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6" r:id="rId2"/>
    <p:sldId id="257" r:id="rId3"/>
    <p:sldId id="262" r:id="rId4"/>
    <p:sldId id="264" r:id="rId5"/>
    <p:sldId id="263" r:id="rId6"/>
    <p:sldId id="268" r:id="rId7"/>
    <p:sldId id="267" r:id="rId8"/>
    <p:sldId id="269" r:id="rId9"/>
    <p:sldId id="275" r:id="rId10"/>
    <p:sldId id="258" r:id="rId11"/>
    <p:sldId id="272" r:id="rId12"/>
    <p:sldId id="27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D1D1"/>
    <a:srgbClr val="F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20AE2-5394-456E-B755-1663BC8A9E6C}" v="302" dt="2025-06-20T08:54:09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0" autoAdjust="0"/>
    <p:restoredTop sz="94695" autoAdjust="0"/>
  </p:normalViewPr>
  <p:slideViewPr>
    <p:cSldViewPr>
      <p:cViewPr>
        <p:scale>
          <a:sx n="70" d="100"/>
          <a:sy n="70" d="100"/>
        </p:scale>
        <p:origin x="912" y="499"/>
      </p:cViewPr>
      <p:guideLst/>
    </p:cSldViewPr>
  </p:slideViewPr>
  <p:outlineViewPr>
    <p:cViewPr>
      <p:scale>
        <a:sx n="33" d="100"/>
        <a:sy n="33" d="100"/>
      </p:scale>
      <p:origin x="0" y="-7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og, M. (Marco)" userId="16c0cbbb-7f68-4096-97fb-c55644fa2d7c" providerId="ADAL" clId="{98720AE2-5394-456E-B755-1663BC8A9E6C}"/>
    <pc:docChg chg="undo custSel addSld delSld modSld sldOrd delSection modSection">
      <pc:chgData name="Loog, M. (Marco)" userId="16c0cbbb-7f68-4096-97fb-c55644fa2d7c" providerId="ADAL" clId="{98720AE2-5394-456E-B755-1663BC8A9E6C}" dt="2025-06-20T08:54:09.506" v="1803" actId="20577"/>
      <pc:docMkLst>
        <pc:docMk/>
      </pc:docMkLst>
      <pc:sldChg chg="new del">
        <pc:chgData name="Loog, M. (Marco)" userId="16c0cbbb-7f68-4096-97fb-c55644fa2d7c" providerId="ADAL" clId="{98720AE2-5394-456E-B755-1663BC8A9E6C}" dt="2025-06-18T12:10:59.220" v="50" actId="47"/>
        <pc:sldMkLst>
          <pc:docMk/>
          <pc:sldMk cId="1650738899" sldId="256"/>
        </pc:sldMkLst>
      </pc:sldChg>
      <pc:sldChg chg="modSp new mod modAnim">
        <pc:chgData name="Loog, M. (Marco)" userId="16c0cbbb-7f68-4096-97fb-c55644fa2d7c" providerId="ADAL" clId="{98720AE2-5394-456E-B755-1663BC8A9E6C}" dt="2025-06-20T08:54:09.506" v="1803" actId="20577"/>
        <pc:sldMkLst>
          <pc:docMk/>
          <pc:sldMk cId="1092249600" sldId="257"/>
        </pc:sldMkLst>
        <pc:spChg chg="mod">
          <ac:chgData name="Loog, M. (Marco)" userId="16c0cbbb-7f68-4096-97fb-c55644fa2d7c" providerId="ADAL" clId="{98720AE2-5394-456E-B755-1663BC8A9E6C}" dt="2025-06-18T12:32:55.403" v="520" actId="2711"/>
          <ac:spMkLst>
            <pc:docMk/>
            <pc:sldMk cId="1092249600" sldId="257"/>
            <ac:spMk id="2" creationId="{865C686B-8C6C-74B5-8E26-9C92C054D9BE}"/>
          </ac:spMkLst>
        </pc:spChg>
        <pc:spChg chg="mod">
          <ac:chgData name="Loog, M. (Marco)" userId="16c0cbbb-7f68-4096-97fb-c55644fa2d7c" providerId="ADAL" clId="{98720AE2-5394-456E-B755-1663BC8A9E6C}" dt="2025-06-20T08:54:09.506" v="1803" actId="20577"/>
          <ac:spMkLst>
            <pc:docMk/>
            <pc:sldMk cId="1092249600" sldId="257"/>
            <ac:spMk id="3" creationId="{EA078F27-760E-87F5-1F85-FF3B5AC4A800}"/>
          </ac:spMkLst>
        </pc:spChg>
      </pc:sldChg>
      <pc:sldChg chg="delSp modSp new mod ord">
        <pc:chgData name="Loog, M. (Marco)" userId="16c0cbbb-7f68-4096-97fb-c55644fa2d7c" providerId="ADAL" clId="{98720AE2-5394-456E-B755-1663BC8A9E6C}" dt="2025-06-20T07:21:39.913" v="1583"/>
        <pc:sldMkLst>
          <pc:docMk/>
          <pc:sldMk cId="1211699635" sldId="258"/>
        </pc:sldMkLst>
        <pc:spChg chg="mod">
          <ac:chgData name="Loog, M. (Marco)" userId="16c0cbbb-7f68-4096-97fb-c55644fa2d7c" providerId="ADAL" clId="{98720AE2-5394-456E-B755-1663BC8A9E6C}" dt="2025-06-18T20:42:13.815" v="875" actId="20577"/>
          <ac:spMkLst>
            <pc:docMk/>
            <pc:sldMk cId="1211699635" sldId="258"/>
            <ac:spMk id="2" creationId="{E3EC64F8-CAF2-2F34-7ABF-55AFD92F02B7}"/>
          </ac:spMkLst>
        </pc:spChg>
      </pc:sldChg>
      <pc:sldChg chg="delSp modSp new del mod">
        <pc:chgData name="Loog, M. (Marco)" userId="16c0cbbb-7f68-4096-97fb-c55644fa2d7c" providerId="ADAL" clId="{98720AE2-5394-456E-B755-1663BC8A9E6C}" dt="2025-06-18T12:22:55.561" v="479" actId="47"/>
        <pc:sldMkLst>
          <pc:docMk/>
          <pc:sldMk cId="1868987229" sldId="259"/>
        </pc:sldMkLst>
      </pc:sldChg>
      <pc:sldChg chg="delSp modSp new del mod">
        <pc:chgData name="Loog, M. (Marco)" userId="16c0cbbb-7f68-4096-97fb-c55644fa2d7c" providerId="ADAL" clId="{98720AE2-5394-456E-B755-1663BC8A9E6C}" dt="2025-06-18T12:23:18.734" v="484" actId="47"/>
        <pc:sldMkLst>
          <pc:docMk/>
          <pc:sldMk cId="4000123859" sldId="260"/>
        </pc:sldMkLst>
      </pc:sldChg>
      <pc:sldChg chg="delSp modSp new del mod">
        <pc:chgData name="Loog, M. (Marco)" userId="16c0cbbb-7f68-4096-97fb-c55644fa2d7c" providerId="ADAL" clId="{98720AE2-5394-456E-B755-1663BC8A9E6C}" dt="2025-06-18T12:24:22.663" v="497" actId="47"/>
        <pc:sldMkLst>
          <pc:docMk/>
          <pc:sldMk cId="574320440" sldId="261"/>
        </pc:sldMkLst>
      </pc:sldChg>
      <pc:sldChg chg="modSp add mod ord">
        <pc:chgData name="Loog, M. (Marco)" userId="16c0cbbb-7f68-4096-97fb-c55644fa2d7c" providerId="ADAL" clId="{98720AE2-5394-456E-B755-1663BC8A9E6C}" dt="2025-06-18T20:41:38.091" v="860" actId="20577"/>
        <pc:sldMkLst>
          <pc:docMk/>
          <pc:sldMk cId="3264125057" sldId="262"/>
        </pc:sldMkLst>
        <pc:spChg chg="mod">
          <ac:chgData name="Loog, M. (Marco)" userId="16c0cbbb-7f68-4096-97fb-c55644fa2d7c" providerId="ADAL" clId="{98720AE2-5394-456E-B755-1663BC8A9E6C}" dt="2025-06-18T20:41:38.091" v="860" actId="20577"/>
          <ac:spMkLst>
            <pc:docMk/>
            <pc:sldMk cId="3264125057" sldId="262"/>
            <ac:spMk id="2" creationId="{74922EC5-F619-20AE-A6F1-67F734BCD34C}"/>
          </ac:spMkLst>
        </pc:spChg>
      </pc:sldChg>
      <pc:sldChg chg="modSp add mod ord">
        <pc:chgData name="Loog, M. (Marco)" userId="16c0cbbb-7f68-4096-97fb-c55644fa2d7c" providerId="ADAL" clId="{98720AE2-5394-456E-B755-1663BC8A9E6C}" dt="2025-06-20T07:18:17.955" v="1565"/>
        <pc:sldMkLst>
          <pc:docMk/>
          <pc:sldMk cId="3885490140" sldId="263"/>
        </pc:sldMkLst>
        <pc:spChg chg="mod">
          <ac:chgData name="Loog, M. (Marco)" userId="16c0cbbb-7f68-4096-97fb-c55644fa2d7c" providerId="ADAL" clId="{98720AE2-5394-456E-B755-1663BC8A9E6C}" dt="2025-06-18T21:17:43.520" v="1378" actId="20577"/>
          <ac:spMkLst>
            <pc:docMk/>
            <pc:sldMk cId="3885490140" sldId="263"/>
            <ac:spMk id="2" creationId="{0C65103D-C835-1FE3-6F6E-CB221BAD8AB4}"/>
          </ac:spMkLst>
        </pc:spChg>
      </pc:sldChg>
      <pc:sldChg chg="modSp add mod ord">
        <pc:chgData name="Loog, M. (Marco)" userId="16c0cbbb-7f68-4096-97fb-c55644fa2d7c" providerId="ADAL" clId="{98720AE2-5394-456E-B755-1663BC8A9E6C}" dt="2025-06-20T07:18:16.066" v="1563"/>
        <pc:sldMkLst>
          <pc:docMk/>
          <pc:sldMk cId="1666391382" sldId="264"/>
        </pc:sldMkLst>
        <pc:spChg chg="mod">
          <ac:chgData name="Loog, M. (Marco)" userId="16c0cbbb-7f68-4096-97fb-c55644fa2d7c" providerId="ADAL" clId="{98720AE2-5394-456E-B755-1663BC8A9E6C}" dt="2025-06-18T21:24:03.938" v="1485" actId="2711"/>
          <ac:spMkLst>
            <pc:docMk/>
            <pc:sldMk cId="1666391382" sldId="264"/>
            <ac:spMk id="2" creationId="{19C69A04-9ACB-CD26-5B26-F92B58214D16}"/>
          </ac:spMkLst>
        </pc:spChg>
      </pc:sldChg>
      <pc:sldChg chg="new del">
        <pc:chgData name="Loog, M. (Marco)" userId="16c0cbbb-7f68-4096-97fb-c55644fa2d7c" providerId="ADAL" clId="{98720AE2-5394-456E-B755-1663BC8A9E6C}" dt="2025-06-18T20:50:42.614" v="951" actId="47"/>
        <pc:sldMkLst>
          <pc:docMk/>
          <pc:sldMk cId="740370880" sldId="265"/>
        </pc:sldMkLst>
      </pc:sldChg>
      <pc:sldChg chg="new del">
        <pc:chgData name="Loog, M. (Marco)" userId="16c0cbbb-7f68-4096-97fb-c55644fa2d7c" providerId="ADAL" clId="{98720AE2-5394-456E-B755-1663BC8A9E6C}" dt="2025-06-18T20:50:40.906" v="950" actId="47"/>
        <pc:sldMkLst>
          <pc:docMk/>
          <pc:sldMk cId="3132282842" sldId="266"/>
        </pc:sldMkLst>
      </pc:sldChg>
      <pc:sldChg chg="modSp add mod ord">
        <pc:chgData name="Loog, M. (Marco)" userId="16c0cbbb-7f68-4096-97fb-c55644fa2d7c" providerId="ADAL" clId="{98720AE2-5394-456E-B755-1663BC8A9E6C}" dt="2025-06-20T07:18:50.337" v="1569"/>
        <pc:sldMkLst>
          <pc:docMk/>
          <pc:sldMk cId="2932806114" sldId="267"/>
        </pc:sldMkLst>
        <pc:spChg chg="mod">
          <ac:chgData name="Loog, M. (Marco)" userId="16c0cbbb-7f68-4096-97fb-c55644fa2d7c" providerId="ADAL" clId="{98720AE2-5394-456E-B755-1663BC8A9E6C}" dt="2025-06-18T21:12:14.472" v="1325" actId="2711"/>
          <ac:spMkLst>
            <pc:docMk/>
            <pc:sldMk cId="2932806114" sldId="267"/>
            <ac:spMk id="2" creationId="{E706C9F9-269C-0D8F-B48C-AE8252DEC383}"/>
          </ac:spMkLst>
        </pc:spChg>
      </pc:sldChg>
      <pc:sldChg chg="new del">
        <pc:chgData name="Loog, M. (Marco)" userId="16c0cbbb-7f68-4096-97fb-c55644fa2d7c" providerId="ADAL" clId="{98720AE2-5394-456E-B755-1663BC8A9E6C}" dt="2025-06-18T20:36:42.720" v="775" actId="47"/>
        <pc:sldMkLst>
          <pc:docMk/>
          <pc:sldMk cId="2240064633" sldId="268"/>
        </pc:sldMkLst>
      </pc:sldChg>
      <pc:sldChg chg="modSp add mod ord">
        <pc:chgData name="Loog, M. (Marco)" userId="16c0cbbb-7f68-4096-97fb-c55644fa2d7c" providerId="ADAL" clId="{98720AE2-5394-456E-B755-1663BC8A9E6C}" dt="2025-06-20T07:18:25.920" v="1567"/>
        <pc:sldMkLst>
          <pc:docMk/>
          <pc:sldMk cId="3084852063" sldId="268"/>
        </pc:sldMkLst>
        <pc:spChg chg="mod">
          <ac:chgData name="Loog, M. (Marco)" userId="16c0cbbb-7f68-4096-97fb-c55644fa2d7c" providerId="ADAL" clId="{98720AE2-5394-456E-B755-1663BC8A9E6C}" dt="2025-06-18T21:09:28.206" v="1323" actId="121"/>
          <ac:spMkLst>
            <pc:docMk/>
            <pc:sldMk cId="3084852063" sldId="268"/>
            <ac:spMk id="2" creationId="{14CEB28B-B815-CF28-2474-41FF623D7C05}"/>
          </ac:spMkLst>
        </pc:spChg>
      </pc:sldChg>
      <pc:sldChg chg="modSp add mod ord">
        <pc:chgData name="Loog, M. (Marco)" userId="16c0cbbb-7f68-4096-97fb-c55644fa2d7c" providerId="ADAL" clId="{98720AE2-5394-456E-B755-1663BC8A9E6C}" dt="2025-06-20T07:21:28.591" v="1581"/>
        <pc:sldMkLst>
          <pc:docMk/>
          <pc:sldMk cId="3147935466" sldId="269"/>
        </pc:sldMkLst>
        <pc:spChg chg="mod">
          <ac:chgData name="Loog, M. (Marco)" userId="16c0cbbb-7f68-4096-97fb-c55644fa2d7c" providerId="ADAL" clId="{98720AE2-5394-456E-B755-1663BC8A9E6C}" dt="2025-06-18T21:20:26.996" v="1410" actId="20577"/>
          <ac:spMkLst>
            <pc:docMk/>
            <pc:sldMk cId="3147935466" sldId="269"/>
            <ac:spMk id="2" creationId="{1D00DF64-28B4-A516-3368-A56AD9C3790E}"/>
          </ac:spMkLst>
        </pc:spChg>
      </pc:sldChg>
      <pc:sldChg chg="modSp add mod">
        <pc:chgData name="Loog, M. (Marco)" userId="16c0cbbb-7f68-4096-97fb-c55644fa2d7c" providerId="ADAL" clId="{98720AE2-5394-456E-B755-1663BC8A9E6C}" dt="2025-06-20T07:20:00.045" v="1579" actId="20577"/>
        <pc:sldMkLst>
          <pc:docMk/>
          <pc:sldMk cId="2172580810" sldId="270"/>
        </pc:sldMkLst>
        <pc:spChg chg="mod">
          <ac:chgData name="Loog, M. (Marco)" userId="16c0cbbb-7f68-4096-97fb-c55644fa2d7c" providerId="ADAL" clId="{98720AE2-5394-456E-B755-1663BC8A9E6C}" dt="2025-06-20T07:20:00.045" v="1579" actId="20577"/>
          <ac:spMkLst>
            <pc:docMk/>
            <pc:sldMk cId="2172580810" sldId="270"/>
            <ac:spMk id="2" creationId="{F8032BA4-8747-CFA2-2D0B-65A98D1A6CCF}"/>
          </ac:spMkLst>
        </pc:spChg>
      </pc:sldChg>
      <pc:sldChg chg="new del">
        <pc:chgData name="Loog, M. (Marco)" userId="16c0cbbb-7f68-4096-97fb-c55644fa2d7c" providerId="ADAL" clId="{98720AE2-5394-456E-B755-1663BC8A9E6C}" dt="2025-06-18T21:05:12.913" v="1221" actId="47"/>
        <pc:sldMkLst>
          <pc:docMk/>
          <pc:sldMk cId="3360946997" sldId="271"/>
        </pc:sldMkLst>
      </pc:sldChg>
      <pc:sldChg chg="modSp add mod">
        <pc:chgData name="Loog, M. (Marco)" userId="16c0cbbb-7f68-4096-97fb-c55644fa2d7c" providerId="ADAL" clId="{98720AE2-5394-456E-B755-1663BC8A9E6C}" dt="2025-06-18T21:19:55.866" v="1406" actId="20577"/>
        <pc:sldMkLst>
          <pc:docMk/>
          <pc:sldMk cId="3903726238" sldId="272"/>
        </pc:sldMkLst>
        <pc:spChg chg="mod">
          <ac:chgData name="Loog, M. (Marco)" userId="16c0cbbb-7f68-4096-97fb-c55644fa2d7c" providerId="ADAL" clId="{98720AE2-5394-456E-B755-1663BC8A9E6C}" dt="2025-06-18T21:19:55.866" v="1406" actId="20577"/>
          <ac:spMkLst>
            <pc:docMk/>
            <pc:sldMk cId="3903726238" sldId="272"/>
            <ac:spMk id="2" creationId="{8B0596AF-A545-B547-4F9B-63183853FFF9}"/>
          </ac:spMkLst>
        </pc:spChg>
      </pc:sldChg>
      <pc:sldChg chg="new del">
        <pc:chgData name="Loog, M. (Marco)" userId="16c0cbbb-7f68-4096-97fb-c55644fa2d7c" providerId="ADAL" clId="{98720AE2-5394-456E-B755-1663BC8A9E6C}" dt="2025-06-18T21:22:12.873" v="1414" actId="47"/>
        <pc:sldMkLst>
          <pc:docMk/>
          <pc:sldMk cId="1021296875" sldId="273"/>
        </pc:sldMkLst>
      </pc:sldChg>
      <pc:sldChg chg="modSp add mod">
        <pc:chgData name="Loog, M. (Marco)" userId="16c0cbbb-7f68-4096-97fb-c55644fa2d7c" providerId="ADAL" clId="{98720AE2-5394-456E-B755-1663BC8A9E6C}" dt="2025-06-18T21:23:23.680" v="1484" actId="113"/>
        <pc:sldMkLst>
          <pc:docMk/>
          <pc:sldMk cId="3703965846" sldId="274"/>
        </pc:sldMkLst>
        <pc:spChg chg="mod">
          <ac:chgData name="Loog, M. (Marco)" userId="16c0cbbb-7f68-4096-97fb-c55644fa2d7c" providerId="ADAL" clId="{98720AE2-5394-456E-B755-1663BC8A9E6C}" dt="2025-06-18T21:23:23.680" v="1484" actId="113"/>
          <ac:spMkLst>
            <pc:docMk/>
            <pc:sldMk cId="3703965846" sldId="274"/>
            <ac:spMk id="2" creationId="{6AFAC1BE-B3CC-D770-45F6-E9F87298C5DE}"/>
          </ac:spMkLst>
        </pc:spChg>
      </pc:sldChg>
      <pc:sldChg chg="modSp add mod">
        <pc:chgData name="Loog, M. (Marco)" userId="16c0cbbb-7f68-4096-97fb-c55644fa2d7c" providerId="ADAL" clId="{98720AE2-5394-456E-B755-1663BC8A9E6C}" dt="2025-06-20T07:28:03.257" v="1798" actId="20577"/>
        <pc:sldMkLst>
          <pc:docMk/>
          <pc:sldMk cId="1817039804" sldId="275"/>
        </pc:sldMkLst>
        <pc:spChg chg="mod">
          <ac:chgData name="Loog, M. (Marco)" userId="16c0cbbb-7f68-4096-97fb-c55644fa2d7c" providerId="ADAL" clId="{98720AE2-5394-456E-B755-1663BC8A9E6C}" dt="2025-06-20T07:28:03.257" v="1798" actId="20577"/>
          <ac:spMkLst>
            <pc:docMk/>
            <pc:sldMk cId="1817039804" sldId="275"/>
            <ac:spMk id="2" creationId="{02DC41C0-7FB4-D4BA-B252-030868E14328}"/>
          </ac:spMkLst>
        </pc:spChg>
      </pc:sldChg>
      <pc:sldChg chg="delSp new mod modClrScheme chgLayout">
        <pc:chgData name="Loog, M. (Marco)" userId="16c0cbbb-7f68-4096-97fb-c55644fa2d7c" providerId="ADAL" clId="{98720AE2-5394-456E-B755-1663BC8A9E6C}" dt="2025-06-20T07:59:39.451" v="1800" actId="700"/>
        <pc:sldMkLst>
          <pc:docMk/>
          <pc:sldMk cId="3925416457" sldId="276"/>
        </pc:sldMkLst>
        <pc:spChg chg="del">
          <ac:chgData name="Loog, M. (Marco)" userId="16c0cbbb-7f68-4096-97fb-c55644fa2d7c" providerId="ADAL" clId="{98720AE2-5394-456E-B755-1663BC8A9E6C}" dt="2025-06-20T07:59:39.451" v="1800" actId="700"/>
          <ac:spMkLst>
            <pc:docMk/>
            <pc:sldMk cId="3925416457" sldId="276"/>
            <ac:spMk id="2" creationId="{A35579E4-9449-1BF4-5A44-F0BFE015E133}"/>
          </ac:spMkLst>
        </pc:spChg>
        <pc:spChg chg="del">
          <ac:chgData name="Loog, M. (Marco)" userId="16c0cbbb-7f68-4096-97fb-c55644fa2d7c" providerId="ADAL" clId="{98720AE2-5394-456E-B755-1663BC8A9E6C}" dt="2025-06-20T07:59:39.451" v="1800" actId="700"/>
          <ac:spMkLst>
            <pc:docMk/>
            <pc:sldMk cId="3925416457" sldId="276"/>
            <ac:spMk id="3" creationId="{C74670E9-0335-05F0-2ED0-4F687240A083}"/>
          </ac:spMkLst>
        </pc:spChg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3690459159" sldId="337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3346552219" sldId="358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1441605853" sldId="375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1471339105" sldId="377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652107780" sldId="381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2710368785" sldId="398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1343657690" sldId="399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4262631720" sldId="403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3770412484" sldId="405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2112155296" sldId="406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2831607610" sldId="408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1671711623" sldId="415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4233975020" sldId="417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1128113565" sldId="419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2028552485" sldId="423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627618616" sldId="426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270909272" sldId="427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3044643436" sldId="428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3605198394" sldId="429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3511767410" sldId="432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1392622485" sldId="433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2099586757" sldId="436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3906026239" sldId="437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3129168780" sldId="438"/>
        </pc:sldMkLst>
      </pc:sldChg>
      <pc:sldChg chg="del">
        <pc:chgData name="Loog, M. (Marco)" userId="16c0cbbb-7f68-4096-97fb-c55644fa2d7c" providerId="ADAL" clId="{98720AE2-5394-456E-B755-1663BC8A9E6C}" dt="2025-06-18T12:10:05.674" v="0" actId="47"/>
        <pc:sldMkLst>
          <pc:docMk/>
          <pc:sldMk cId="4124353396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7F623-3AB8-41C6-AAE3-420C4D56A827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2B8EB-B82D-44EF-A0D4-BEE3C360B8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7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303-7360-438F-BC4D-4ACCA6A66FF6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784-BBB9-42B3-8E6F-A3BD72460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15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303-7360-438F-BC4D-4ACCA6A66FF6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784-BBB9-42B3-8E6F-A3BD72460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6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303-7360-438F-BC4D-4ACCA6A66FF6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784-BBB9-42B3-8E6F-A3BD72460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4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5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buSzPct val="100000"/>
              <a:buFont typeface="Calibri Light" panose="020F0302020204030204" pitchFamily="34" charset="0"/>
              <a:buChar char="_"/>
              <a:defRPr sz="36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685800" indent="-228600">
              <a:buSzPct val="100000"/>
              <a:buFont typeface="Calibri Light" panose="020F0302020204030204" pitchFamily="34" charset="0"/>
              <a:buChar char=" "/>
              <a:defRPr sz="2800"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 marL="1143000" indent="-228600">
              <a:buSzPct val="100000"/>
              <a:buFont typeface="Calibri Light" panose="020F0302020204030204" pitchFamily="34" charset="0"/>
              <a:buChar char=" "/>
              <a:defRPr sz="2000"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 marL="1600200" indent="-228600">
              <a:buSzPct val="100000"/>
              <a:buFont typeface="Calibri Light" panose="020F0302020204030204" pitchFamily="34" charset="0"/>
              <a:buChar char=" "/>
              <a:defRPr sz="1600"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 marL="2057400" indent="-228600">
              <a:buSzPct val="100000"/>
              <a:buFont typeface="Calibri Light" panose="020F0302020204030204" pitchFamily="34" charset="0"/>
              <a:buChar char=" "/>
              <a:defRPr sz="1400"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62E3F303-7360-438F-BC4D-4ACCA6A66FF6}" type="datetimeFigureOut">
              <a:rPr lang="en-GB" smtClean="0"/>
              <a:pPr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D20DF784-BBB9-42B3-8E6F-A3BD72460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35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303-7360-438F-BC4D-4ACCA6A66FF6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784-BBB9-42B3-8E6F-A3BD72460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67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303-7360-438F-BC4D-4ACCA6A66FF6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784-BBB9-42B3-8E6F-A3BD72460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73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62E3F303-7360-438F-BC4D-4ACCA6A66FF6}" type="datetimeFigureOut">
              <a:rPr lang="en-GB" smtClean="0"/>
              <a:pPr/>
              <a:t>18/06/2025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20DF784-BBB9-42B3-8E6F-A3BD72460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38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303-7360-438F-BC4D-4ACCA6A66FF6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784-BBB9-42B3-8E6F-A3BD72460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41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303-7360-438F-BC4D-4ACCA6A66FF6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784-BBB9-42B3-8E6F-A3BD72460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34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303-7360-438F-BC4D-4ACCA6A66FF6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784-BBB9-42B3-8E6F-A3BD72460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3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F303-7360-438F-BC4D-4ACCA6A66FF6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784-BBB9-42B3-8E6F-A3BD724605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36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62E3F303-7360-438F-BC4D-4ACCA6A66FF6}" type="datetimeFigureOut">
              <a:rPr lang="en-GB" smtClean="0"/>
              <a:pPr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D20DF784-BBB9-42B3-8E6F-A3BD724605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57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Calibri Light" panose="020F0302020204030204" pitchFamily="34" charset="0"/>
        <a:buChar char="_"/>
        <a:defRPr sz="3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Calibri Light" panose="020F0302020204030204" pitchFamily="34" charset="0"/>
        <a:buChar char=" "/>
        <a:defRPr sz="2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Calibri Light" panose="020F0302020204030204" pitchFamily="34" charset="0"/>
        <a:buChar char=" 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Calibri Light" panose="020F0302020204030204" pitchFamily="34" charset="0"/>
        <a:buChar char=" 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Calibri Light" panose="020F0302020204030204" pitchFamily="34" charset="0"/>
        <a:buChar char=" "/>
        <a:defRPr sz="1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41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64F8-CAF2-2F34-7ABF-55AFD92F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US" sz="12200" dirty="0">
                <a:latin typeface="Broadway" panose="04040905080B02020502" pitchFamily="82" charset="0"/>
              </a:rPr>
              <a:t>Why</a:t>
            </a:r>
            <a:br>
              <a:rPr lang="en-US" sz="12200" dirty="0"/>
            </a:br>
            <a:r>
              <a:rPr lang="en-US" sz="12200" dirty="0"/>
              <a:t>are you so deeply</a:t>
            </a:r>
            <a:br>
              <a:rPr lang="en-US" sz="12200" dirty="0"/>
            </a:br>
            <a:r>
              <a:rPr lang="en-US" sz="12200" dirty="0"/>
              <a:t>	impressed</a:t>
            </a:r>
            <a:br>
              <a:rPr lang="en-US" sz="12200" dirty="0"/>
            </a:br>
            <a:r>
              <a:rPr lang="en-US" sz="12200" dirty="0"/>
              <a:t>		by ChatGPT?</a:t>
            </a:r>
            <a:endParaRPr lang="en-NL" sz="12200" dirty="0"/>
          </a:p>
        </p:txBody>
      </p:sp>
    </p:spTree>
    <p:extLst>
      <p:ext uri="{BB962C8B-B14F-4D97-AF65-F5344CB8AC3E}">
        <p14:creationId xmlns:p14="http://schemas.microsoft.com/office/powerpoint/2010/main" val="121169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67658-5E18-27C2-A250-B3CCA3763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96AF-A545-B547-4F9B-63183853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6705599"/>
          </a:xfrm>
        </p:spPr>
        <p:txBody>
          <a:bodyPr>
            <a:noAutofit/>
          </a:bodyPr>
          <a:lstStyle/>
          <a:p>
            <a:r>
              <a:rPr lang="en-US" sz="11600" dirty="0">
                <a:latin typeface="Cooper Black" panose="0208090404030B020404" pitchFamily="18" charset="0"/>
              </a:rPr>
              <a:t>Why</a:t>
            </a:r>
            <a:r>
              <a:rPr lang="en-US" sz="11600" dirty="0"/>
              <a:t> put the related-work </a:t>
            </a:r>
            <a:br>
              <a:rPr lang="en-US" sz="11600" dirty="0"/>
            </a:br>
            <a:r>
              <a:rPr lang="en-US" sz="11600" dirty="0"/>
              <a:t>  section at the end of a paper?</a:t>
            </a:r>
            <a:endParaRPr lang="en-NL" sz="11600" dirty="0"/>
          </a:p>
        </p:txBody>
      </p:sp>
    </p:spTree>
    <p:extLst>
      <p:ext uri="{BB962C8B-B14F-4D97-AF65-F5344CB8AC3E}">
        <p14:creationId xmlns:p14="http://schemas.microsoft.com/office/powerpoint/2010/main" val="390372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C0417-C6B4-747F-8054-63F6A5134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2BA4-8747-CFA2-2D0B-65A98D1A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US" sz="12200" b="1" dirty="0">
                <a:latin typeface="Edwardian Script ITC" panose="030303020407070D0804" pitchFamily="66" charset="0"/>
                <a:ea typeface="Gungsuh" panose="020B0503020000020004" pitchFamily="18" charset="-127"/>
              </a:rPr>
              <a:t>Why  </a:t>
            </a:r>
            <a:r>
              <a:rPr lang="en-US" sz="12200" dirty="0"/>
              <a:t>do</a:t>
            </a:r>
            <a:br>
              <a:rPr lang="en-US" sz="12200" dirty="0"/>
            </a:br>
            <a:r>
              <a:rPr lang="en-US" sz="12200" dirty="0"/>
              <a:t>ML researchers </a:t>
            </a:r>
            <a:r>
              <a:rPr lang="en-US" sz="12200" dirty="0" err="1"/>
              <a:t>ask</a:t>
            </a:r>
            <a:r>
              <a:rPr lang="en-US" sz="12200" b="1" dirty="0" err="1">
                <a:latin typeface="Edwardian Script ITC" panose="030303020407070D0804" pitchFamily="66" charset="0"/>
                <a:ea typeface="Gungsuh" panose="020B0503020000020004" pitchFamily="18" charset="-127"/>
              </a:rPr>
              <a:t>Why</a:t>
            </a:r>
            <a:r>
              <a:rPr lang="en-US" sz="12200" b="1" dirty="0">
                <a:latin typeface="Edwardian Script ITC" panose="030303020407070D0804" pitchFamily="66" charset="0"/>
                <a:ea typeface="Gungsuh" panose="020B0503020000020004" pitchFamily="18" charset="-127"/>
              </a:rPr>
              <a:t>?</a:t>
            </a:r>
            <a:br>
              <a:rPr lang="en-US" sz="12200" dirty="0"/>
            </a:br>
            <a:r>
              <a:rPr lang="en-US" sz="12200" dirty="0"/>
              <a:t>so                   little?</a:t>
            </a:r>
            <a:endParaRPr lang="en-NL" sz="12200" dirty="0"/>
          </a:p>
        </p:txBody>
      </p:sp>
    </p:spTree>
    <p:extLst>
      <p:ext uri="{BB962C8B-B14F-4D97-AF65-F5344CB8AC3E}">
        <p14:creationId xmlns:p14="http://schemas.microsoft.com/office/powerpoint/2010/main" val="2172580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231DD-6AF8-9D91-C080-AC4688BE9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C1BE-B3CC-D770-45F6-E9F87298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US" sz="12200" dirty="0"/>
              <a:t>If we are not the ones asking these questions, then </a:t>
            </a:r>
            <a:r>
              <a:rPr lang="en-US" sz="12200" dirty="0">
                <a:latin typeface="Courier New" panose="02070309020205020404" pitchFamily="49" charset="0"/>
                <a:cs typeface="Courier New" panose="02070309020205020404" pitchFamily="49" charset="0"/>
              </a:rPr>
              <a:t>who</a:t>
            </a:r>
            <a:r>
              <a:rPr lang="en-US" sz="12200" dirty="0"/>
              <a:t> will?</a:t>
            </a:r>
            <a:endParaRPr lang="en-NL" sz="12200" dirty="0"/>
          </a:p>
        </p:txBody>
      </p:sp>
    </p:spTree>
    <p:extLst>
      <p:ext uri="{BB962C8B-B14F-4D97-AF65-F5344CB8AC3E}">
        <p14:creationId xmlns:p14="http://schemas.microsoft.com/office/powerpoint/2010/main" val="370396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686B-8C6C-74B5-8E26-9C92C054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10399"/>
          </a:xfrm>
        </p:spPr>
        <p:txBody>
          <a:bodyPr>
            <a:noAutofit/>
          </a:bodyPr>
          <a:lstStyle/>
          <a:p>
            <a:r>
              <a:rPr lang="en-US" sz="16600" dirty="0">
                <a:latin typeface="Aharoni" panose="02010803020104030203" pitchFamily="2" charset="-79"/>
                <a:cs typeface="Aharoni" panose="02010803020104030203" pitchFamily="2" charset="-79"/>
              </a:rPr>
              <a:t>What</a:t>
            </a:r>
            <a:r>
              <a:rPr lang="en-US" sz="16600" dirty="0"/>
              <a:t> am I doing here!?</a:t>
            </a:r>
            <a:endParaRPr lang="en-NL" sz="1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8F27-760E-87F5-1F85-FF3B5AC4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dirty="0">
                <a:latin typeface="Courier New" panose="02070309020205020404" pitchFamily="49" charset="0"/>
                <a:ea typeface="MingLiU" panose="020B0604030504040204" pitchFamily="49" charset="-120"/>
                <a:cs typeface="Courier New" panose="02070309020205020404" pitchFamily="49" charset="0"/>
              </a:rPr>
              <a:t>Radboud </a:t>
            </a:r>
            <a:br>
              <a:rPr lang="en-US" sz="2700" dirty="0">
                <a:latin typeface="Courier New" panose="02070309020205020404" pitchFamily="49" charset="0"/>
                <a:ea typeface="MingLiU" panose="020B0604030504040204" pitchFamily="49" charset="-120"/>
                <a:cs typeface="Courier New" panose="02070309020205020404" pitchFamily="49" charset="0"/>
              </a:rPr>
            </a:br>
            <a:r>
              <a:rPr lang="en-US" sz="2700" dirty="0">
                <a:latin typeface="Courier New" panose="02070309020205020404" pitchFamily="49" charset="0"/>
                <a:ea typeface="MingLiU" panose="020B0604030504040204" pitchFamily="49" charset="-120"/>
                <a:cs typeface="Courier New" panose="02070309020205020404" pitchFamily="49" charset="0"/>
              </a:rPr>
              <a:t>	ML </a:t>
            </a:r>
            <a:r>
              <a:rPr lang="en-US" sz="2700">
                <a:latin typeface="Courier New" panose="02070309020205020404" pitchFamily="49" charset="0"/>
                <a:ea typeface="MingLiU" panose="020B0604030504040204" pitchFamily="49" charset="-120"/>
                <a:cs typeface="Courier New" panose="02070309020205020404" pitchFamily="49" charset="0"/>
              </a:rPr>
              <a:t>teacher &amp; </a:t>
            </a:r>
            <a:r>
              <a:rPr lang="en-US" sz="2700" dirty="0">
                <a:latin typeface="Courier New" panose="02070309020205020404" pitchFamily="49" charset="0"/>
                <a:ea typeface="MingLiU" panose="020B0604030504040204" pitchFamily="49" charset="-120"/>
                <a:cs typeface="Courier New" panose="02070309020205020404" pitchFamily="49" charset="0"/>
              </a:rPr>
              <a:t>researcher </a:t>
            </a:r>
            <a:br>
              <a:rPr lang="en-US" sz="2700" dirty="0">
                <a:latin typeface="Courier New" panose="02070309020205020404" pitchFamily="49" charset="0"/>
                <a:ea typeface="MingLiU" panose="020B0604030504040204" pitchFamily="49" charset="-120"/>
                <a:cs typeface="Courier New" panose="02070309020205020404" pitchFamily="49" charset="0"/>
              </a:rPr>
            </a:br>
            <a:r>
              <a:rPr lang="en-US" sz="2700" dirty="0">
                <a:latin typeface="Courier New" panose="02070309020205020404" pitchFamily="49" charset="0"/>
                <a:ea typeface="MingLiU" panose="020B0604030504040204" pitchFamily="49" charset="-120"/>
                <a:cs typeface="Courier New" panose="02070309020205020404" pitchFamily="49" charset="0"/>
              </a:rPr>
              <a:t>		so many Qs about the field of ML, e.g., ...</a:t>
            </a:r>
            <a:endParaRPr lang="en-NL" sz="2700" dirty="0">
              <a:latin typeface="Courier New" panose="02070309020205020404" pitchFamily="49" charset="0"/>
              <a:ea typeface="MingLiU" panose="020B0604030504040204" pitchFamily="49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A670D-B2B0-4858-302C-8418A732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2EC5-F619-20AE-A6F1-67F734BC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US" sz="12200" b="1" dirty="0">
                <a:latin typeface="Script MT Bold" panose="03040602040607080904" pitchFamily="66" charset="0"/>
              </a:rPr>
              <a:t>Why</a:t>
            </a:r>
            <a:r>
              <a:rPr lang="en-US" sz="12200" dirty="0"/>
              <a:t> is </a:t>
            </a:r>
            <a:br>
              <a:rPr lang="en-US" sz="12200" dirty="0"/>
            </a:br>
            <a:r>
              <a:rPr lang="en-US" sz="12200" dirty="0"/>
              <a:t>so much research </a:t>
            </a:r>
            <a:br>
              <a:rPr lang="en-US" sz="12200" dirty="0"/>
            </a:br>
            <a:r>
              <a:rPr lang="en-US" sz="12200" dirty="0"/>
              <a:t>so application </a:t>
            </a:r>
            <a:br>
              <a:rPr lang="en-US" sz="12200" dirty="0"/>
            </a:br>
            <a:r>
              <a:rPr lang="en-US" sz="12200" dirty="0"/>
              <a:t>						focused?</a:t>
            </a:r>
            <a:endParaRPr lang="en-NL" sz="12200" dirty="0"/>
          </a:p>
        </p:txBody>
      </p:sp>
    </p:spTree>
    <p:extLst>
      <p:ext uri="{BB962C8B-B14F-4D97-AF65-F5344CB8AC3E}">
        <p14:creationId xmlns:p14="http://schemas.microsoft.com/office/powerpoint/2010/main" val="326412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D6465-F483-98AD-759E-C8FA42DEE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9A04-9ACB-CD26-5B26-F92B5821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6705599"/>
          </a:xfrm>
        </p:spPr>
        <p:txBody>
          <a:bodyPr>
            <a:noAutofit/>
          </a:bodyPr>
          <a:lstStyle/>
          <a:p>
            <a:pPr algn="r"/>
            <a:r>
              <a:rPr lang="en-US" sz="9400" b="1" dirty="0">
                <a:latin typeface="Consolas" panose="020B0609020204030204" pitchFamily="49" charset="0"/>
                <a:cs typeface="Courier New" panose="02070309020205020404" pitchFamily="49" charset="0"/>
              </a:rPr>
              <a:t>Why</a:t>
            </a:r>
            <a:r>
              <a:rPr lang="en-US" sz="9400" dirty="0"/>
              <a:t> the obsession with “novel” approaches</a:t>
            </a:r>
            <a:br>
              <a:rPr lang="en-US" sz="9400" dirty="0"/>
            </a:br>
            <a:r>
              <a:rPr lang="en-US" sz="9400" dirty="0"/>
              <a:t>not with understanding</a:t>
            </a:r>
            <a:br>
              <a:rPr lang="en-US" sz="9400" dirty="0"/>
            </a:br>
            <a:r>
              <a:rPr lang="en-US" sz="9400" dirty="0"/>
              <a:t>						 existing 1s? </a:t>
            </a:r>
            <a:endParaRPr lang="en-NL" sz="9400" dirty="0"/>
          </a:p>
        </p:txBody>
      </p:sp>
    </p:spTree>
    <p:extLst>
      <p:ext uri="{BB962C8B-B14F-4D97-AF65-F5344CB8AC3E}">
        <p14:creationId xmlns:p14="http://schemas.microsoft.com/office/powerpoint/2010/main" val="166639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4C889-F3B8-0A69-9C7E-CEAE43FDC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103D-C835-1FE3-6F6E-CB221BAD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0"/>
            <a:ext cx="12192000" cy="6476999"/>
          </a:xfrm>
        </p:spPr>
        <p:txBody>
          <a:bodyPr>
            <a:noAutofit/>
          </a:bodyPr>
          <a:lstStyle/>
          <a:p>
            <a:r>
              <a:rPr lang="en-US" sz="10800" b="1" dirty="0">
                <a:latin typeface="MingLiU" panose="020B0604030504040204" pitchFamily="49" charset="-120"/>
                <a:ea typeface="MingLiU" panose="020B0604030504040204" pitchFamily="49" charset="-120"/>
              </a:rPr>
              <a:t>Why</a:t>
            </a:r>
            <a:r>
              <a:rPr lang="en-US" sz="10800" dirty="0"/>
              <a:t> do we focus on</a:t>
            </a:r>
            <a:br>
              <a:rPr lang="en-US" sz="10800" dirty="0"/>
            </a:br>
            <a:r>
              <a:rPr lang="en-US" sz="10800" dirty="0"/>
              <a:t>solving other people’s problems</a:t>
            </a:r>
            <a:br>
              <a:rPr lang="en-US" sz="10800" dirty="0"/>
            </a:br>
            <a:r>
              <a:rPr lang="en-US" sz="10800" dirty="0"/>
              <a:t>		  not on our own?</a:t>
            </a:r>
            <a:endParaRPr lang="en-NL" sz="10800" dirty="0"/>
          </a:p>
        </p:txBody>
      </p:sp>
    </p:spTree>
    <p:extLst>
      <p:ext uri="{BB962C8B-B14F-4D97-AF65-F5344CB8AC3E}">
        <p14:creationId xmlns:p14="http://schemas.microsoft.com/office/powerpoint/2010/main" val="388549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AD88-1231-C3D1-D6DA-427E6BC31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B28B-B815-CF28-2474-41FF623D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3400"/>
            <a:ext cx="12192000" cy="6324599"/>
          </a:xfrm>
        </p:spPr>
        <p:txBody>
          <a:bodyPr>
            <a:noAutofit/>
          </a:bodyPr>
          <a:lstStyle/>
          <a:p>
            <a:pPr algn="r"/>
            <a:r>
              <a:rPr lang="en-US" sz="13400" dirty="0">
                <a:latin typeface="Amasis MT Pro Black" panose="020F0502020204030204" pitchFamily="18" charset="0"/>
                <a:cs typeface="BrowalliaUPC" panose="020B0502040204020203" pitchFamily="34" charset="-34"/>
              </a:rPr>
              <a:t>Why</a:t>
            </a:r>
            <a:r>
              <a:rPr lang="en-US" sz="13400" dirty="0"/>
              <a:t> do we want to fix and not understand? </a:t>
            </a:r>
            <a:endParaRPr lang="en-NL" sz="13400" dirty="0"/>
          </a:p>
        </p:txBody>
      </p:sp>
    </p:spTree>
    <p:extLst>
      <p:ext uri="{BB962C8B-B14F-4D97-AF65-F5344CB8AC3E}">
        <p14:creationId xmlns:p14="http://schemas.microsoft.com/office/powerpoint/2010/main" val="308485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1CB03-7732-2B56-5250-413F584F5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C9F9-269C-0D8F-B48C-AE8252DE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US" sz="17000" b="1" dirty="0">
                <a:latin typeface="Old English Text MT" panose="03040902040508030806" pitchFamily="66" charset="0"/>
              </a:rPr>
              <a:t>Why</a:t>
            </a:r>
            <a:r>
              <a:rPr lang="en-US" sz="17000" dirty="0"/>
              <a:t> is ML</a:t>
            </a:r>
            <a:br>
              <a:rPr lang="en-US" sz="17000" dirty="0"/>
            </a:br>
            <a:r>
              <a:rPr lang="en-US" sz="17000" dirty="0"/>
              <a:t>	not</a:t>
            </a:r>
            <a:br>
              <a:rPr lang="en-US" sz="17000" dirty="0"/>
            </a:br>
            <a:r>
              <a:rPr lang="en-US" sz="17000" dirty="0"/>
              <a:t>			a science?</a:t>
            </a:r>
            <a:endParaRPr lang="en-NL" sz="17000" dirty="0"/>
          </a:p>
        </p:txBody>
      </p:sp>
    </p:spTree>
    <p:extLst>
      <p:ext uri="{BB962C8B-B14F-4D97-AF65-F5344CB8AC3E}">
        <p14:creationId xmlns:p14="http://schemas.microsoft.com/office/powerpoint/2010/main" val="293280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8D6B9-13DA-3C6C-56C1-FD8CC8025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DF64-28B4-A516-3368-A56AD9C3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US" sz="12200" b="1" dirty="0"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Why</a:t>
            </a:r>
            <a:r>
              <a:rPr lang="en-US" sz="12200" dirty="0"/>
              <a:t> answer a Q when you can</a:t>
            </a:r>
            <a:br>
              <a:rPr lang="en-US" sz="12200" dirty="0"/>
            </a:br>
            <a:r>
              <a:rPr lang="en-US" sz="12200" dirty="0"/>
              <a:t>									 also</a:t>
            </a:r>
            <a:br>
              <a:rPr lang="en-US" sz="12200" dirty="0"/>
            </a:br>
            <a:r>
              <a:rPr lang="en-US" sz="12200" dirty="0"/>
              <a:t>			appreciate it?</a:t>
            </a:r>
            <a:endParaRPr lang="en-NL" sz="12200" dirty="0"/>
          </a:p>
        </p:txBody>
      </p:sp>
    </p:spTree>
    <p:extLst>
      <p:ext uri="{BB962C8B-B14F-4D97-AF65-F5344CB8AC3E}">
        <p14:creationId xmlns:p14="http://schemas.microsoft.com/office/powerpoint/2010/main" val="31479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1E053-00C1-5585-CD20-D7549AC8A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41C0-7FB4-D4BA-B252-030868E1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6705599"/>
          </a:xfrm>
        </p:spPr>
        <p:txBody>
          <a:bodyPr>
            <a:noAutofit/>
          </a:bodyPr>
          <a:lstStyle/>
          <a:p>
            <a:r>
              <a:rPr lang="en-US" sz="14600" b="1" dirty="0">
                <a:latin typeface="Kigelia" panose="020B0502040204020203" pitchFamily="34" charset="0"/>
                <a:ea typeface="Kigelia" panose="020B0502040204020203" pitchFamily="34" charset="0"/>
                <a:cs typeface="Kigelia" panose="020B0502040204020203" pitchFamily="34" charset="0"/>
              </a:rPr>
              <a:t>Why</a:t>
            </a:r>
            <a:r>
              <a:rPr lang="en-US" sz="14600" dirty="0"/>
              <a:t> not cite papers from before 2012?</a:t>
            </a:r>
            <a:br>
              <a:rPr lang="en-US" sz="14600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There are old giants on whose shoulders you can stand...</a:t>
            </a:r>
            <a:endParaRPr lang="en-NL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3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latin typeface="Cambria Math" panose="02040503050406030204" pitchFamily="18" charset="0"/>
            <a:ea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84578d9-400d-4a5a-a7c7-e76ca47af400}" enabled="0" method="" siteId="{084578d9-400d-4a5a-a7c7-e76ca47af40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34255</TotalTime>
  <Words>214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0" baseType="lpstr">
      <vt:lpstr>MingLiU</vt:lpstr>
      <vt:lpstr>Aharoni</vt:lpstr>
      <vt:lpstr>Amasis MT Pro Black</vt:lpstr>
      <vt:lpstr>Arial</vt:lpstr>
      <vt:lpstr>Broadway</vt:lpstr>
      <vt:lpstr>Calibri</vt:lpstr>
      <vt:lpstr>Calibri Light</vt:lpstr>
      <vt:lpstr>Cambria Math</vt:lpstr>
      <vt:lpstr>Consolas</vt:lpstr>
      <vt:lpstr>Cooper Black</vt:lpstr>
      <vt:lpstr>Courier New</vt:lpstr>
      <vt:lpstr>Dreaming Outloud Script Pro</vt:lpstr>
      <vt:lpstr>Edwardian Script ITC</vt:lpstr>
      <vt:lpstr>Kigelia</vt:lpstr>
      <vt:lpstr>Old English Text MT</vt:lpstr>
      <vt:lpstr>Script MT Bold</vt:lpstr>
      <vt:lpstr>Office Theme</vt:lpstr>
      <vt:lpstr>PowerPoint Presentation</vt:lpstr>
      <vt:lpstr>What am I doing here!?</vt:lpstr>
      <vt:lpstr>Why is  so much research  so application        focused?</vt:lpstr>
      <vt:lpstr>Why the obsession with “novel” approaches not with understanding        existing 1s? </vt:lpstr>
      <vt:lpstr>Why do we focus on solving other people’s problems     not on our own?</vt:lpstr>
      <vt:lpstr>Why do we want to fix and not understand? </vt:lpstr>
      <vt:lpstr>Why is ML  not    a science?</vt:lpstr>
      <vt:lpstr>Why answer a Q when you can           also    appreciate it?</vt:lpstr>
      <vt:lpstr>Why not cite papers from before 2012?     There are old giants on whose shoulders you can stand...</vt:lpstr>
      <vt:lpstr>Why are you so deeply  impressed   by ChatGPT?</vt:lpstr>
      <vt:lpstr>Why put the related-work    section at the end of a paper?</vt:lpstr>
      <vt:lpstr>Why  do ML researchers askWhy? so                   little?</vt:lpstr>
      <vt:lpstr>If we are not the ones asking these questions, then who will?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Loog - EWI</dc:creator>
  <cp:lastModifiedBy>Loog, M. (Marco)</cp:lastModifiedBy>
  <cp:revision>353</cp:revision>
  <dcterms:created xsi:type="dcterms:W3CDTF">2020-09-18T06:35:19Z</dcterms:created>
  <dcterms:modified xsi:type="dcterms:W3CDTF">2025-06-20T08:54:16Z</dcterms:modified>
</cp:coreProperties>
</file>