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58" r:id="rId5"/>
    <p:sldId id="262" r:id="rId6"/>
    <p:sldId id="259" r:id="rId7"/>
    <p:sldId id="260" r:id="rId8"/>
    <p:sldId id="263"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275" autoAdjust="0"/>
  </p:normalViewPr>
  <p:slideViewPr>
    <p:cSldViewPr>
      <p:cViewPr varScale="1">
        <p:scale>
          <a:sx n="43" d="100"/>
          <a:sy n="43" d="100"/>
        </p:scale>
        <p:origin x="-275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6E710-8F1E-423C-8FF1-CEC2E9737791}" type="datetimeFigureOut">
              <a:rPr lang="de-DE" smtClean="0"/>
              <a:t>05.05.2013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D6353B-6FDD-4D1C-8971-ED52F9DEDF75}" type="slidenum">
              <a:rPr lang="de-DE" smtClean="0"/>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t>4</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t>5</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r>
              <a:rPr lang="en-US" sz="1200" b="0" i="0" kern="1200" dirty="0" smtClean="0">
                <a:solidFill>
                  <a:schemeClr val="tx1"/>
                </a:solidFill>
                <a:latin typeface="+mn-lt"/>
                <a:ea typeface="+mn-ea"/>
                <a:cs typeface="+mn-cs"/>
              </a:rPr>
              <a:t> “Structured alerts. Modern alert systems are keyword based and suffer from false positives. Using Calais it is possible to build precise alerts for people, companies, places and events like corporate acquisitions. With the flood of junk in our RSS readers this is rather welcomed news.”</a:t>
            </a:r>
          </a:p>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t>6</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t>7</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 typeface="Arial" pitchFamily="34" charset="0"/>
              <a:buChar char="•"/>
            </a:pPr>
            <a:endParaRPr lang="en-US" sz="1200" b="0" i="0" kern="1200" dirty="0" smtClean="0">
              <a:solidFill>
                <a:schemeClr val="tx1"/>
              </a:solidFill>
              <a:latin typeface="+mn-lt"/>
              <a:ea typeface="+mn-ea"/>
              <a:cs typeface="+mn-cs"/>
            </a:endParaRPr>
          </a:p>
          <a:p>
            <a:pPr>
              <a:buFont typeface="Arial" pitchFamily="34" charset="0"/>
              <a:buChar char="•"/>
            </a:pPr>
            <a:endParaRPr lang="de-DE" dirty="0"/>
          </a:p>
        </p:txBody>
      </p:sp>
      <p:sp>
        <p:nvSpPr>
          <p:cNvPr id="4" name="Foliennummernplatzhalter 3"/>
          <p:cNvSpPr>
            <a:spLocks noGrp="1"/>
          </p:cNvSpPr>
          <p:nvPr>
            <p:ph type="sldNum" sz="quarter" idx="10"/>
          </p:nvPr>
        </p:nvSpPr>
        <p:spPr/>
        <p:txBody>
          <a:bodyPr/>
          <a:lstStyle/>
          <a:p>
            <a:fld id="{25D6353B-6FDD-4D1C-8971-ED52F9DEDF75}" type="slidenum">
              <a:rPr lang="de-DE" smtClean="0"/>
              <a:t>8</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48B09D1-92EF-48FE-9511-37EE6B419813}"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48B09D1-92EF-48FE-9511-37EE6B419813}"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48B09D1-92EF-48FE-9511-37EE6B419813}"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48B09D1-92EF-48FE-9511-37EE6B419813}"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48B09D1-92EF-48FE-9511-37EE6B419813}" type="datetimeFigureOut">
              <a:rPr lang="de-DE" smtClean="0"/>
              <a:t>05.05.2013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48B09D1-92EF-48FE-9511-37EE6B419813}" type="datetimeFigureOut">
              <a:rPr lang="de-DE" smtClean="0"/>
              <a:t>05.05.2013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48B09D1-92EF-48FE-9511-37EE6B419813}" type="datetimeFigureOut">
              <a:rPr lang="de-DE" smtClean="0"/>
              <a:t>05.05.2013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48B09D1-92EF-48FE-9511-37EE6B419813}" type="datetimeFigureOut">
              <a:rPr lang="de-DE" smtClean="0"/>
              <a:t>05.05.2013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48B09D1-92EF-48FE-9511-37EE6B419813}" type="datetimeFigureOut">
              <a:rPr lang="de-DE" smtClean="0"/>
              <a:t>05.05.2013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48B09D1-92EF-48FE-9511-37EE6B419813}" type="datetimeFigureOut">
              <a:rPr lang="de-DE" smtClean="0"/>
              <a:t>05.05.2013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48B09D1-92EF-48FE-9511-37EE6B419813}" type="datetimeFigureOut">
              <a:rPr lang="de-DE" smtClean="0"/>
              <a:t>05.05.2013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9E5AEFE-B262-4FF9-89F0-EE2C89ADD76A}"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B09D1-92EF-48FE-9511-37EE6B419813}" type="datetimeFigureOut">
              <a:rPr lang="de-DE" smtClean="0"/>
              <a:t>05.05.2013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5AEFE-B262-4FF9-89F0-EE2C89ADD76A}"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Powerweb</a:t>
            </a:r>
            <a:endParaRPr lang="de-DE" dirty="0"/>
          </a:p>
        </p:txBody>
      </p:sp>
      <p:sp>
        <p:nvSpPr>
          <p:cNvPr id="3" name="Untertitel 2"/>
          <p:cNvSpPr>
            <a:spLocks noGrp="1"/>
          </p:cNvSpPr>
          <p:nvPr>
            <p:ph type="subTitle" idx="1"/>
          </p:nvPr>
        </p:nvSpPr>
        <p:spPr/>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Overall </a:t>
            </a:r>
            <a:r>
              <a:rPr lang="de-DE" dirty="0" err="1" smtClean="0"/>
              <a:t>Pain</a:t>
            </a:r>
            <a:r>
              <a:rPr lang="de-DE" dirty="0" smtClean="0"/>
              <a:t> Point</a:t>
            </a:r>
            <a:endParaRPr lang="de-DE" dirty="0"/>
          </a:p>
        </p:txBody>
      </p:sp>
      <p:sp>
        <p:nvSpPr>
          <p:cNvPr id="3" name="Inhaltsplatzhalter 2"/>
          <p:cNvSpPr>
            <a:spLocks noGrp="1"/>
          </p:cNvSpPr>
          <p:nvPr>
            <p:ph idx="1"/>
          </p:nvPr>
        </p:nvSpPr>
        <p:spPr/>
        <p:txBody>
          <a:bodyPr/>
          <a:lstStyle/>
          <a:p>
            <a:r>
              <a:rPr lang="de-DE" dirty="0" smtClean="0"/>
              <a:t>Information </a:t>
            </a:r>
            <a:r>
              <a:rPr lang="de-DE" dirty="0" err="1" smtClean="0"/>
              <a:t>overload</a:t>
            </a:r>
            <a:r>
              <a:rPr lang="de-DE" dirty="0" smtClean="0"/>
              <a:t> in </a:t>
            </a:r>
            <a:r>
              <a:rPr lang="de-DE" dirty="0" err="1" smtClean="0"/>
              <a:t>our</a:t>
            </a:r>
            <a:r>
              <a:rPr lang="de-DE" dirty="0" smtClean="0"/>
              <a:t> modern </a:t>
            </a:r>
            <a:r>
              <a:rPr lang="de-DE" dirty="0" err="1" smtClean="0"/>
              <a:t>society</a:t>
            </a:r>
            <a:r>
              <a:rPr lang="de-DE" dirty="0" smtClean="0"/>
              <a:t>.</a:t>
            </a:r>
          </a:p>
          <a:p>
            <a:endParaRPr lang="de-DE" dirty="0" smtClean="0"/>
          </a:p>
          <a:p>
            <a:r>
              <a:rPr lang="de-DE" dirty="0" smtClean="0"/>
              <a:t>Text in </a:t>
            </a:r>
            <a:r>
              <a:rPr lang="de-DE" dirty="0" err="1" smtClean="0"/>
              <a:t>emails</a:t>
            </a:r>
            <a:r>
              <a:rPr lang="de-DE" dirty="0" smtClean="0"/>
              <a:t>, on </a:t>
            </a:r>
            <a:r>
              <a:rPr lang="de-DE" dirty="0" err="1" smtClean="0"/>
              <a:t>websites</a:t>
            </a:r>
            <a:r>
              <a:rPr lang="de-DE" dirty="0" smtClean="0"/>
              <a:t> </a:t>
            </a:r>
            <a:r>
              <a:rPr lang="de-DE" dirty="0" err="1" smtClean="0"/>
              <a:t>and</a:t>
            </a:r>
            <a:r>
              <a:rPr lang="de-DE" dirty="0" smtClean="0"/>
              <a:t> in </a:t>
            </a:r>
            <a:r>
              <a:rPr lang="de-DE" dirty="0" err="1" smtClean="0"/>
              <a:t>books</a:t>
            </a:r>
            <a:r>
              <a:rPr lang="de-DE" dirty="0" smtClean="0"/>
              <a:t> </a:t>
            </a:r>
            <a:r>
              <a:rPr lang="de-DE" dirty="0" err="1" smtClean="0"/>
              <a:t>is</a:t>
            </a:r>
            <a:r>
              <a:rPr lang="de-DE" dirty="0" smtClean="0"/>
              <a:t> </a:t>
            </a:r>
            <a:r>
              <a:rPr lang="de-DE" dirty="0" err="1" smtClean="0"/>
              <a:t>unstructured</a:t>
            </a:r>
            <a:r>
              <a:rPr lang="de-DE" dirty="0" smtClean="0"/>
              <a:t> </a:t>
            </a:r>
            <a:r>
              <a:rPr lang="de-DE" dirty="0" err="1" smtClean="0"/>
              <a:t>and</a:t>
            </a:r>
            <a:r>
              <a:rPr lang="de-DE" dirty="0" smtClean="0"/>
              <a:t> </a:t>
            </a:r>
            <a:r>
              <a:rPr lang="de-DE" dirty="0" err="1" smtClean="0"/>
              <a:t>too</a:t>
            </a:r>
            <a:r>
              <a:rPr lang="de-DE" dirty="0" smtClean="0"/>
              <a:t> </a:t>
            </a:r>
            <a:r>
              <a:rPr lang="de-DE" dirty="0" err="1" smtClean="0"/>
              <a:t>long</a:t>
            </a:r>
            <a:r>
              <a:rPr lang="de-DE" dirty="0" smtClean="0"/>
              <a:t> </a:t>
            </a:r>
            <a:r>
              <a:rPr lang="de-DE" dirty="0" err="1" smtClean="0"/>
              <a:t>to</a:t>
            </a:r>
            <a:r>
              <a:rPr lang="de-DE" dirty="0" smtClean="0"/>
              <a:t> </a:t>
            </a:r>
            <a:r>
              <a:rPr lang="de-DE" dirty="0" err="1" smtClean="0"/>
              <a:t>read</a:t>
            </a:r>
            <a:r>
              <a:rPr lang="de-DE" dirty="0" smtClean="0"/>
              <a:t>.</a:t>
            </a:r>
          </a:p>
          <a:p>
            <a:endParaRPr lang="de-DE" dirty="0"/>
          </a:p>
          <a:p>
            <a:r>
              <a:rPr lang="de-DE" dirty="0" smtClean="0"/>
              <a:t>Need </a:t>
            </a:r>
            <a:r>
              <a:rPr lang="de-DE" dirty="0" err="1" smtClean="0"/>
              <a:t>guidance</a:t>
            </a:r>
            <a:r>
              <a:rPr lang="de-DE" dirty="0" smtClean="0"/>
              <a:t> </a:t>
            </a:r>
            <a:r>
              <a:rPr lang="de-DE" dirty="0" err="1" smtClean="0"/>
              <a:t>to</a:t>
            </a:r>
            <a:r>
              <a:rPr lang="de-DE" dirty="0" smtClean="0"/>
              <a:t> find relevant </a:t>
            </a:r>
            <a:r>
              <a:rPr lang="de-DE" dirty="0" err="1" smtClean="0"/>
              <a:t>information</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Specific</a:t>
            </a:r>
            <a:r>
              <a:rPr lang="de-DE" dirty="0" smtClean="0"/>
              <a:t> </a:t>
            </a:r>
            <a:r>
              <a:rPr lang="de-DE" dirty="0" err="1" smtClean="0"/>
              <a:t>Pain</a:t>
            </a:r>
            <a:r>
              <a:rPr lang="de-DE" dirty="0" smtClean="0"/>
              <a:t> Point</a:t>
            </a:r>
            <a:endParaRPr lang="de-DE" dirty="0"/>
          </a:p>
        </p:txBody>
      </p:sp>
      <p:sp>
        <p:nvSpPr>
          <p:cNvPr id="3" name="Inhaltsplatzhalter 2"/>
          <p:cNvSpPr>
            <a:spLocks noGrp="1"/>
          </p:cNvSpPr>
          <p:nvPr>
            <p:ph idx="1"/>
          </p:nvPr>
        </p:nvSpPr>
        <p:spPr/>
        <p:txBody>
          <a:bodyPr/>
          <a:lstStyle/>
          <a:p>
            <a:r>
              <a:rPr lang="de-DE" dirty="0" err="1" smtClean="0"/>
              <a:t>Politicians</a:t>
            </a:r>
            <a:r>
              <a:rPr lang="de-DE" dirty="0" smtClean="0"/>
              <a:t> </a:t>
            </a:r>
            <a:r>
              <a:rPr lang="de-DE" dirty="0" err="1" smtClean="0"/>
              <a:t>have</a:t>
            </a:r>
            <a:r>
              <a:rPr lang="de-DE" dirty="0" smtClean="0"/>
              <a:t> </a:t>
            </a:r>
            <a:r>
              <a:rPr lang="de-DE" dirty="0" err="1" smtClean="0"/>
              <a:t>many</a:t>
            </a:r>
            <a:r>
              <a:rPr lang="de-DE" dirty="0" smtClean="0"/>
              <a:t> different </a:t>
            </a:r>
            <a:r>
              <a:rPr lang="de-DE" dirty="0" err="1" smtClean="0"/>
              <a:t>opaque</a:t>
            </a:r>
            <a:r>
              <a:rPr lang="de-DE" dirty="0" smtClean="0"/>
              <a:t> </a:t>
            </a:r>
            <a:r>
              <a:rPr lang="de-DE" dirty="0" err="1" smtClean="0"/>
              <a:t>connections</a:t>
            </a:r>
            <a:r>
              <a:rPr lang="de-DE" dirty="0" smtClean="0"/>
              <a:t> </a:t>
            </a:r>
            <a:r>
              <a:rPr lang="de-DE" dirty="0" err="1" smtClean="0"/>
              <a:t>to</a:t>
            </a:r>
            <a:r>
              <a:rPr lang="de-DE" dirty="0" smtClean="0"/>
              <a:t> </a:t>
            </a:r>
            <a:r>
              <a:rPr lang="de-DE" dirty="0" err="1" smtClean="0"/>
              <a:t>other</a:t>
            </a:r>
            <a:r>
              <a:rPr lang="de-DE" dirty="0" smtClean="0"/>
              <a:t> </a:t>
            </a:r>
            <a:r>
              <a:rPr lang="de-DE" dirty="0" err="1" smtClean="0"/>
              <a:t>politicians</a:t>
            </a:r>
            <a:r>
              <a:rPr lang="de-DE" dirty="0" smtClean="0"/>
              <a:t>, private </a:t>
            </a:r>
            <a:r>
              <a:rPr lang="de-DE" dirty="0" err="1" smtClean="0"/>
              <a:t>sector</a:t>
            </a:r>
            <a:r>
              <a:rPr lang="de-DE" dirty="0" smtClean="0"/>
              <a:t> </a:t>
            </a:r>
            <a:r>
              <a:rPr lang="de-DE" dirty="0" err="1" smtClean="0"/>
              <a:t>people</a:t>
            </a:r>
            <a:r>
              <a:rPr lang="de-DE" dirty="0" smtClean="0"/>
              <a:t> </a:t>
            </a:r>
            <a:r>
              <a:rPr lang="de-DE" dirty="0" err="1" smtClean="0"/>
              <a:t>and</a:t>
            </a:r>
            <a:r>
              <a:rPr lang="de-DE" dirty="0" smtClean="0"/>
              <a:t> </a:t>
            </a:r>
            <a:r>
              <a:rPr lang="de-DE" dirty="0" err="1" smtClean="0"/>
              <a:t>criminals</a:t>
            </a:r>
            <a:r>
              <a:rPr lang="de-DE" dirty="0" smtClean="0"/>
              <a:t>.</a:t>
            </a:r>
          </a:p>
          <a:p>
            <a:endParaRPr lang="de-DE" dirty="0"/>
          </a:p>
          <a:p>
            <a:r>
              <a:rPr lang="de-DE" b="1" dirty="0" err="1" smtClean="0"/>
              <a:t>How</a:t>
            </a:r>
            <a:r>
              <a:rPr lang="de-DE" b="1" dirty="0" smtClean="0"/>
              <a:t> </a:t>
            </a:r>
            <a:r>
              <a:rPr lang="de-DE" b="1" dirty="0" err="1" smtClean="0"/>
              <a:t>to</a:t>
            </a:r>
            <a:r>
              <a:rPr lang="de-DE" b="1" dirty="0" smtClean="0"/>
              <a:t> </a:t>
            </a:r>
            <a:r>
              <a:rPr lang="de-DE" b="1" dirty="0" err="1" smtClean="0"/>
              <a:t>make</a:t>
            </a:r>
            <a:r>
              <a:rPr lang="de-DE" b="1" dirty="0" smtClean="0"/>
              <a:t> </a:t>
            </a:r>
            <a:r>
              <a:rPr lang="de-DE" b="1" dirty="0" err="1" smtClean="0"/>
              <a:t>these</a:t>
            </a:r>
            <a:r>
              <a:rPr lang="de-DE" b="1" dirty="0" smtClean="0"/>
              <a:t> </a:t>
            </a:r>
            <a:r>
              <a:rPr lang="de-DE" b="1" dirty="0" err="1" smtClean="0"/>
              <a:t>connections</a:t>
            </a:r>
            <a:r>
              <a:rPr lang="de-DE" b="1" dirty="0"/>
              <a:t> </a:t>
            </a:r>
            <a:r>
              <a:rPr lang="de-DE" b="1" dirty="0" err="1" smtClean="0"/>
              <a:t>visible</a:t>
            </a:r>
            <a:r>
              <a:rPr lang="de-DE" b="1" dirty="0" smtClean="0"/>
              <a:t>?</a:t>
            </a:r>
            <a:endParaRPr lang="de-DE"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we</a:t>
            </a:r>
            <a:r>
              <a:rPr lang="de-DE" dirty="0" smtClean="0"/>
              <a:t> do?</a:t>
            </a:r>
            <a:endParaRPr lang="de-DE" dirty="0"/>
          </a:p>
        </p:txBody>
      </p:sp>
      <p:sp>
        <p:nvSpPr>
          <p:cNvPr id="3" name="Inhaltsplatzhalter 2"/>
          <p:cNvSpPr>
            <a:spLocks noGrp="1"/>
          </p:cNvSpPr>
          <p:nvPr>
            <p:ph idx="1"/>
          </p:nvPr>
        </p:nvSpPr>
        <p:spPr/>
        <p:txBody>
          <a:bodyPr/>
          <a:lstStyle/>
          <a:p>
            <a:r>
              <a:rPr lang="de-DE" dirty="0" err="1" smtClean="0"/>
              <a:t>Extracting</a:t>
            </a:r>
            <a:r>
              <a:rPr lang="de-DE" dirty="0" smtClean="0"/>
              <a:t> </a:t>
            </a:r>
            <a:r>
              <a:rPr lang="de-DE" dirty="0" err="1" smtClean="0"/>
              <a:t>and</a:t>
            </a:r>
            <a:r>
              <a:rPr lang="de-DE" dirty="0" smtClean="0"/>
              <a:t> </a:t>
            </a:r>
            <a:r>
              <a:rPr lang="de-DE" dirty="0" err="1" smtClean="0"/>
              <a:t>categorising</a:t>
            </a:r>
            <a:r>
              <a:rPr lang="de-DE" dirty="0" smtClean="0"/>
              <a:t> </a:t>
            </a:r>
            <a:r>
              <a:rPr lang="de-DE" b="1" dirty="0" smtClean="0"/>
              <a:t>relevant </a:t>
            </a:r>
            <a:r>
              <a:rPr lang="de-DE" b="1" dirty="0" err="1" smtClean="0"/>
              <a:t>information</a:t>
            </a:r>
            <a:r>
              <a:rPr lang="de-DE" dirty="0" smtClean="0"/>
              <a:t> (</a:t>
            </a:r>
            <a:r>
              <a:rPr lang="en-US" dirty="0" smtClean="0"/>
              <a:t>People</a:t>
            </a:r>
            <a:r>
              <a:rPr lang="en-US" dirty="0"/>
              <a:t>, Companies, Places, and Events</a:t>
            </a:r>
            <a:r>
              <a:rPr lang="de-DE" dirty="0" smtClean="0"/>
              <a:t>) </a:t>
            </a:r>
            <a:r>
              <a:rPr lang="de-DE" dirty="0" err="1" smtClean="0"/>
              <a:t>from</a:t>
            </a:r>
            <a:r>
              <a:rPr lang="de-DE" dirty="0" smtClean="0"/>
              <a:t> </a:t>
            </a:r>
            <a:r>
              <a:rPr lang="de-DE" b="1" dirty="0" err="1" smtClean="0"/>
              <a:t>raw</a:t>
            </a:r>
            <a:r>
              <a:rPr lang="de-DE" b="1" dirty="0" smtClean="0"/>
              <a:t> </a:t>
            </a:r>
            <a:r>
              <a:rPr lang="de-DE" b="1" dirty="0" err="1" smtClean="0"/>
              <a:t>text</a:t>
            </a:r>
            <a:r>
              <a:rPr lang="de-DE" dirty="0" smtClean="0"/>
              <a:t> (HTML, DOCS, PDFs </a:t>
            </a:r>
            <a:r>
              <a:rPr lang="de-DE" dirty="0" err="1" smtClean="0"/>
              <a:t>etc</a:t>
            </a:r>
            <a:r>
              <a:rPr lang="de-DE" dirty="0" smtClean="0"/>
              <a:t>).</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How</a:t>
            </a:r>
            <a:r>
              <a:rPr lang="de-DE" dirty="0" smtClean="0"/>
              <a:t> </a:t>
            </a:r>
            <a:r>
              <a:rPr lang="de-DE" dirty="0" err="1" smtClean="0"/>
              <a:t>we</a:t>
            </a:r>
            <a:r>
              <a:rPr lang="de-DE" dirty="0" smtClean="0"/>
              <a:t> do </a:t>
            </a:r>
            <a:r>
              <a:rPr lang="de-DE" dirty="0" err="1" smtClean="0"/>
              <a:t>that</a:t>
            </a:r>
            <a:r>
              <a:rPr lang="de-DE" dirty="0" smtClean="0"/>
              <a:t>?</a:t>
            </a:r>
            <a:endParaRPr lang="de-DE" dirty="0"/>
          </a:p>
        </p:txBody>
      </p:sp>
      <p:sp>
        <p:nvSpPr>
          <p:cNvPr id="3" name="Inhaltsplatzhalter 2"/>
          <p:cNvSpPr>
            <a:spLocks noGrp="1"/>
          </p:cNvSpPr>
          <p:nvPr>
            <p:ph idx="1"/>
          </p:nvPr>
        </p:nvSpPr>
        <p:spPr/>
        <p:txBody>
          <a:bodyPr>
            <a:normAutofit fontScale="85000" lnSpcReduction="10000"/>
          </a:bodyPr>
          <a:lstStyle/>
          <a:p>
            <a:r>
              <a:rPr lang="de-DE" dirty="0" err="1" smtClean="0"/>
              <a:t>Using</a:t>
            </a:r>
            <a:r>
              <a:rPr lang="de-DE" dirty="0" smtClean="0"/>
              <a:t> </a:t>
            </a:r>
            <a:r>
              <a:rPr lang="de-DE" dirty="0" err="1" smtClean="0"/>
              <a:t>the</a:t>
            </a:r>
            <a:r>
              <a:rPr lang="de-DE" dirty="0" smtClean="0"/>
              <a:t> Bing </a:t>
            </a:r>
            <a:r>
              <a:rPr lang="de-DE" dirty="0" err="1" smtClean="0"/>
              <a:t>Search</a:t>
            </a:r>
            <a:r>
              <a:rPr lang="de-DE" dirty="0" smtClean="0"/>
              <a:t> API </a:t>
            </a:r>
            <a:r>
              <a:rPr lang="de-DE" dirty="0" err="1" smtClean="0"/>
              <a:t>to</a:t>
            </a:r>
            <a:r>
              <a:rPr lang="de-DE" dirty="0" smtClean="0"/>
              <a:t> </a:t>
            </a:r>
            <a:r>
              <a:rPr lang="de-DE" dirty="0" err="1" smtClean="0"/>
              <a:t>get</a:t>
            </a:r>
            <a:r>
              <a:rPr lang="de-DE" dirty="0" smtClean="0"/>
              <a:t> </a:t>
            </a:r>
            <a:r>
              <a:rPr lang="de-DE" dirty="0" err="1" smtClean="0"/>
              <a:t>the</a:t>
            </a:r>
            <a:r>
              <a:rPr lang="de-DE" dirty="0" smtClean="0"/>
              <a:t> relevant </a:t>
            </a:r>
            <a:r>
              <a:rPr lang="de-DE" dirty="0" err="1" smtClean="0"/>
              <a:t>first</a:t>
            </a:r>
            <a:r>
              <a:rPr lang="de-DE" dirty="0" smtClean="0"/>
              <a:t> 50 </a:t>
            </a:r>
            <a:r>
              <a:rPr lang="de-DE" dirty="0" err="1" smtClean="0"/>
              <a:t>pages</a:t>
            </a:r>
            <a:r>
              <a:rPr lang="de-DE" dirty="0" smtClean="0"/>
              <a:t> </a:t>
            </a:r>
            <a:r>
              <a:rPr lang="de-DE" dirty="0" err="1" smtClean="0"/>
              <a:t>to</a:t>
            </a:r>
            <a:r>
              <a:rPr lang="de-DE" dirty="0" smtClean="0"/>
              <a:t> a </a:t>
            </a:r>
            <a:r>
              <a:rPr lang="de-DE" dirty="0" err="1" smtClean="0"/>
              <a:t>search</a:t>
            </a:r>
            <a:r>
              <a:rPr lang="de-DE" dirty="0" smtClean="0"/>
              <a:t> </a:t>
            </a:r>
            <a:r>
              <a:rPr lang="de-DE" dirty="0" err="1" smtClean="0"/>
              <a:t>query</a:t>
            </a:r>
            <a:r>
              <a:rPr lang="de-DE" dirty="0" smtClean="0"/>
              <a:t>.</a:t>
            </a:r>
          </a:p>
          <a:p>
            <a:endParaRPr lang="de-DE" dirty="0"/>
          </a:p>
          <a:p>
            <a:r>
              <a:rPr lang="de-DE" dirty="0" err="1" smtClean="0"/>
              <a:t>With</a:t>
            </a:r>
            <a:r>
              <a:rPr lang="de-DE" dirty="0" smtClean="0"/>
              <a:t> </a:t>
            </a:r>
            <a:r>
              <a:rPr lang="de-DE" dirty="0" err="1" smtClean="0"/>
              <a:t>the</a:t>
            </a:r>
            <a:r>
              <a:rPr lang="de-DE" dirty="0" smtClean="0"/>
              <a:t> Open Calais API (</a:t>
            </a:r>
            <a:r>
              <a:rPr lang="de-DE" dirty="0" err="1" smtClean="0"/>
              <a:t>by</a:t>
            </a:r>
            <a:r>
              <a:rPr lang="de-DE" dirty="0" smtClean="0"/>
              <a:t> Thomson Reuters) </a:t>
            </a:r>
            <a:r>
              <a:rPr lang="de-DE" dirty="0" err="1" smtClean="0"/>
              <a:t>those</a:t>
            </a:r>
            <a:r>
              <a:rPr lang="de-DE" dirty="0" smtClean="0"/>
              <a:t> 50 </a:t>
            </a:r>
            <a:r>
              <a:rPr lang="de-DE" dirty="0" err="1" smtClean="0"/>
              <a:t>pages</a:t>
            </a:r>
            <a:r>
              <a:rPr lang="de-DE" dirty="0" smtClean="0"/>
              <a:t> </a:t>
            </a:r>
            <a:r>
              <a:rPr lang="de-DE" dirty="0" err="1" smtClean="0"/>
              <a:t>are</a:t>
            </a:r>
            <a:r>
              <a:rPr lang="de-DE" dirty="0" smtClean="0"/>
              <a:t> </a:t>
            </a:r>
            <a:r>
              <a:rPr lang="de-DE" dirty="0" err="1" smtClean="0"/>
              <a:t>categorised</a:t>
            </a:r>
            <a:r>
              <a:rPr lang="de-DE" dirty="0" smtClean="0"/>
              <a:t> in </a:t>
            </a:r>
            <a:r>
              <a:rPr lang="de-DE" dirty="0" err="1" smtClean="0"/>
              <a:t>entities</a:t>
            </a:r>
            <a:r>
              <a:rPr lang="de-DE" dirty="0" smtClean="0"/>
              <a:t> (</a:t>
            </a:r>
            <a:r>
              <a:rPr lang="de-DE" dirty="0" err="1" smtClean="0"/>
              <a:t>people</a:t>
            </a:r>
            <a:r>
              <a:rPr lang="de-DE" dirty="0" smtClean="0"/>
              <a:t>, countries, </a:t>
            </a:r>
            <a:r>
              <a:rPr lang="de-DE" dirty="0" err="1" smtClean="0"/>
              <a:t>cities</a:t>
            </a:r>
            <a:r>
              <a:rPr lang="de-DE" dirty="0" smtClean="0"/>
              <a:t>, </a:t>
            </a:r>
            <a:r>
              <a:rPr lang="de-DE" dirty="0" err="1" smtClean="0"/>
              <a:t>events</a:t>
            </a:r>
            <a:r>
              <a:rPr lang="de-DE" dirty="0" smtClean="0"/>
              <a:t> </a:t>
            </a:r>
            <a:r>
              <a:rPr lang="de-DE" dirty="0" err="1" smtClean="0"/>
              <a:t>etc</a:t>
            </a:r>
            <a:r>
              <a:rPr lang="de-DE" dirty="0" smtClean="0"/>
              <a:t>) </a:t>
            </a:r>
            <a:r>
              <a:rPr lang="de-DE" dirty="0" err="1" smtClean="0"/>
              <a:t>and</a:t>
            </a:r>
            <a:r>
              <a:rPr lang="de-DE" dirty="0" smtClean="0"/>
              <a:t> </a:t>
            </a:r>
            <a:r>
              <a:rPr lang="de-DE" dirty="0" err="1" smtClean="0"/>
              <a:t>counted</a:t>
            </a:r>
            <a:r>
              <a:rPr lang="de-DE" dirty="0" smtClean="0"/>
              <a:t>.</a:t>
            </a:r>
          </a:p>
          <a:p>
            <a:endParaRPr lang="de-DE" dirty="0"/>
          </a:p>
          <a:p>
            <a:r>
              <a:rPr lang="de-DE" dirty="0" err="1" smtClean="0"/>
              <a:t>Finally</a:t>
            </a:r>
            <a:r>
              <a:rPr lang="de-DE" dirty="0" smtClean="0"/>
              <a:t>, </a:t>
            </a:r>
            <a:r>
              <a:rPr lang="de-DE" dirty="0" err="1" smtClean="0"/>
              <a:t>through</a:t>
            </a:r>
            <a:r>
              <a:rPr lang="de-DE" dirty="0" smtClean="0"/>
              <a:t> </a:t>
            </a:r>
            <a:r>
              <a:rPr lang="de-DE" dirty="0" err="1" smtClean="0"/>
              <a:t>the</a:t>
            </a:r>
            <a:r>
              <a:rPr lang="de-DE" dirty="0" smtClean="0"/>
              <a:t> D3.js (</a:t>
            </a:r>
            <a:r>
              <a:rPr lang="de-DE" dirty="0" err="1" smtClean="0"/>
              <a:t>library</a:t>
            </a:r>
            <a:r>
              <a:rPr lang="de-DE" dirty="0" smtClean="0"/>
              <a:t> </a:t>
            </a:r>
            <a:r>
              <a:rPr lang="de-DE" dirty="0" err="1" smtClean="0"/>
              <a:t>for</a:t>
            </a:r>
            <a:r>
              <a:rPr lang="de-DE" dirty="0" smtClean="0"/>
              <a:t> </a:t>
            </a:r>
            <a:r>
              <a:rPr lang="de-DE" dirty="0" err="1" smtClean="0"/>
              <a:t>manipulating</a:t>
            </a:r>
            <a:r>
              <a:rPr lang="de-DE" dirty="0" smtClean="0"/>
              <a:t> </a:t>
            </a:r>
            <a:r>
              <a:rPr lang="de-DE" dirty="0" err="1" smtClean="0"/>
              <a:t>documents</a:t>
            </a:r>
            <a:r>
              <a:rPr lang="de-DE" dirty="0" smtClean="0"/>
              <a:t> </a:t>
            </a:r>
            <a:r>
              <a:rPr lang="de-DE" dirty="0" err="1" smtClean="0"/>
              <a:t>based</a:t>
            </a:r>
            <a:r>
              <a:rPr lang="de-DE" dirty="0" smtClean="0"/>
              <a:t> on </a:t>
            </a:r>
            <a:r>
              <a:rPr lang="de-DE" dirty="0" err="1" smtClean="0"/>
              <a:t>data</a:t>
            </a:r>
            <a:r>
              <a:rPr lang="de-DE" dirty="0" smtClean="0"/>
              <a:t>) </a:t>
            </a:r>
            <a:r>
              <a:rPr lang="de-DE" dirty="0" err="1" smtClean="0"/>
              <a:t>visualisation</a:t>
            </a:r>
            <a:r>
              <a:rPr lang="de-DE" dirty="0" smtClean="0"/>
              <a:t> </a:t>
            </a:r>
            <a:r>
              <a:rPr lang="de-DE" dirty="0" err="1" smtClean="0"/>
              <a:t>of</a:t>
            </a:r>
            <a:r>
              <a:rPr lang="de-DE" dirty="0" smtClean="0"/>
              <a:t> </a:t>
            </a:r>
            <a:r>
              <a:rPr lang="de-DE" dirty="0" err="1" smtClean="0"/>
              <a:t>the</a:t>
            </a:r>
            <a:r>
              <a:rPr lang="de-DE" dirty="0" smtClean="0"/>
              <a:t> </a:t>
            </a:r>
            <a:r>
              <a:rPr lang="de-DE" dirty="0" err="1" smtClean="0"/>
              <a:t>connections</a:t>
            </a:r>
            <a:r>
              <a:rPr lang="de-DE" dirty="0" smtClean="0"/>
              <a:t> </a:t>
            </a:r>
            <a:r>
              <a:rPr lang="de-DE" dirty="0" err="1" smtClean="0"/>
              <a:t>of</a:t>
            </a:r>
            <a:r>
              <a:rPr lang="de-DE" dirty="0" smtClean="0"/>
              <a:t> </a:t>
            </a:r>
            <a:r>
              <a:rPr lang="de-DE" dirty="0" err="1" smtClean="0"/>
              <a:t>one</a:t>
            </a:r>
            <a:r>
              <a:rPr lang="de-DE" dirty="0" smtClean="0"/>
              <a:t> </a:t>
            </a:r>
            <a:r>
              <a:rPr lang="de-DE" dirty="0" err="1" smtClean="0"/>
              <a:t>person</a:t>
            </a:r>
            <a:r>
              <a:rPr lang="de-DE" dirty="0" smtClean="0"/>
              <a:t> plus </a:t>
            </a:r>
            <a:r>
              <a:rPr lang="de-DE" dirty="0" err="1" smtClean="0"/>
              <a:t>specific</a:t>
            </a:r>
            <a:r>
              <a:rPr lang="de-DE" dirty="0" smtClean="0"/>
              <a:t> </a:t>
            </a:r>
            <a:r>
              <a:rPr lang="de-DE" dirty="0" err="1" smtClean="0"/>
              <a:t>information</a:t>
            </a:r>
            <a:r>
              <a:rPr lang="de-DE" dirty="0" smtClean="0"/>
              <a:t> </a:t>
            </a:r>
            <a:r>
              <a:rPr lang="de-DE" dirty="0" err="1" smtClean="0"/>
              <a:t>of</a:t>
            </a:r>
            <a:r>
              <a:rPr lang="de-DE" dirty="0" smtClean="0"/>
              <a:t> </a:t>
            </a:r>
            <a:r>
              <a:rPr lang="de-DE" dirty="0" err="1" smtClean="0"/>
              <a:t>available</a:t>
            </a:r>
            <a:r>
              <a:rPr lang="de-DE" dirty="0" smtClean="0"/>
              <a:t> </a:t>
            </a:r>
            <a:r>
              <a:rPr lang="de-DE" dirty="0" err="1" smtClean="0"/>
              <a:t>data</a:t>
            </a:r>
            <a:r>
              <a:rPr lang="de-DE" dirty="0" smtClean="0"/>
              <a:t> </a:t>
            </a:r>
            <a:r>
              <a:rPr lang="de-DE" dirty="0" err="1" smtClean="0"/>
              <a:t>to</a:t>
            </a:r>
            <a:r>
              <a:rPr lang="de-DE" dirty="0" smtClean="0"/>
              <a:t> </a:t>
            </a:r>
            <a:r>
              <a:rPr lang="de-DE" dirty="0" err="1" smtClean="0"/>
              <a:t>connections</a:t>
            </a:r>
            <a:r>
              <a:rPr lang="de-DE" dirty="0" smtClean="0"/>
              <a:t>.</a:t>
            </a: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Possible</a:t>
            </a:r>
            <a:r>
              <a:rPr lang="de-DE" dirty="0" smtClean="0"/>
              <a:t> </a:t>
            </a:r>
            <a:r>
              <a:rPr lang="de-DE" dirty="0" err="1" smtClean="0"/>
              <a:t>use</a:t>
            </a:r>
            <a:r>
              <a:rPr lang="de-DE" dirty="0" smtClean="0"/>
              <a:t> </a:t>
            </a:r>
            <a:r>
              <a:rPr lang="de-DE" dirty="0" err="1" smtClean="0"/>
              <a:t>cases</a:t>
            </a:r>
            <a:endParaRPr lang="de-DE" dirty="0"/>
          </a:p>
        </p:txBody>
      </p:sp>
      <p:sp>
        <p:nvSpPr>
          <p:cNvPr id="3" name="Inhaltsplatzhalter 2"/>
          <p:cNvSpPr>
            <a:spLocks noGrp="1"/>
          </p:cNvSpPr>
          <p:nvPr>
            <p:ph idx="1"/>
          </p:nvPr>
        </p:nvSpPr>
        <p:spPr/>
        <p:txBody>
          <a:bodyPr>
            <a:normAutofit fontScale="85000" lnSpcReduction="20000"/>
          </a:bodyPr>
          <a:lstStyle/>
          <a:p>
            <a:r>
              <a:rPr lang="de-DE" dirty="0" err="1" smtClean="0"/>
              <a:t>Better</a:t>
            </a:r>
            <a:r>
              <a:rPr lang="de-DE" dirty="0" smtClean="0"/>
              <a:t> Google Alert </a:t>
            </a:r>
            <a:r>
              <a:rPr lang="de-DE" dirty="0" err="1" smtClean="0"/>
              <a:t>search</a:t>
            </a:r>
            <a:r>
              <a:rPr lang="de-DE" dirty="0" smtClean="0"/>
              <a:t>: </a:t>
            </a:r>
            <a:r>
              <a:rPr lang="de-DE" dirty="0" err="1" smtClean="0"/>
              <a:t>precise</a:t>
            </a:r>
            <a:r>
              <a:rPr lang="de-DE" dirty="0" smtClean="0"/>
              <a:t> </a:t>
            </a:r>
            <a:r>
              <a:rPr lang="de-DE" dirty="0" err="1" smtClean="0"/>
              <a:t>alerts</a:t>
            </a:r>
            <a:r>
              <a:rPr lang="de-DE" dirty="0" smtClean="0"/>
              <a:t> </a:t>
            </a:r>
            <a:r>
              <a:rPr lang="de-DE" dirty="0" err="1" smtClean="0"/>
              <a:t>for</a:t>
            </a:r>
            <a:r>
              <a:rPr lang="de-DE" dirty="0" smtClean="0"/>
              <a:t> </a:t>
            </a:r>
            <a:r>
              <a:rPr lang="de-DE" dirty="0" err="1" smtClean="0"/>
              <a:t>structured</a:t>
            </a:r>
            <a:r>
              <a:rPr lang="de-DE" dirty="0" smtClean="0"/>
              <a:t> </a:t>
            </a:r>
            <a:r>
              <a:rPr lang="de-DE" dirty="0" err="1" smtClean="0"/>
              <a:t>entities</a:t>
            </a:r>
            <a:r>
              <a:rPr lang="de-DE" dirty="0" smtClean="0"/>
              <a:t>.</a:t>
            </a:r>
          </a:p>
          <a:p>
            <a:r>
              <a:rPr lang="de-DE" dirty="0" err="1" smtClean="0"/>
              <a:t>Automatically</a:t>
            </a:r>
            <a:r>
              <a:rPr lang="de-DE" dirty="0" smtClean="0"/>
              <a:t> </a:t>
            </a:r>
            <a:r>
              <a:rPr lang="de-DE" dirty="0" err="1" smtClean="0"/>
              <a:t>inserts</a:t>
            </a:r>
            <a:r>
              <a:rPr lang="de-DE" dirty="0" smtClean="0"/>
              <a:t> links </a:t>
            </a:r>
            <a:r>
              <a:rPr lang="de-DE" dirty="0" err="1" smtClean="0"/>
              <a:t>to</a:t>
            </a:r>
            <a:r>
              <a:rPr lang="de-DE" dirty="0" smtClean="0"/>
              <a:t> </a:t>
            </a:r>
            <a:r>
              <a:rPr lang="de-DE" dirty="0" err="1" smtClean="0"/>
              <a:t>raw</a:t>
            </a:r>
            <a:r>
              <a:rPr lang="de-DE" dirty="0" smtClean="0"/>
              <a:t> </a:t>
            </a:r>
            <a:r>
              <a:rPr lang="de-DE" dirty="0" err="1" smtClean="0"/>
              <a:t>text</a:t>
            </a:r>
            <a:r>
              <a:rPr lang="de-DE" dirty="0" smtClean="0"/>
              <a:t> </a:t>
            </a:r>
            <a:r>
              <a:rPr lang="de-DE" dirty="0" err="1" smtClean="0"/>
              <a:t>with</a:t>
            </a:r>
            <a:r>
              <a:rPr lang="de-DE" dirty="0" smtClean="0"/>
              <a:t> </a:t>
            </a:r>
            <a:r>
              <a:rPr lang="de-DE" dirty="0" err="1" smtClean="0"/>
              <a:t>valuable</a:t>
            </a:r>
            <a:r>
              <a:rPr lang="de-DE" dirty="0" smtClean="0"/>
              <a:t> </a:t>
            </a:r>
            <a:r>
              <a:rPr lang="de-DE" dirty="0" err="1" smtClean="0"/>
              <a:t>information</a:t>
            </a:r>
            <a:r>
              <a:rPr lang="de-DE" dirty="0"/>
              <a:t> </a:t>
            </a:r>
            <a:r>
              <a:rPr lang="de-DE" dirty="0" smtClean="0"/>
              <a:t>– in </a:t>
            </a:r>
            <a:r>
              <a:rPr lang="de-DE" dirty="0" err="1" smtClean="0"/>
              <a:t>your</a:t>
            </a:r>
            <a:r>
              <a:rPr lang="de-DE" dirty="0" smtClean="0"/>
              <a:t> email </a:t>
            </a:r>
            <a:r>
              <a:rPr lang="de-DE" dirty="0" err="1" smtClean="0"/>
              <a:t>text</a:t>
            </a:r>
            <a:r>
              <a:rPr lang="de-DE" dirty="0" smtClean="0"/>
              <a:t> </a:t>
            </a:r>
            <a:r>
              <a:rPr lang="de-DE" dirty="0" err="1" smtClean="0"/>
              <a:t>you</a:t>
            </a:r>
            <a:r>
              <a:rPr lang="de-DE" dirty="0" smtClean="0"/>
              <a:t> </a:t>
            </a:r>
            <a:r>
              <a:rPr lang="de-DE" dirty="0" err="1" smtClean="0"/>
              <a:t>get</a:t>
            </a:r>
            <a:r>
              <a:rPr lang="de-DE" dirty="0" smtClean="0"/>
              <a:t> </a:t>
            </a:r>
            <a:r>
              <a:rPr lang="de-DE" dirty="0" err="1" smtClean="0"/>
              <a:t>automatically</a:t>
            </a:r>
            <a:r>
              <a:rPr lang="de-DE" dirty="0" smtClean="0"/>
              <a:t> </a:t>
            </a:r>
            <a:r>
              <a:rPr lang="de-DE" dirty="0" err="1" smtClean="0"/>
              <a:t>information</a:t>
            </a:r>
            <a:r>
              <a:rPr lang="de-DE" dirty="0" smtClean="0"/>
              <a:t> </a:t>
            </a:r>
            <a:r>
              <a:rPr lang="de-DE" dirty="0" err="1" smtClean="0"/>
              <a:t>about</a:t>
            </a:r>
            <a:r>
              <a:rPr lang="de-DE" dirty="0" smtClean="0"/>
              <a:t> </a:t>
            </a:r>
            <a:r>
              <a:rPr lang="de-DE" dirty="0" err="1" smtClean="0"/>
              <a:t>cities</a:t>
            </a:r>
            <a:r>
              <a:rPr lang="de-DE" dirty="0" smtClean="0"/>
              <a:t>, </a:t>
            </a:r>
            <a:r>
              <a:rPr lang="de-DE" dirty="0" err="1" smtClean="0"/>
              <a:t>related</a:t>
            </a:r>
            <a:r>
              <a:rPr lang="de-DE" dirty="0" smtClean="0"/>
              <a:t> </a:t>
            </a:r>
            <a:r>
              <a:rPr lang="de-DE" dirty="0" err="1" smtClean="0"/>
              <a:t>terms</a:t>
            </a:r>
            <a:r>
              <a:rPr lang="de-DE" dirty="0" smtClean="0"/>
              <a:t>, </a:t>
            </a:r>
            <a:r>
              <a:rPr lang="de-DE" dirty="0" err="1" smtClean="0"/>
              <a:t>people</a:t>
            </a:r>
            <a:r>
              <a:rPr lang="de-DE" dirty="0" smtClean="0"/>
              <a:t> </a:t>
            </a:r>
            <a:r>
              <a:rPr lang="de-DE" dirty="0" err="1" smtClean="0"/>
              <a:t>etc</a:t>
            </a:r>
            <a:endParaRPr lang="de-DE" dirty="0" smtClean="0"/>
          </a:p>
          <a:p>
            <a:r>
              <a:rPr lang="de-DE" dirty="0" smtClean="0"/>
              <a:t>On-</a:t>
            </a:r>
            <a:r>
              <a:rPr lang="de-DE" dirty="0" err="1" smtClean="0"/>
              <a:t>the</a:t>
            </a:r>
            <a:r>
              <a:rPr lang="de-DE" dirty="0" smtClean="0"/>
              <a:t>-Fly </a:t>
            </a:r>
            <a:r>
              <a:rPr lang="de-DE" dirty="0" err="1" smtClean="0"/>
              <a:t>text</a:t>
            </a:r>
            <a:r>
              <a:rPr lang="de-DE" dirty="0" smtClean="0"/>
              <a:t> </a:t>
            </a:r>
            <a:r>
              <a:rPr lang="de-DE" dirty="0" err="1" smtClean="0"/>
              <a:t>analysis</a:t>
            </a:r>
            <a:r>
              <a:rPr lang="de-DE" dirty="0" smtClean="0"/>
              <a:t> </a:t>
            </a:r>
            <a:r>
              <a:rPr lang="de-DE" dirty="0" err="1" smtClean="0"/>
              <a:t>of</a:t>
            </a:r>
            <a:r>
              <a:rPr lang="de-DE" dirty="0" smtClean="0"/>
              <a:t> </a:t>
            </a:r>
            <a:r>
              <a:rPr lang="de-DE" dirty="0" err="1" smtClean="0"/>
              <a:t>documents</a:t>
            </a:r>
            <a:r>
              <a:rPr lang="de-DE" dirty="0"/>
              <a:t> </a:t>
            </a:r>
            <a:r>
              <a:rPr lang="de-DE" dirty="0" err="1" smtClean="0"/>
              <a:t>and</a:t>
            </a:r>
            <a:r>
              <a:rPr lang="de-DE" dirty="0" smtClean="0"/>
              <a:t> </a:t>
            </a:r>
            <a:r>
              <a:rPr lang="de-DE" dirty="0" err="1" smtClean="0"/>
              <a:t>websites</a:t>
            </a:r>
            <a:r>
              <a:rPr lang="de-DE" dirty="0" smtClean="0"/>
              <a:t>, </a:t>
            </a:r>
            <a:r>
              <a:rPr lang="de-DE" dirty="0" err="1" smtClean="0"/>
              <a:t>providing</a:t>
            </a:r>
            <a:r>
              <a:rPr lang="de-DE" dirty="0" smtClean="0"/>
              <a:t> </a:t>
            </a:r>
            <a:r>
              <a:rPr lang="de-DE" dirty="0" err="1" smtClean="0"/>
              <a:t>them</a:t>
            </a:r>
            <a:r>
              <a:rPr lang="de-DE" dirty="0" smtClean="0"/>
              <a:t> </a:t>
            </a:r>
            <a:r>
              <a:rPr lang="de-DE" dirty="0" err="1" smtClean="0"/>
              <a:t>with</a:t>
            </a:r>
            <a:r>
              <a:rPr lang="de-DE" dirty="0" smtClean="0"/>
              <a:t> additional </a:t>
            </a:r>
            <a:r>
              <a:rPr lang="de-DE" dirty="0" err="1" smtClean="0"/>
              <a:t>informations</a:t>
            </a:r>
            <a:r>
              <a:rPr lang="de-DE" dirty="0" smtClean="0"/>
              <a:t> </a:t>
            </a:r>
            <a:r>
              <a:rPr lang="de-DE" dirty="0" err="1" smtClean="0"/>
              <a:t>about</a:t>
            </a:r>
            <a:r>
              <a:rPr lang="de-DE" dirty="0" smtClean="0"/>
              <a:t> </a:t>
            </a:r>
            <a:r>
              <a:rPr lang="de-DE" dirty="0" err="1" smtClean="0"/>
              <a:t>cities</a:t>
            </a:r>
            <a:r>
              <a:rPr lang="de-DE" dirty="0" smtClean="0"/>
              <a:t>, </a:t>
            </a:r>
            <a:r>
              <a:rPr lang="de-DE" dirty="0" err="1" smtClean="0"/>
              <a:t>events</a:t>
            </a:r>
            <a:r>
              <a:rPr lang="de-DE" dirty="0" smtClean="0"/>
              <a:t> </a:t>
            </a:r>
            <a:r>
              <a:rPr lang="de-DE" dirty="0" err="1" smtClean="0"/>
              <a:t>and</a:t>
            </a:r>
            <a:r>
              <a:rPr lang="de-DE" dirty="0" smtClean="0"/>
              <a:t> </a:t>
            </a:r>
            <a:r>
              <a:rPr lang="de-DE" dirty="0" err="1" smtClean="0"/>
              <a:t>people</a:t>
            </a:r>
            <a:endParaRPr lang="de-DE" dirty="0" smtClean="0"/>
          </a:p>
          <a:p>
            <a:r>
              <a:rPr lang="de-DE" dirty="0" smtClean="0"/>
              <a:t>Who-Is-Who </a:t>
            </a:r>
            <a:r>
              <a:rPr lang="de-DE" dirty="0" err="1" smtClean="0"/>
              <a:t>of</a:t>
            </a:r>
            <a:r>
              <a:rPr lang="de-DE" dirty="0" smtClean="0"/>
              <a:t> an </a:t>
            </a:r>
            <a:r>
              <a:rPr lang="de-DE" dirty="0" err="1" smtClean="0"/>
              <a:t>article</a:t>
            </a:r>
            <a:r>
              <a:rPr lang="de-DE" dirty="0" smtClean="0"/>
              <a:t>: </a:t>
            </a:r>
            <a:r>
              <a:rPr lang="de-DE" dirty="0" err="1" smtClean="0"/>
              <a:t>How</a:t>
            </a:r>
            <a:r>
              <a:rPr lang="de-DE" dirty="0" smtClean="0"/>
              <a:t> </a:t>
            </a:r>
            <a:r>
              <a:rPr lang="de-DE" dirty="0" err="1" smtClean="0"/>
              <a:t>is</a:t>
            </a:r>
            <a:r>
              <a:rPr lang="de-DE" dirty="0" smtClean="0"/>
              <a:t> </a:t>
            </a:r>
            <a:r>
              <a:rPr lang="de-DE" dirty="0" err="1" smtClean="0"/>
              <a:t>that</a:t>
            </a:r>
            <a:r>
              <a:rPr lang="de-DE" dirty="0" smtClean="0"/>
              <a:t> CEO </a:t>
            </a:r>
            <a:r>
              <a:rPr lang="de-DE" dirty="0" err="1" smtClean="0"/>
              <a:t>connected</a:t>
            </a:r>
            <a:r>
              <a:rPr lang="de-DE" dirty="0" smtClean="0"/>
              <a:t> in </a:t>
            </a:r>
            <a:r>
              <a:rPr lang="de-DE" dirty="0" err="1" smtClean="0"/>
              <a:t>the</a:t>
            </a:r>
            <a:r>
              <a:rPr lang="de-DE" dirty="0" smtClean="0"/>
              <a:t> </a:t>
            </a:r>
            <a:r>
              <a:rPr lang="de-DE" dirty="0" err="1" smtClean="0"/>
              <a:t>industry</a:t>
            </a:r>
            <a:r>
              <a:rPr lang="de-DE" dirty="0" smtClean="0"/>
              <a:t>? </a:t>
            </a:r>
            <a:r>
              <a:rPr lang="de-DE" dirty="0" err="1" smtClean="0"/>
              <a:t>How</a:t>
            </a:r>
            <a:r>
              <a:rPr lang="de-DE" dirty="0" smtClean="0"/>
              <a:t> </a:t>
            </a:r>
            <a:r>
              <a:rPr lang="de-DE" dirty="0" err="1" smtClean="0"/>
              <a:t>is</a:t>
            </a:r>
            <a:r>
              <a:rPr lang="de-DE" dirty="0" smtClean="0"/>
              <a:t> </a:t>
            </a:r>
            <a:r>
              <a:rPr lang="de-DE" dirty="0" err="1" smtClean="0"/>
              <a:t>the</a:t>
            </a:r>
            <a:r>
              <a:rPr lang="de-DE" dirty="0" smtClean="0"/>
              <a:t> </a:t>
            </a:r>
            <a:r>
              <a:rPr lang="de-DE" dirty="0" err="1" smtClean="0"/>
              <a:t>celebrity</a:t>
            </a:r>
            <a:r>
              <a:rPr lang="de-DE" dirty="0" smtClean="0"/>
              <a:t> </a:t>
            </a:r>
            <a:r>
              <a:rPr lang="de-DE" dirty="0" err="1" smtClean="0"/>
              <a:t>connected</a:t>
            </a:r>
            <a:r>
              <a:rPr lang="de-DE" dirty="0" smtClean="0"/>
              <a:t> </a:t>
            </a:r>
            <a:r>
              <a:rPr lang="de-DE" dirty="0" err="1" smtClean="0"/>
              <a:t>to</a:t>
            </a:r>
            <a:r>
              <a:rPr lang="de-DE" dirty="0" smtClean="0"/>
              <a:t> </a:t>
            </a:r>
            <a:r>
              <a:rPr lang="de-DE" dirty="0" err="1" smtClean="0"/>
              <a:t>other</a:t>
            </a:r>
            <a:r>
              <a:rPr lang="de-DE" dirty="0" smtClean="0"/>
              <a:t> </a:t>
            </a:r>
            <a:r>
              <a:rPr lang="de-DE" dirty="0" err="1" smtClean="0"/>
              <a:t>stars</a:t>
            </a:r>
            <a:r>
              <a:rPr lang="de-DE" dirty="0" smtClean="0"/>
              <a:t>? </a:t>
            </a:r>
            <a:endParaRPr lang="de-D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Possible</a:t>
            </a:r>
            <a:r>
              <a:rPr lang="de-DE" dirty="0" smtClean="0"/>
              <a:t> </a:t>
            </a:r>
            <a:r>
              <a:rPr lang="de-DE" dirty="0" err="1" smtClean="0"/>
              <a:t>use</a:t>
            </a:r>
            <a:r>
              <a:rPr lang="de-DE" dirty="0" smtClean="0"/>
              <a:t> </a:t>
            </a:r>
            <a:r>
              <a:rPr lang="de-DE" dirty="0" err="1" smtClean="0"/>
              <a:t>cases</a:t>
            </a:r>
            <a:r>
              <a:rPr lang="de-DE" dirty="0"/>
              <a:t> </a:t>
            </a:r>
            <a:r>
              <a:rPr lang="de-DE" dirty="0" err="1" smtClean="0"/>
              <a:t>with</a:t>
            </a:r>
            <a:r>
              <a:rPr lang="de-DE" dirty="0" smtClean="0"/>
              <a:t> </a:t>
            </a:r>
            <a:r>
              <a:rPr lang="de-DE" dirty="0" err="1" smtClean="0"/>
              <a:t>define</a:t>
            </a:r>
            <a:r>
              <a:rPr lang="de-DE" dirty="0" smtClean="0"/>
              <a:t> </a:t>
            </a:r>
            <a:r>
              <a:rPr lang="de-DE" dirty="0" err="1" smtClean="0"/>
              <a:t>revenue</a:t>
            </a:r>
            <a:r>
              <a:rPr lang="de-DE" dirty="0" smtClean="0"/>
              <a:t> </a:t>
            </a:r>
            <a:r>
              <a:rPr lang="de-DE" dirty="0" err="1" smtClean="0"/>
              <a:t>stream</a:t>
            </a:r>
            <a:endParaRPr lang="de-DE" dirty="0"/>
          </a:p>
        </p:txBody>
      </p:sp>
      <p:sp>
        <p:nvSpPr>
          <p:cNvPr id="3" name="Inhaltsplatzhalter 2"/>
          <p:cNvSpPr>
            <a:spLocks noGrp="1"/>
          </p:cNvSpPr>
          <p:nvPr>
            <p:ph idx="1"/>
          </p:nvPr>
        </p:nvSpPr>
        <p:spPr/>
        <p:txBody>
          <a:bodyPr>
            <a:normAutofit/>
          </a:bodyPr>
          <a:lstStyle/>
          <a:p>
            <a:r>
              <a:rPr lang="de-DE" u="sng" dirty="0" smtClean="0"/>
              <a:t>Email-Analysis:</a:t>
            </a:r>
            <a:r>
              <a:rPr lang="de-DE" dirty="0" smtClean="0"/>
              <a:t> </a:t>
            </a:r>
            <a:r>
              <a:rPr lang="de-DE" dirty="0" err="1" smtClean="0"/>
              <a:t>Getting</a:t>
            </a:r>
            <a:r>
              <a:rPr lang="de-DE" dirty="0" smtClean="0"/>
              <a:t> </a:t>
            </a:r>
            <a:r>
              <a:rPr lang="de-DE" dirty="0" err="1" smtClean="0"/>
              <a:t>the</a:t>
            </a:r>
            <a:r>
              <a:rPr lang="de-DE" dirty="0" smtClean="0"/>
              <a:t> </a:t>
            </a:r>
            <a:r>
              <a:rPr lang="de-DE" dirty="0" err="1" smtClean="0"/>
              <a:t>information</a:t>
            </a:r>
            <a:r>
              <a:rPr lang="de-DE" dirty="0" smtClean="0"/>
              <a:t> out </a:t>
            </a:r>
            <a:r>
              <a:rPr lang="de-DE" dirty="0" err="1" smtClean="0"/>
              <a:t>of</a:t>
            </a:r>
            <a:r>
              <a:rPr lang="de-DE" dirty="0" smtClean="0"/>
              <a:t> </a:t>
            </a:r>
            <a:r>
              <a:rPr lang="de-DE" dirty="0" err="1" smtClean="0"/>
              <a:t>your</a:t>
            </a:r>
            <a:r>
              <a:rPr lang="de-DE" dirty="0" smtClean="0"/>
              <a:t> normal 500 </a:t>
            </a:r>
            <a:r>
              <a:rPr lang="de-DE" dirty="0" err="1" smtClean="0"/>
              <a:t>daily</a:t>
            </a:r>
            <a:r>
              <a:rPr lang="de-DE" dirty="0" smtClean="0"/>
              <a:t> </a:t>
            </a:r>
            <a:r>
              <a:rPr lang="de-DE" dirty="0" err="1" smtClean="0"/>
              <a:t>tl;tr</a:t>
            </a:r>
            <a:r>
              <a:rPr lang="de-DE" dirty="0" smtClean="0"/>
              <a:t> </a:t>
            </a:r>
            <a:r>
              <a:rPr lang="de-DE" dirty="0" err="1" smtClean="0"/>
              <a:t>emails</a:t>
            </a:r>
            <a:r>
              <a:rPr lang="de-DE" dirty="0" smtClean="0"/>
              <a:t> </a:t>
            </a:r>
            <a:r>
              <a:rPr lang="de-DE" dirty="0" err="1" smtClean="0"/>
              <a:t>and</a:t>
            </a:r>
            <a:r>
              <a:rPr lang="de-DE" dirty="0" smtClean="0"/>
              <a:t> </a:t>
            </a:r>
            <a:r>
              <a:rPr lang="de-DE" dirty="0" err="1" smtClean="0"/>
              <a:t>help</a:t>
            </a:r>
            <a:r>
              <a:rPr lang="de-DE" dirty="0" smtClean="0"/>
              <a:t> </a:t>
            </a:r>
            <a:r>
              <a:rPr lang="de-DE" dirty="0" err="1" smtClean="0"/>
              <a:t>you</a:t>
            </a:r>
            <a:r>
              <a:rPr lang="de-DE" dirty="0" smtClean="0"/>
              <a:t> </a:t>
            </a:r>
            <a:r>
              <a:rPr lang="de-DE" dirty="0" err="1" smtClean="0"/>
              <a:t>to</a:t>
            </a:r>
            <a:r>
              <a:rPr lang="de-DE" dirty="0" smtClean="0"/>
              <a:t> </a:t>
            </a:r>
            <a:r>
              <a:rPr lang="de-DE" dirty="0" err="1" smtClean="0"/>
              <a:t>identify</a:t>
            </a:r>
            <a:r>
              <a:rPr lang="de-DE" dirty="0" smtClean="0"/>
              <a:t> </a:t>
            </a:r>
            <a:r>
              <a:rPr lang="de-DE" dirty="0" err="1" smtClean="0"/>
              <a:t>the</a:t>
            </a:r>
            <a:r>
              <a:rPr lang="de-DE" dirty="0" smtClean="0"/>
              <a:t> relevant </a:t>
            </a:r>
            <a:r>
              <a:rPr lang="de-DE" dirty="0" err="1" smtClean="0"/>
              <a:t>emails</a:t>
            </a:r>
            <a:r>
              <a:rPr lang="de-DE" dirty="0" smtClean="0"/>
              <a:t> </a:t>
            </a:r>
            <a:r>
              <a:rPr lang="de-DE" dirty="0" err="1" smtClean="0"/>
              <a:t>to</a:t>
            </a:r>
            <a:r>
              <a:rPr lang="de-DE" dirty="0" smtClean="0"/>
              <a:t> deal </a:t>
            </a:r>
            <a:r>
              <a:rPr lang="de-DE" dirty="0" err="1" smtClean="0"/>
              <a:t>with</a:t>
            </a:r>
            <a:r>
              <a:rPr lang="de-DE" dirty="0" smtClean="0"/>
              <a:t>.</a:t>
            </a:r>
          </a:p>
          <a:p>
            <a:pPr lvl="1"/>
            <a:r>
              <a:rPr lang="de-DE" dirty="0" err="1" smtClean="0"/>
              <a:t>Offering</a:t>
            </a:r>
            <a:r>
              <a:rPr lang="de-DE" dirty="0" smtClean="0"/>
              <a:t> an </a:t>
            </a:r>
            <a:r>
              <a:rPr lang="de-DE" dirty="0" err="1" smtClean="0"/>
              <a:t>AddIn</a:t>
            </a:r>
            <a:r>
              <a:rPr lang="de-DE" dirty="0" smtClean="0"/>
              <a:t> </a:t>
            </a:r>
            <a:r>
              <a:rPr lang="de-DE" dirty="0" err="1" smtClean="0"/>
              <a:t>for</a:t>
            </a:r>
            <a:r>
              <a:rPr lang="de-DE" dirty="0" smtClean="0"/>
              <a:t> </a:t>
            </a:r>
            <a:r>
              <a:rPr lang="de-DE" dirty="0" err="1" smtClean="0"/>
              <a:t>Gmail</a:t>
            </a:r>
            <a:r>
              <a:rPr lang="de-DE" dirty="0" smtClean="0"/>
              <a:t>/Outlook </a:t>
            </a:r>
            <a:r>
              <a:rPr lang="de-DE" dirty="0" err="1" smtClean="0"/>
              <a:t>to</a:t>
            </a:r>
            <a:r>
              <a:rPr lang="de-DE" dirty="0" smtClean="0"/>
              <a:t> </a:t>
            </a:r>
            <a:r>
              <a:rPr lang="de-DE" dirty="0" err="1" smtClean="0"/>
              <a:t>analyse</a:t>
            </a:r>
            <a:r>
              <a:rPr lang="de-DE" dirty="0" smtClean="0"/>
              <a:t> </a:t>
            </a:r>
            <a:r>
              <a:rPr lang="de-DE" dirty="0" err="1" smtClean="0"/>
              <a:t>incoming</a:t>
            </a:r>
            <a:r>
              <a:rPr lang="de-DE" dirty="0" smtClean="0"/>
              <a:t> </a:t>
            </a:r>
            <a:r>
              <a:rPr lang="de-DE" dirty="0" err="1" smtClean="0"/>
              <a:t>emails</a:t>
            </a:r>
            <a:r>
              <a:rPr lang="de-DE" dirty="0" smtClean="0"/>
              <a:t> (</a:t>
            </a:r>
            <a:r>
              <a:rPr lang="de-DE" dirty="0" err="1" smtClean="0"/>
              <a:t>recommendations</a:t>
            </a:r>
            <a:r>
              <a:rPr lang="de-DE" dirty="0" smtClean="0"/>
              <a:t> </a:t>
            </a:r>
            <a:r>
              <a:rPr lang="de-DE" dirty="0" err="1" smtClean="0"/>
              <a:t>what</a:t>
            </a:r>
            <a:r>
              <a:rPr lang="de-DE" dirty="0" smtClean="0"/>
              <a:t> </a:t>
            </a:r>
            <a:r>
              <a:rPr lang="de-DE" dirty="0" err="1" smtClean="0"/>
              <a:t>to</a:t>
            </a:r>
            <a:r>
              <a:rPr lang="de-DE" dirty="0" smtClean="0"/>
              <a:t> </a:t>
            </a:r>
            <a:r>
              <a:rPr lang="de-DE" dirty="0" err="1" smtClean="0"/>
              <a:t>read</a:t>
            </a:r>
            <a:r>
              <a:rPr lang="de-DE" dirty="0" smtClean="0"/>
              <a:t> </a:t>
            </a:r>
            <a:r>
              <a:rPr lang="de-DE" dirty="0" err="1" smtClean="0"/>
              <a:t>and</a:t>
            </a:r>
            <a:r>
              <a:rPr lang="de-DE" dirty="0" smtClean="0"/>
              <a:t> additional </a:t>
            </a:r>
            <a:r>
              <a:rPr lang="de-DE" dirty="0" err="1" smtClean="0"/>
              <a:t>informations</a:t>
            </a:r>
            <a:r>
              <a:rPr lang="de-DE" dirty="0" smtClean="0"/>
              <a:t>) </a:t>
            </a:r>
            <a:r>
              <a:rPr lang="de-DE" dirty="0" err="1" smtClean="0"/>
              <a:t>and</a:t>
            </a:r>
            <a:r>
              <a:rPr lang="de-DE" dirty="0" smtClean="0"/>
              <a:t> </a:t>
            </a:r>
            <a:r>
              <a:rPr lang="de-DE" dirty="0" err="1" smtClean="0"/>
              <a:t>outgoing</a:t>
            </a:r>
            <a:r>
              <a:rPr lang="de-DE" dirty="0" smtClean="0"/>
              <a:t> </a:t>
            </a:r>
            <a:r>
              <a:rPr lang="de-DE" dirty="0" err="1" smtClean="0"/>
              <a:t>emails</a:t>
            </a:r>
            <a:r>
              <a:rPr lang="de-DE" dirty="0" smtClean="0"/>
              <a:t> (</a:t>
            </a:r>
            <a:r>
              <a:rPr lang="de-DE" dirty="0" err="1" smtClean="0"/>
              <a:t>giving</a:t>
            </a:r>
            <a:r>
              <a:rPr lang="de-DE" dirty="0" smtClean="0"/>
              <a:t> </a:t>
            </a:r>
            <a:r>
              <a:rPr lang="de-DE" dirty="0" err="1" smtClean="0"/>
              <a:t>automatic</a:t>
            </a:r>
            <a:r>
              <a:rPr lang="de-DE" dirty="0" smtClean="0"/>
              <a:t> </a:t>
            </a:r>
            <a:r>
              <a:rPr lang="de-DE" dirty="0" err="1" smtClean="0"/>
              <a:t>advice</a:t>
            </a:r>
            <a:r>
              <a:rPr lang="de-DE" dirty="0" smtClean="0"/>
              <a:t> </a:t>
            </a:r>
            <a:r>
              <a:rPr lang="de-DE" dirty="0" err="1" smtClean="0"/>
              <a:t>how</a:t>
            </a:r>
            <a:r>
              <a:rPr lang="de-DE" dirty="0" smtClean="0"/>
              <a:t> </a:t>
            </a:r>
            <a:r>
              <a:rPr lang="de-DE" dirty="0" err="1" smtClean="0"/>
              <a:t>to</a:t>
            </a:r>
            <a:r>
              <a:rPr lang="de-DE" dirty="0" smtClean="0"/>
              <a:t> </a:t>
            </a:r>
            <a:r>
              <a:rPr lang="de-DE" dirty="0" err="1" smtClean="0"/>
              <a:t>shorten</a:t>
            </a:r>
            <a:r>
              <a:rPr lang="de-DE" dirty="0" smtClean="0"/>
              <a:t> </a:t>
            </a:r>
            <a:r>
              <a:rPr lang="de-DE" dirty="0" err="1" smtClean="0"/>
              <a:t>information</a:t>
            </a:r>
            <a:r>
              <a:rPr lang="de-DE" dirty="0" smtClean="0"/>
              <a:t>).</a:t>
            </a:r>
          </a:p>
          <a:p>
            <a:endParaRPr lang="de-DE" dirty="0"/>
          </a:p>
          <a:p>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The </a:t>
            </a:r>
            <a:r>
              <a:rPr lang="de-DE" dirty="0" err="1" smtClean="0"/>
              <a:t>team</a:t>
            </a:r>
            <a:endParaRPr lang="de-DE" dirty="0"/>
          </a:p>
        </p:txBody>
      </p:sp>
      <p:sp>
        <p:nvSpPr>
          <p:cNvPr id="3" name="Inhaltsplatzhalter 2"/>
          <p:cNvSpPr>
            <a:spLocks noGrp="1"/>
          </p:cNvSpPr>
          <p:nvPr>
            <p:ph idx="1"/>
          </p:nvPr>
        </p:nvSpPr>
        <p:spPr/>
        <p:txBody>
          <a:bodyPr>
            <a:normAutofit/>
          </a:bodyPr>
          <a:lstStyle/>
          <a:p>
            <a:r>
              <a:rPr lang="de-DE" dirty="0" smtClean="0"/>
              <a:t>Peter: </a:t>
            </a:r>
            <a:r>
              <a:rPr lang="de-DE" dirty="0" err="1" smtClean="0"/>
              <a:t>one-liner</a:t>
            </a:r>
            <a:endParaRPr lang="de-DE" dirty="0" smtClean="0"/>
          </a:p>
          <a:p>
            <a:r>
              <a:rPr lang="de-DE" dirty="0" smtClean="0"/>
              <a:t>Maja: </a:t>
            </a:r>
            <a:r>
              <a:rPr lang="de-DE" dirty="0" err="1" smtClean="0"/>
              <a:t>xxx</a:t>
            </a:r>
            <a:endParaRPr lang="de-DE" dirty="0" smtClean="0"/>
          </a:p>
          <a:p>
            <a:r>
              <a:rPr lang="de-DE" dirty="0" smtClean="0"/>
              <a:t>Niklas: </a:t>
            </a:r>
            <a:r>
              <a:rPr lang="de-DE" dirty="0" err="1" smtClean="0"/>
              <a:t>xxx</a:t>
            </a:r>
            <a:endParaRPr lang="de-DE" dirty="0" smtClean="0"/>
          </a:p>
          <a:p>
            <a:r>
              <a:rPr lang="de-DE" dirty="0" smtClean="0"/>
              <a:t>Moritz: </a:t>
            </a:r>
            <a:r>
              <a:rPr lang="de-DE" dirty="0" err="1" smtClean="0"/>
              <a:t>xxx</a:t>
            </a:r>
            <a:endParaRPr lang="de-DE" dirty="0" smtClean="0"/>
          </a:p>
          <a:p>
            <a:r>
              <a:rPr lang="de-DE" dirty="0" smtClean="0"/>
              <a:t>Alex: </a:t>
            </a:r>
            <a:r>
              <a:rPr lang="de-DE" dirty="0" err="1" smtClean="0"/>
              <a:t>xxx</a:t>
            </a:r>
            <a:endParaRPr lang="de-DE" dirty="0" smtClean="0"/>
          </a:p>
          <a:p>
            <a:endParaRPr lang="de-DE" dirty="0"/>
          </a:p>
          <a:p>
            <a:endParaRPr lang="de-DE" dirty="0"/>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Bildschirmpräsentation (4:3)</PresentationFormat>
  <Paragraphs>39</Paragraphs>
  <Slides>8</Slides>
  <Notes>5</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Larissa-Design</vt:lpstr>
      <vt:lpstr>Powerweb</vt:lpstr>
      <vt:lpstr>Overall Pain Point</vt:lpstr>
      <vt:lpstr>Specific Pain Point</vt:lpstr>
      <vt:lpstr>What we do?</vt:lpstr>
      <vt:lpstr>How we do that?</vt:lpstr>
      <vt:lpstr>Possible use cases</vt:lpstr>
      <vt:lpstr>Possible use cases with define revenue stream</vt:lpstr>
      <vt:lpstr>The team</vt:lpstr>
    </vt:vector>
  </TitlesOfParts>
  <Company>Immobilien Scout GmbH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ASchikalow</dc:creator>
  <cp:lastModifiedBy>ASchikalow</cp:lastModifiedBy>
  <cp:revision>10</cp:revision>
  <dcterms:created xsi:type="dcterms:W3CDTF">2013-05-04T23:13:34Z</dcterms:created>
  <dcterms:modified xsi:type="dcterms:W3CDTF">2013-05-05T00:59:35Z</dcterms:modified>
</cp:coreProperties>
</file>