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1" r:id="rId2"/>
    <p:sldId id="257" r:id="rId3"/>
    <p:sldId id="259" r:id="rId4"/>
    <p:sldId id="260" r:id="rId5"/>
    <p:sldId id="262" r:id="rId6"/>
    <p:sldId id="261" r:id="rId7"/>
    <p:sldId id="263" r:id="rId8"/>
    <p:sldId id="258" r:id="rId9"/>
    <p:sldId id="270" r:id="rId10"/>
    <p:sldId id="269" r:id="rId11"/>
    <p:sldId id="268" r:id="rId12"/>
    <p:sldId id="265" r:id="rId13"/>
    <p:sldId id="264" r:id="rId14"/>
    <p:sldId id="267" r:id="rId15"/>
    <p:sldId id="266" r:id="rId16"/>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130" autoAdjust="0"/>
  </p:normalViewPr>
  <p:slideViewPr>
    <p:cSldViewPr>
      <p:cViewPr varScale="1">
        <p:scale>
          <a:sx n="62" d="100"/>
          <a:sy n="62" d="100"/>
        </p:scale>
        <p:origin x="-218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8CF9E4-755F-4A01-A918-F0D14A619BB7}" type="datetimeFigureOut">
              <a:rPr lang="de-DE" smtClean="0"/>
              <a:t>05.05.2013</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B2C733-83FA-42E5-8DB8-C16F3649CDDE}" type="slidenum">
              <a:rPr lang="de-DE" smtClean="0"/>
              <a:t>‹Nr.›</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err="1" smtClean="0"/>
              <a:t>Powerweb</a:t>
            </a:r>
            <a:r>
              <a:rPr lang="de-DE" dirty="0" smtClean="0"/>
              <a:t> </a:t>
            </a:r>
            <a:r>
              <a:rPr lang="de-DE" dirty="0" err="1" smtClean="0"/>
              <a:t>introducing</a:t>
            </a:r>
            <a:r>
              <a:rPr lang="de-DE" baseline="0" dirty="0" smtClean="0"/>
              <a:t> an </a:t>
            </a:r>
            <a:r>
              <a:rPr lang="de-DE" baseline="0" dirty="0" err="1" smtClean="0"/>
              <a:t>search</a:t>
            </a:r>
            <a:r>
              <a:rPr lang="de-DE" baseline="0" dirty="0" smtClean="0"/>
              <a:t> </a:t>
            </a:r>
            <a:r>
              <a:rPr lang="de-DE" baseline="0" dirty="0" err="1" smtClean="0"/>
              <a:t>algorithm</a:t>
            </a:r>
            <a:r>
              <a:rPr lang="de-DE" baseline="0" dirty="0" smtClean="0"/>
              <a:t> </a:t>
            </a:r>
            <a:r>
              <a:rPr lang="de-DE" baseline="0" dirty="0" err="1" smtClean="0"/>
              <a:t>to</a:t>
            </a:r>
            <a:r>
              <a:rPr lang="de-DE" baseline="0" dirty="0" smtClean="0"/>
              <a:t> </a:t>
            </a:r>
            <a:r>
              <a:rPr lang="de-DE" baseline="0" dirty="0" err="1" smtClean="0"/>
              <a:t>categorise</a:t>
            </a:r>
            <a:r>
              <a:rPr lang="de-DE" baseline="0" dirty="0" smtClean="0"/>
              <a:t>, </a:t>
            </a:r>
            <a:r>
              <a:rPr lang="de-DE" baseline="0" dirty="0" err="1" smtClean="0"/>
              <a:t>make</a:t>
            </a:r>
            <a:r>
              <a:rPr lang="de-DE" baseline="0" dirty="0" smtClean="0"/>
              <a:t> </a:t>
            </a:r>
            <a:r>
              <a:rPr lang="de-DE" baseline="0" dirty="0" err="1" smtClean="0"/>
              <a:t>relationships</a:t>
            </a:r>
            <a:r>
              <a:rPr lang="de-DE" baseline="0" dirty="0" smtClean="0"/>
              <a:t> </a:t>
            </a:r>
            <a:r>
              <a:rPr lang="de-DE" baseline="0" dirty="0" err="1" smtClean="0"/>
              <a:t>visible</a:t>
            </a:r>
            <a:r>
              <a:rPr lang="de-DE" baseline="0" dirty="0" smtClean="0"/>
              <a:t> </a:t>
            </a:r>
            <a:r>
              <a:rPr lang="de-DE" baseline="0" dirty="0" err="1" smtClean="0"/>
              <a:t>and</a:t>
            </a:r>
            <a:r>
              <a:rPr lang="de-DE" baseline="0" dirty="0" smtClean="0"/>
              <a:t> </a:t>
            </a:r>
            <a:r>
              <a:rPr lang="de-DE" baseline="0" dirty="0" err="1" smtClean="0"/>
              <a:t>visualise</a:t>
            </a:r>
            <a:r>
              <a:rPr lang="de-DE" baseline="0" dirty="0" smtClean="0"/>
              <a:t> </a:t>
            </a:r>
            <a:r>
              <a:rPr lang="de-DE" baseline="0" dirty="0" err="1" smtClean="0"/>
              <a:t>information</a:t>
            </a:r>
            <a:r>
              <a:rPr lang="de-DE" baseline="0" dirty="0" smtClean="0"/>
              <a:t> in </a:t>
            </a:r>
            <a:r>
              <a:rPr lang="de-DE" baseline="0" dirty="0" err="1" smtClean="0"/>
              <a:t>raw</a:t>
            </a:r>
            <a:r>
              <a:rPr lang="de-DE" baseline="0" dirty="0" smtClean="0"/>
              <a:t> </a:t>
            </a:r>
            <a:r>
              <a:rPr lang="de-DE" baseline="0" dirty="0" err="1" smtClean="0"/>
              <a:t>text</a:t>
            </a:r>
            <a:r>
              <a:rPr lang="de-DE" baseline="0" dirty="0" smtClean="0"/>
              <a:t> </a:t>
            </a:r>
            <a:r>
              <a:rPr lang="de-DE" baseline="0" dirty="0" err="1" smtClean="0"/>
              <a:t>for</a:t>
            </a:r>
            <a:r>
              <a:rPr lang="de-DE" baseline="0" dirty="0" smtClean="0"/>
              <a:t> </a:t>
            </a:r>
            <a:r>
              <a:rPr lang="de-DE" baseline="0" dirty="0" err="1" smtClean="0"/>
              <a:t>stressed</a:t>
            </a:r>
            <a:r>
              <a:rPr lang="de-DE" baseline="0" dirty="0" smtClean="0"/>
              <a:t> </a:t>
            </a:r>
            <a:r>
              <a:rPr lang="de-DE" baseline="0" dirty="0" err="1" smtClean="0"/>
              <a:t>people</a:t>
            </a:r>
            <a:r>
              <a:rPr lang="de-DE" baseline="0" dirty="0" smtClean="0"/>
              <a:t>, </a:t>
            </a:r>
            <a:r>
              <a:rPr lang="de-DE" baseline="0" dirty="0" err="1" smtClean="0"/>
              <a:t>who</a:t>
            </a:r>
            <a:r>
              <a:rPr lang="de-DE" baseline="0" dirty="0" smtClean="0"/>
              <a:t> </a:t>
            </a:r>
            <a:r>
              <a:rPr lang="de-DE" baseline="0" dirty="0" err="1" smtClean="0"/>
              <a:t>don‘t</a:t>
            </a:r>
            <a:r>
              <a:rPr lang="de-DE" baseline="0" dirty="0" smtClean="0"/>
              <a:t> </a:t>
            </a:r>
            <a:r>
              <a:rPr lang="de-DE" baseline="0" dirty="0" err="1" smtClean="0"/>
              <a:t>have</a:t>
            </a:r>
            <a:r>
              <a:rPr lang="de-DE" baseline="0" dirty="0" smtClean="0"/>
              <a:t> </a:t>
            </a:r>
            <a:r>
              <a:rPr lang="de-DE" baseline="0" dirty="0" err="1" smtClean="0"/>
              <a:t>the</a:t>
            </a:r>
            <a:r>
              <a:rPr lang="de-DE" baseline="0" dirty="0" smtClean="0"/>
              <a:t> time </a:t>
            </a:r>
            <a:r>
              <a:rPr lang="de-DE" baseline="0" dirty="0" err="1" smtClean="0"/>
              <a:t>to</a:t>
            </a:r>
            <a:r>
              <a:rPr lang="de-DE" baseline="0" dirty="0" smtClean="0"/>
              <a:t> </a:t>
            </a:r>
            <a:r>
              <a:rPr lang="de-DE" baseline="0" dirty="0" err="1" smtClean="0"/>
              <a:t>read</a:t>
            </a:r>
            <a:r>
              <a:rPr lang="de-DE" baseline="0" dirty="0" smtClean="0"/>
              <a:t> a </a:t>
            </a:r>
            <a:r>
              <a:rPr lang="de-DE" baseline="0" dirty="0" err="1" smtClean="0"/>
              <a:t>long</a:t>
            </a:r>
            <a:r>
              <a:rPr lang="de-DE" baseline="0" dirty="0" smtClean="0"/>
              <a:t> </a:t>
            </a:r>
            <a:r>
              <a:rPr lang="de-DE" baseline="0" dirty="0" err="1" smtClean="0"/>
              <a:t>text</a:t>
            </a:r>
            <a:r>
              <a:rPr lang="de-DE" baseline="0" dirty="0" smtClean="0"/>
              <a:t> </a:t>
            </a:r>
            <a:r>
              <a:rPr lang="de-DE" baseline="0" dirty="0" err="1" smtClean="0"/>
              <a:t>and</a:t>
            </a:r>
            <a:r>
              <a:rPr lang="de-DE" baseline="0" dirty="0" smtClean="0"/>
              <a:t> </a:t>
            </a:r>
            <a:r>
              <a:rPr lang="de-DE" baseline="0" dirty="0" err="1" smtClean="0"/>
              <a:t>make</a:t>
            </a:r>
            <a:r>
              <a:rPr lang="de-DE" baseline="0" dirty="0" smtClean="0"/>
              <a:t> sense </a:t>
            </a:r>
            <a:r>
              <a:rPr lang="de-DE" baseline="0" dirty="0" err="1" smtClean="0"/>
              <a:t>of</a:t>
            </a:r>
            <a:r>
              <a:rPr lang="de-DE" baseline="0" dirty="0" smtClean="0"/>
              <a:t> it.</a:t>
            </a:r>
            <a:endParaRPr lang="de-DE" dirty="0"/>
          </a:p>
        </p:txBody>
      </p:sp>
      <p:sp>
        <p:nvSpPr>
          <p:cNvPr id="4" name="Foliennummernplatzhalter 3"/>
          <p:cNvSpPr>
            <a:spLocks noGrp="1"/>
          </p:cNvSpPr>
          <p:nvPr>
            <p:ph type="sldNum" sz="quarter" idx="10"/>
          </p:nvPr>
        </p:nvSpPr>
        <p:spPr/>
        <p:txBody>
          <a:bodyPr/>
          <a:lstStyle/>
          <a:p>
            <a:fld id="{C0B2C733-83FA-42E5-8DB8-C16F3649CDDE}" type="slidenum">
              <a:rPr lang="de-DE" smtClean="0"/>
              <a:t>1</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 typeface="Arial" pitchFamily="34" charset="0"/>
              <a:buChar char="•"/>
            </a:pPr>
            <a:endParaRPr lang="en-US" sz="1200" b="0" i="0" kern="1200" dirty="0" smtClean="0">
              <a:solidFill>
                <a:schemeClr val="tx1"/>
              </a:solidFill>
              <a:latin typeface="+mn-lt"/>
              <a:ea typeface="+mn-ea"/>
              <a:cs typeface="+mn-cs"/>
            </a:endParaRPr>
          </a:p>
          <a:p>
            <a:pPr>
              <a:buFont typeface="Arial" pitchFamily="34" charset="0"/>
              <a:buChar char="•"/>
            </a:pPr>
            <a:endParaRPr lang="de-DE" dirty="0"/>
          </a:p>
        </p:txBody>
      </p:sp>
      <p:sp>
        <p:nvSpPr>
          <p:cNvPr id="4" name="Foliennummernplatzhalter 3"/>
          <p:cNvSpPr>
            <a:spLocks noGrp="1"/>
          </p:cNvSpPr>
          <p:nvPr>
            <p:ph type="sldNum" sz="quarter" idx="10"/>
          </p:nvPr>
        </p:nvSpPr>
        <p:spPr/>
        <p:txBody>
          <a:bodyPr/>
          <a:lstStyle/>
          <a:p>
            <a:fld id="{25D6353B-6FDD-4D1C-8971-ED52F9DEDF75}" type="slidenum">
              <a:rPr lang="de-DE" smtClean="0"/>
              <a:pPr/>
              <a:t>14</a:t>
            </a:fld>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 typeface="Arial" pitchFamily="34" charset="0"/>
              <a:buChar char="•"/>
            </a:pPr>
            <a:endParaRPr lang="en-US" sz="1200" b="0" i="0" kern="1200" dirty="0" smtClean="0">
              <a:solidFill>
                <a:schemeClr val="tx1"/>
              </a:solidFill>
              <a:latin typeface="+mn-lt"/>
              <a:ea typeface="+mn-ea"/>
              <a:cs typeface="+mn-cs"/>
            </a:endParaRPr>
          </a:p>
          <a:p>
            <a:pPr>
              <a:buFont typeface="Arial" pitchFamily="34" charset="0"/>
              <a:buChar char="•"/>
            </a:pPr>
            <a:endParaRPr lang="de-DE" dirty="0"/>
          </a:p>
        </p:txBody>
      </p:sp>
      <p:sp>
        <p:nvSpPr>
          <p:cNvPr id="4" name="Foliennummernplatzhalter 3"/>
          <p:cNvSpPr>
            <a:spLocks noGrp="1"/>
          </p:cNvSpPr>
          <p:nvPr>
            <p:ph type="sldNum" sz="quarter" idx="10"/>
          </p:nvPr>
        </p:nvSpPr>
        <p:spPr/>
        <p:txBody>
          <a:bodyPr/>
          <a:lstStyle/>
          <a:p>
            <a:fld id="{25D6353B-6FDD-4D1C-8971-ED52F9DEDF75}" type="slidenum">
              <a:rPr lang="de-DE" smtClean="0"/>
              <a:pPr/>
              <a:t>15</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Information </a:t>
            </a:r>
            <a:r>
              <a:rPr lang="de-DE" dirty="0" err="1" smtClean="0"/>
              <a:t>Overload</a:t>
            </a:r>
            <a:endParaRPr lang="de-DE" dirty="0" smtClean="0"/>
          </a:p>
          <a:p>
            <a:endParaRPr lang="de-DE" dirty="0" smtClean="0"/>
          </a:p>
          <a:p>
            <a:r>
              <a:rPr lang="de-DE" dirty="0" smtClean="0"/>
              <a:t>Need </a:t>
            </a:r>
            <a:r>
              <a:rPr lang="de-DE" dirty="0" err="1" smtClean="0"/>
              <a:t>clear</a:t>
            </a:r>
            <a:r>
              <a:rPr lang="de-DE" baseline="0" dirty="0" smtClean="0"/>
              <a:t> </a:t>
            </a:r>
            <a:r>
              <a:rPr lang="de-DE" baseline="0" dirty="0" err="1" smtClean="0"/>
              <a:t>view</a:t>
            </a:r>
            <a:r>
              <a:rPr lang="de-DE" baseline="0" dirty="0" smtClean="0"/>
              <a:t> </a:t>
            </a:r>
            <a:r>
              <a:rPr lang="de-DE" baseline="0" dirty="0" err="1" smtClean="0"/>
              <a:t>of</a:t>
            </a:r>
            <a:r>
              <a:rPr lang="de-DE" baseline="0" dirty="0" smtClean="0"/>
              <a:t> </a:t>
            </a:r>
            <a:r>
              <a:rPr lang="de-DE" baseline="0" smtClean="0"/>
              <a:t>sight</a:t>
            </a:r>
            <a:endParaRPr lang="de-DE" dirty="0"/>
          </a:p>
        </p:txBody>
      </p:sp>
      <p:sp>
        <p:nvSpPr>
          <p:cNvPr id="4" name="Foliennummernplatzhalter 3"/>
          <p:cNvSpPr>
            <a:spLocks noGrp="1"/>
          </p:cNvSpPr>
          <p:nvPr>
            <p:ph type="sldNum" sz="quarter" idx="10"/>
          </p:nvPr>
        </p:nvSpPr>
        <p:spPr/>
        <p:txBody>
          <a:bodyPr/>
          <a:lstStyle/>
          <a:p>
            <a:fld id="{C0B2C733-83FA-42E5-8DB8-C16F3649CDDE}" type="slidenum">
              <a:rPr lang="de-DE" smtClean="0"/>
              <a:t>4</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Information </a:t>
            </a:r>
            <a:r>
              <a:rPr lang="de-DE" dirty="0" err="1" smtClean="0"/>
              <a:t>Overload</a:t>
            </a:r>
            <a:endParaRPr lang="de-DE" dirty="0" smtClean="0"/>
          </a:p>
          <a:p>
            <a:endParaRPr lang="de-DE" dirty="0" smtClean="0"/>
          </a:p>
          <a:p>
            <a:r>
              <a:rPr lang="de-DE" dirty="0" smtClean="0"/>
              <a:t>Need </a:t>
            </a:r>
            <a:r>
              <a:rPr lang="de-DE" dirty="0" err="1" smtClean="0"/>
              <a:t>clear</a:t>
            </a:r>
            <a:r>
              <a:rPr lang="de-DE" baseline="0" dirty="0" smtClean="0"/>
              <a:t> </a:t>
            </a:r>
            <a:r>
              <a:rPr lang="de-DE" baseline="0" dirty="0" err="1" smtClean="0"/>
              <a:t>view</a:t>
            </a:r>
            <a:r>
              <a:rPr lang="de-DE" baseline="0" dirty="0" smtClean="0"/>
              <a:t> </a:t>
            </a:r>
            <a:r>
              <a:rPr lang="de-DE" baseline="0" dirty="0" err="1" smtClean="0"/>
              <a:t>of</a:t>
            </a:r>
            <a:r>
              <a:rPr lang="de-DE" baseline="0" dirty="0" smtClean="0"/>
              <a:t> </a:t>
            </a:r>
            <a:r>
              <a:rPr lang="de-DE" baseline="0" dirty="0" err="1" smtClean="0"/>
              <a:t>sight</a:t>
            </a:r>
            <a:endParaRPr lang="de-DE" dirty="0"/>
          </a:p>
        </p:txBody>
      </p:sp>
      <p:sp>
        <p:nvSpPr>
          <p:cNvPr id="4" name="Foliennummernplatzhalter 3"/>
          <p:cNvSpPr>
            <a:spLocks noGrp="1"/>
          </p:cNvSpPr>
          <p:nvPr>
            <p:ph type="sldNum" sz="quarter" idx="10"/>
          </p:nvPr>
        </p:nvSpPr>
        <p:spPr/>
        <p:txBody>
          <a:bodyPr/>
          <a:lstStyle/>
          <a:p>
            <a:fld id="{C0B2C733-83FA-42E5-8DB8-C16F3649CDDE}" type="slidenum">
              <a:rPr lang="de-DE" smtClean="0"/>
              <a:t>5</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C0B2C733-83FA-42E5-8DB8-C16F3649CDDE}" type="slidenum">
              <a:rPr lang="de-DE" smtClean="0"/>
              <a:t>6</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C0B2C733-83FA-42E5-8DB8-C16F3649CDDE}" type="slidenum">
              <a:rPr lang="de-DE" smtClean="0"/>
              <a:t>7</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C0B2C733-83FA-42E5-8DB8-C16F3649CDDE}" type="slidenum">
              <a:rPr lang="de-DE" smtClean="0"/>
              <a:t>10</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 typeface="Arial" pitchFamily="34" charset="0"/>
              <a:buChar char="•"/>
            </a:pPr>
            <a:endParaRPr lang="en-US" sz="1200" b="0" i="0" kern="1200" dirty="0" smtClean="0">
              <a:solidFill>
                <a:schemeClr val="tx1"/>
              </a:solidFill>
              <a:latin typeface="+mn-lt"/>
              <a:ea typeface="+mn-ea"/>
              <a:cs typeface="+mn-cs"/>
            </a:endParaRPr>
          </a:p>
          <a:p>
            <a:pPr>
              <a:buFont typeface="Arial" pitchFamily="34" charset="0"/>
              <a:buChar char="•"/>
            </a:pPr>
            <a:endParaRPr lang="de-DE" dirty="0"/>
          </a:p>
        </p:txBody>
      </p:sp>
      <p:sp>
        <p:nvSpPr>
          <p:cNvPr id="4" name="Foliennummernplatzhalter 3"/>
          <p:cNvSpPr>
            <a:spLocks noGrp="1"/>
          </p:cNvSpPr>
          <p:nvPr>
            <p:ph type="sldNum" sz="quarter" idx="10"/>
          </p:nvPr>
        </p:nvSpPr>
        <p:spPr/>
        <p:txBody>
          <a:bodyPr/>
          <a:lstStyle/>
          <a:p>
            <a:fld id="{25D6353B-6FDD-4D1C-8971-ED52F9DEDF75}" type="slidenum">
              <a:rPr lang="de-DE" smtClean="0"/>
              <a:pPr/>
              <a:t>11</a:t>
            </a:fld>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C0B2C733-83FA-42E5-8DB8-C16F3649CDDE}" type="slidenum">
              <a:rPr lang="de-DE" smtClean="0"/>
              <a:t>12</a:t>
            </a:fld>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 typeface="Arial" pitchFamily="34" charset="0"/>
              <a:buChar char="•"/>
            </a:pPr>
            <a:r>
              <a:rPr lang="en-US" sz="1200" b="0" i="0" kern="1200" dirty="0" smtClean="0">
                <a:solidFill>
                  <a:schemeClr val="tx1"/>
                </a:solidFill>
                <a:latin typeface="+mn-lt"/>
                <a:ea typeface="+mn-ea"/>
                <a:cs typeface="+mn-cs"/>
              </a:rPr>
              <a:t> “Structured alerts. Modern alert systems are keyword based and suffer from false positives. Using Calais it is possible to build precise alerts for people, companies, places and events like corporate acquisitions. With the flood of junk in our RSS readers this is rather welcomed news.”</a:t>
            </a:r>
          </a:p>
          <a:p>
            <a:pPr>
              <a:buFont typeface="Arial" pitchFamily="34" charset="0"/>
              <a:buChar char="•"/>
            </a:pPr>
            <a:endParaRPr lang="en-US" sz="1200" b="0" i="0" kern="1200" dirty="0" smtClean="0">
              <a:solidFill>
                <a:schemeClr val="tx1"/>
              </a:solidFill>
              <a:latin typeface="+mn-lt"/>
              <a:ea typeface="+mn-ea"/>
              <a:cs typeface="+mn-cs"/>
            </a:endParaRPr>
          </a:p>
          <a:p>
            <a:pPr>
              <a:buFont typeface="Arial" pitchFamily="34" charset="0"/>
              <a:buChar char="•"/>
            </a:pPr>
            <a:endParaRPr lang="de-DE" dirty="0"/>
          </a:p>
        </p:txBody>
      </p:sp>
      <p:sp>
        <p:nvSpPr>
          <p:cNvPr id="4" name="Foliennummernplatzhalter 3"/>
          <p:cNvSpPr>
            <a:spLocks noGrp="1"/>
          </p:cNvSpPr>
          <p:nvPr>
            <p:ph type="sldNum" sz="quarter" idx="10"/>
          </p:nvPr>
        </p:nvSpPr>
        <p:spPr/>
        <p:txBody>
          <a:bodyPr/>
          <a:lstStyle/>
          <a:p>
            <a:fld id="{25D6353B-6FDD-4D1C-8971-ED52F9DEDF75}" type="slidenum">
              <a:rPr lang="de-DE" smtClean="0"/>
              <a:pPr/>
              <a:t>13</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CE5E88E4-DDEA-459F-A577-BC711102F92F}" type="datetimeFigureOut">
              <a:rPr lang="de-DE" smtClean="0"/>
              <a:t>05.05.2013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E1B4166-FAD9-4389-9958-728BCB53667B}"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CE5E88E4-DDEA-459F-A577-BC711102F92F}" type="datetimeFigureOut">
              <a:rPr lang="de-DE" smtClean="0"/>
              <a:t>05.05.2013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E1B4166-FAD9-4389-9958-728BCB53667B}"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CE5E88E4-DDEA-459F-A577-BC711102F92F}" type="datetimeFigureOut">
              <a:rPr lang="de-DE" smtClean="0"/>
              <a:t>05.05.2013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E1B4166-FAD9-4389-9958-728BCB53667B}"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CE5E88E4-DDEA-459F-A577-BC711102F92F}" type="datetimeFigureOut">
              <a:rPr lang="de-DE" smtClean="0"/>
              <a:t>05.05.2013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E1B4166-FAD9-4389-9958-728BCB53667B}"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CE5E88E4-DDEA-459F-A577-BC711102F92F}" type="datetimeFigureOut">
              <a:rPr lang="de-DE" smtClean="0"/>
              <a:t>05.05.2013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E1B4166-FAD9-4389-9958-728BCB53667B}"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CE5E88E4-DDEA-459F-A577-BC711102F92F}" type="datetimeFigureOut">
              <a:rPr lang="de-DE" smtClean="0"/>
              <a:t>05.05.2013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9E1B4166-FAD9-4389-9958-728BCB53667B}"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CE5E88E4-DDEA-459F-A577-BC711102F92F}" type="datetimeFigureOut">
              <a:rPr lang="de-DE" smtClean="0"/>
              <a:t>05.05.2013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9E1B4166-FAD9-4389-9958-728BCB53667B}"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CE5E88E4-DDEA-459F-A577-BC711102F92F}" type="datetimeFigureOut">
              <a:rPr lang="de-DE" smtClean="0"/>
              <a:t>05.05.2013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9E1B4166-FAD9-4389-9958-728BCB53667B}"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E5E88E4-DDEA-459F-A577-BC711102F92F}" type="datetimeFigureOut">
              <a:rPr lang="de-DE" smtClean="0"/>
              <a:t>05.05.2013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9E1B4166-FAD9-4389-9958-728BCB53667B}"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CE5E88E4-DDEA-459F-A577-BC711102F92F}" type="datetimeFigureOut">
              <a:rPr lang="de-DE" smtClean="0"/>
              <a:t>05.05.2013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9E1B4166-FAD9-4389-9958-728BCB53667B}"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CE5E88E4-DDEA-459F-A577-BC711102F92F}" type="datetimeFigureOut">
              <a:rPr lang="de-DE" smtClean="0"/>
              <a:t>05.05.2013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9E1B4166-FAD9-4389-9958-728BCB53667B}"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5E88E4-DDEA-459F-A577-BC711102F92F}" type="datetimeFigureOut">
              <a:rPr lang="de-DE" smtClean="0"/>
              <a:t>05.05.2013</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1B4166-FAD9-4389-9958-728BCB53667B}" type="slidenum">
              <a:rPr lang="de-DE" smtClean="0"/>
              <a:t>‹Nr.›</a:t>
            </a:fld>
            <a:endParaRPr lang="de-DE"/>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Schikalow\Desktop\logo.png"/>
          <p:cNvPicPr>
            <a:picLocks noChangeAspect="1" noChangeArrowheads="1"/>
          </p:cNvPicPr>
          <p:nvPr/>
        </p:nvPicPr>
        <p:blipFill>
          <a:blip r:embed="rId3" cstate="print"/>
          <a:srcRect/>
          <a:stretch>
            <a:fillRect/>
          </a:stretch>
        </p:blipFill>
        <p:spPr bwMode="auto">
          <a:xfrm>
            <a:off x="0" y="1640258"/>
            <a:ext cx="9144000" cy="3588942"/>
          </a:xfrm>
          <a:prstGeom prst="rect">
            <a:avLst/>
          </a:prstGeom>
          <a:noFill/>
        </p:spPr>
      </p:pic>
      <p:sp>
        <p:nvSpPr>
          <p:cNvPr id="5" name="Inhaltsplatzhalter 2"/>
          <p:cNvSpPr txBox="1">
            <a:spLocks/>
          </p:cNvSpPr>
          <p:nvPr/>
        </p:nvSpPr>
        <p:spPr>
          <a:xfrm>
            <a:off x="457200" y="5704656"/>
            <a:ext cx="8229600" cy="74868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de-DE" sz="3200" b="0" i="0" u="none" strike="noStrike" kern="1200" cap="none" spc="0" normalizeH="0" baseline="0" noProof="0" smtClean="0">
                <a:ln>
                  <a:noFill/>
                </a:ln>
                <a:solidFill>
                  <a:schemeClr val="tx1">
                    <a:tint val="75000"/>
                  </a:schemeClr>
                </a:solidFill>
                <a:effectLst/>
                <a:uLnTx/>
                <a:uFillTx/>
                <a:latin typeface="+mn-lt"/>
                <a:ea typeface="+mn-ea"/>
                <a:cs typeface="+mn-cs"/>
              </a:rPr>
              <a:t>Angelhackathon – Berlin – 05/05/2012</a:t>
            </a:r>
            <a:endParaRPr kumimoji="0" lang="de-DE"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Making </a:t>
            </a:r>
            <a:r>
              <a:rPr lang="de-DE" dirty="0" err="1" smtClean="0"/>
              <a:t>emails</a:t>
            </a:r>
            <a:r>
              <a:rPr lang="de-DE" dirty="0" smtClean="0"/>
              <a:t> </a:t>
            </a:r>
            <a:r>
              <a:rPr lang="de-DE" dirty="0" err="1" smtClean="0"/>
              <a:t>easier</a:t>
            </a:r>
            <a:r>
              <a:rPr lang="de-DE" dirty="0" smtClean="0"/>
              <a:t> </a:t>
            </a:r>
            <a:r>
              <a:rPr lang="de-DE" dirty="0" err="1" smtClean="0"/>
              <a:t>to</a:t>
            </a:r>
            <a:r>
              <a:rPr lang="de-DE" dirty="0" smtClean="0"/>
              <a:t> </a:t>
            </a:r>
            <a:r>
              <a:rPr lang="de-DE" dirty="0" err="1" smtClean="0"/>
              <a:t>read</a:t>
            </a:r>
            <a:r>
              <a:rPr lang="de-DE" dirty="0" smtClean="0"/>
              <a:t> </a:t>
            </a:r>
            <a:r>
              <a:rPr lang="de-DE" dirty="0" err="1" smtClean="0"/>
              <a:t>and</a:t>
            </a:r>
            <a:r>
              <a:rPr lang="de-DE" dirty="0" smtClean="0"/>
              <a:t> </a:t>
            </a:r>
            <a:r>
              <a:rPr lang="de-DE" dirty="0" err="1" smtClean="0"/>
              <a:t>reply</a:t>
            </a:r>
            <a:r>
              <a:rPr lang="de-DE" dirty="0"/>
              <a:t>!</a:t>
            </a:r>
          </a:p>
        </p:txBody>
      </p:sp>
      <p:sp>
        <p:nvSpPr>
          <p:cNvPr id="3" name="Inhaltsplatzhalter 2"/>
          <p:cNvSpPr>
            <a:spLocks noGrp="1"/>
          </p:cNvSpPr>
          <p:nvPr>
            <p:ph idx="1"/>
          </p:nvPr>
        </p:nvSpPr>
        <p:spPr/>
        <p:txBody>
          <a:bodyPr>
            <a:normAutofit lnSpcReduction="10000"/>
          </a:bodyPr>
          <a:lstStyle/>
          <a:p>
            <a:r>
              <a:rPr lang="de-DE" u="sng" dirty="0" smtClean="0"/>
              <a:t>Email-Analysis:</a:t>
            </a:r>
            <a:r>
              <a:rPr lang="de-DE" dirty="0" smtClean="0"/>
              <a:t> </a:t>
            </a:r>
            <a:r>
              <a:rPr lang="de-DE" dirty="0" err="1" smtClean="0"/>
              <a:t>Extracting</a:t>
            </a:r>
            <a:r>
              <a:rPr lang="de-DE" dirty="0" smtClean="0"/>
              <a:t> </a:t>
            </a:r>
            <a:r>
              <a:rPr lang="de-DE" dirty="0" err="1" smtClean="0"/>
              <a:t>the</a:t>
            </a:r>
            <a:r>
              <a:rPr lang="de-DE" dirty="0" smtClean="0"/>
              <a:t> </a:t>
            </a:r>
            <a:r>
              <a:rPr lang="de-DE" dirty="0" err="1" smtClean="0"/>
              <a:t>information</a:t>
            </a:r>
            <a:r>
              <a:rPr lang="de-DE" dirty="0" smtClean="0"/>
              <a:t> out </a:t>
            </a:r>
            <a:r>
              <a:rPr lang="de-DE" dirty="0" err="1" smtClean="0"/>
              <a:t>of</a:t>
            </a:r>
            <a:r>
              <a:rPr lang="de-DE" dirty="0" smtClean="0"/>
              <a:t> </a:t>
            </a:r>
            <a:r>
              <a:rPr lang="de-DE" dirty="0" err="1" smtClean="0"/>
              <a:t>your</a:t>
            </a:r>
            <a:r>
              <a:rPr lang="de-DE" dirty="0" smtClean="0"/>
              <a:t> normal 500 </a:t>
            </a:r>
            <a:r>
              <a:rPr lang="de-DE" dirty="0" err="1" smtClean="0"/>
              <a:t>daily</a:t>
            </a:r>
            <a:r>
              <a:rPr lang="de-DE" dirty="0" smtClean="0"/>
              <a:t> </a:t>
            </a:r>
            <a:r>
              <a:rPr lang="de-DE" dirty="0" err="1" smtClean="0"/>
              <a:t>tl;tr</a:t>
            </a:r>
            <a:r>
              <a:rPr lang="de-DE" dirty="0" smtClean="0"/>
              <a:t> </a:t>
            </a:r>
            <a:r>
              <a:rPr lang="de-DE" dirty="0" err="1" smtClean="0"/>
              <a:t>emails</a:t>
            </a:r>
            <a:r>
              <a:rPr lang="de-DE" dirty="0" smtClean="0"/>
              <a:t> </a:t>
            </a:r>
            <a:r>
              <a:rPr lang="de-DE" dirty="0" err="1" smtClean="0"/>
              <a:t>and</a:t>
            </a:r>
            <a:r>
              <a:rPr lang="de-DE" dirty="0" smtClean="0"/>
              <a:t> </a:t>
            </a:r>
            <a:r>
              <a:rPr lang="de-DE" dirty="0" err="1" smtClean="0"/>
              <a:t>help</a:t>
            </a:r>
            <a:r>
              <a:rPr lang="de-DE" dirty="0" smtClean="0"/>
              <a:t> </a:t>
            </a:r>
            <a:r>
              <a:rPr lang="de-DE" dirty="0" err="1" smtClean="0"/>
              <a:t>you</a:t>
            </a:r>
            <a:r>
              <a:rPr lang="de-DE" dirty="0" smtClean="0"/>
              <a:t> </a:t>
            </a:r>
            <a:r>
              <a:rPr lang="de-DE" dirty="0" err="1" smtClean="0"/>
              <a:t>to</a:t>
            </a:r>
            <a:r>
              <a:rPr lang="de-DE" dirty="0" smtClean="0"/>
              <a:t> </a:t>
            </a:r>
            <a:r>
              <a:rPr lang="de-DE" dirty="0" err="1" smtClean="0"/>
              <a:t>identify</a:t>
            </a:r>
            <a:r>
              <a:rPr lang="de-DE" dirty="0" smtClean="0"/>
              <a:t> </a:t>
            </a:r>
            <a:r>
              <a:rPr lang="de-DE" dirty="0" err="1" smtClean="0"/>
              <a:t>the</a:t>
            </a:r>
            <a:r>
              <a:rPr lang="de-DE" dirty="0" smtClean="0"/>
              <a:t> relevant </a:t>
            </a:r>
            <a:r>
              <a:rPr lang="de-DE" dirty="0" err="1" smtClean="0"/>
              <a:t>emails</a:t>
            </a:r>
            <a:r>
              <a:rPr lang="de-DE" dirty="0" smtClean="0"/>
              <a:t> </a:t>
            </a:r>
            <a:r>
              <a:rPr lang="de-DE" dirty="0" err="1" smtClean="0"/>
              <a:t>to</a:t>
            </a:r>
            <a:r>
              <a:rPr lang="de-DE" dirty="0" smtClean="0"/>
              <a:t> deal </a:t>
            </a:r>
            <a:r>
              <a:rPr lang="de-DE" dirty="0" err="1" smtClean="0"/>
              <a:t>with</a:t>
            </a:r>
            <a:r>
              <a:rPr lang="de-DE" dirty="0" smtClean="0"/>
              <a:t>.</a:t>
            </a:r>
          </a:p>
          <a:p>
            <a:pPr lvl="1"/>
            <a:r>
              <a:rPr lang="de-DE" dirty="0" err="1" smtClean="0"/>
              <a:t>Offering</a:t>
            </a:r>
            <a:r>
              <a:rPr lang="de-DE" dirty="0" smtClean="0"/>
              <a:t> an Addin </a:t>
            </a:r>
            <a:r>
              <a:rPr lang="de-DE" dirty="0" err="1" smtClean="0"/>
              <a:t>for</a:t>
            </a:r>
            <a:r>
              <a:rPr lang="de-DE" dirty="0" smtClean="0"/>
              <a:t> </a:t>
            </a:r>
            <a:r>
              <a:rPr lang="de-DE" dirty="0" err="1" smtClean="0"/>
              <a:t>Gmail</a:t>
            </a:r>
            <a:r>
              <a:rPr lang="de-DE" dirty="0" smtClean="0"/>
              <a:t>/Outlook </a:t>
            </a:r>
            <a:r>
              <a:rPr lang="de-DE" dirty="0" err="1" smtClean="0"/>
              <a:t>to</a:t>
            </a:r>
            <a:r>
              <a:rPr lang="de-DE" dirty="0" smtClean="0"/>
              <a:t> </a:t>
            </a:r>
            <a:r>
              <a:rPr lang="de-DE" dirty="0" err="1" smtClean="0"/>
              <a:t>analyse</a:t>
            </a:r>
            <a:r>
              <a:rPr lang="de-DE" dirty="0" smtClean="0"/>
              <a:t> </a:t>
            </a:r>
            <a:r>
              <a:rPr lang="de-DE" dirty="0" err="1" smtClean="0"/>
              <a:t>incoming</a:t>
            </a:r>
            <a:r>
              <a:rPr lang="de-DE" dirty="0" smtClean="0"/>
              <a:t> </a:t>
            </a:r>
            <a:r>
              <a:rPr lang="de-DE" dirty="0" err="1" smtClean="0"/>
              <a:t>emails</a:t>
            </a:r>
            <a:r>
              <a:rPr lang="de-DE" dirty="0" smtClean="0"/>
              <a:t>: </a:t>
            </a:r>
            <a:r>
              <a:rPr lang="de-DE" b="1" dirty="0" err="1" smtClean="0"/>
              <a:t>recommendations</a:t>
            </a:r>
            <a:r>
              <a:rPr lang="de-DE" b="1" dirty="0" smtClean="0"/>
              <a:t> </a:t>
            </a:r>
            <a:r>
              <a:rPr lang="de-DE" b="1" dirty="0" err="1" smtClean="0"/>
              <a:t>what</a:t>
            </a:r>
            <a:r>
              <a:rPr lang="de-DE" b="1" dirty="0" smtClean="0"/>
              <a:t> </a:t>
            </a:r>
            <a:r>
              <a:rPr lang="de-DE" b="1" dirty="0" err="1" smtClean="0"/>
              <a:t>to</a:t>
            </a:r>
            <a:r>
              <a:rPr lang="de-DE" b="1" dirty="0" smtClean="0"/>
              <a:t> </a:t>
            </a:r>
            <a:r>
              <a:rPr lang="de-DE" b="1" dirty="0" err="1" smtClean="0"/>
              <a:t>read</a:t>
            </a:r>
            <a:r>
              <a:rPr lang="de-DE" b="1" dirty="0" smtClean="0"/>
              <a:t> </a:t>
            </a:r>
            <a:r>
              <a:rPr lang="de-DE" b="1" dirty="0" err="1" smtClean="0"/>
              <a:t>and</a:t>
            </a:r>
            <a:r>
              <a:rPr lang="de-DE" b="1" dirty="0" smtClean="0"/>
              <a:t> additional </a:t>
            </a:r>
            <a:r>
              <a:rPr lang="de-DE" b="1" dirty="0" err="1" smtClean="0"/>
              <a:t>informations</a:t>
            </a:r>
            <a:r>
              <a:rPr lang="de-DE" b="1" dirty="0" smtClean="0"/>
              <a:t> </a:t>
            </a:r>
            <a:r>
              <a:rPr lang="de-DE" b="1" dirty="0" err="1" smtClean="0"/>
              <a:t>about</a:t>
            </a:r>
            <a:r>
              <a:rPr lang="de-DE" b="1" dirty="0" smtClean="0"/>
              <a:t> </a:t>
            </a:r>
            <a:r>
              <a:rPr lang="de-DE" b="1" dirty="0" err="1" smtClean="0"/>
              <a:t>the</a:t>
            </a:r>
            <a:r>
              <a:rPr lang="de-DE" b="1" dirty="0" smtClean="0"/>
              <a:t> </a:t>
            </a:r>
            <a:r>
              <a:rPr lang="de-DE" b="1" dirty="0" err="1" smtClean="0"/>
              <a:t>text</a:t>
            </a:r>
            <a:r>
              <a:rPr lang="de-DE" b="1" dirty="0" smtClean="0"/>
              <a:t>.</a:t>
            </a:r>
            <a:r>
              <a:rPr lang="de-DE" dirty="0" smtClean="0"/>
              <a:t> </a:t>
            </a:r>
          </a:p>
          <a:p>
            <a:pPr lvl="1"/>
            <a:r>
              <a:rPr lang="de-DE" dirty="0" err="1" smtClean="0"/>
              <a:t>and</a:t>
            </a:r>
            <a:r>
              <a:rPr lang="de-DE" dirty="0" smtClean="0"/>
              <a:t> </a:t>
            </a:r>
            <a:r>
              <a:rPr lang="de-DE" dirty="0" err="1" smtClean="0"/>
              <a:t>outgoing</a:t>
            </a:r>
            <a:r>
              <a:rPr lang="de-DE" dirty="0" smtClean="0"/>
              <a:t> </a:t>
            </a:r>
            <a:r>
              <a:rPr lang="de-DE" dirty="0" err="1" smtClean="0"/>
              <a:t>emails</a:t>
            </a:r>
            <a:r>
              <a:rPr lang="de-DE" dirty="0" smtClean="0"/>
              <a:t>: </a:t>
            </a:r>
            <a:r>
              <a:rPr lang="de-DE" b="1" dirty="0" err="1" smtClean="0"/>
              <a:t>giving</a:t>
            </a:r>
            <a:r>
              <a:rPr lang="de-DE" b="1" dirty="0" smtClean="0"/>
              <a:t> </a:t>
            </a:r>
            <a:r>
              <a:rPr lang="de-DE" b="1" dirty="0" err="1" smtClean="0"/>
              <a:t>automatic</a:t>
            </a:r>
            <a:r>
              <a:rPr lang="de-DE" b="1" dirty="0" smtClean="0"/>
              <a:t> </a:t>
            </a:r>
            <a:r>
              <a:rPr lang="de-DE" b="1" dirty="0" err="1" smtClean="0"/>
              <a:t>advice</a:t>
            </a:r>
            <a:r>
              <a:rPr lang="de-DE" b="1" dirty="0" smtClean="0"/>
              <a:t> </a:t>
            </a:r>
            <a:r>
              <a:rPr lang="de-DE" b="1" dirty="0" err="1" smtClean="0"/>
              <a:t>how</a:t>
            </a:r>
            <a:r>
              <a:rPr lang="de-DE" b="1" dirty="0" smtClean="0"/>
              <a:t> </a:t>
            </a:r>
            <a:r>
              <a:rPr lang="de-DE" b="1" dirty="0" err="1" smtClean="0"/>
              <a:t>to</a:t>
            </a:r>
            <a:r>
              <a:rPr lang="de-DE" b="1" dirty="0" smtClean="0"/>
              <a:t> </a:t>
            </a:r>
            <a:r>
              <a:rPr lang="de-DE" b="1" dirty="0" err="1" smtClean="0"/>
              <a:t>shorten</a:t>
            </a:r>
            <a:r>
              <a:rPr lang="de-DE" b="1" dirty="0" smtClean="0"/>
              <a:t> </a:t>
            </a:r>
            <a:r>
              <a:rPr lang="de-DE" b="1" dirty="0" err="1" smtClean="0"/>
              <a:t>information</a:t>
            </a:r>
            <a:r>
              <a:rPr lang="de-DE" dirty="0" smtClean="0"/>
              <a:t>.</a:t>
            </a:r>
            <a:endParaRPr lang="de-DE"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The </a:t>
            </a:r>
            <a:r>
              <a:rPr lang="de-DE" dirty="0" err="1" smtClean="0"/>
              <a:t>team</a:t>
            </a:r>
            <a:endParaRPr lang="de-DE" dirty="0"/>
          </a:p>
        </p:txBody>
      </p:sp>
      <p:sp>
        <p:nvSpPr>
          <p:cNvPr id="3" name="Inhaltsplatzhalter 2"/>
          <p:cNvSpPr>
            <a:spLocks noGrp="1"/>
          </p:cNvSpPr>
          <p:nvPr>
            <p:ph idx="1"/>
          </p:nvPr>
        </p:nvSpPr>
        <p:spPr/>
        <p:txBody>
          <a:bodyPr>
            <a:normAutofit/>
          </a:bodyPr>
          <a:lstStyle/>
          <a:p>
            <a:r>
              <a:rPr lang="de-DE" dirty="0" smtClean="0"/>
              <a:t>Peter: </a:t>
            </a:r>
            <a:r>
              <a:rPr lang="de-DE" dirty="0" err="1" smtClean="0"/>
              <a:t>one-liner</a:t>
            </a:r>
            <a:endParaRPr lang="de-DE" dirty="0" smtClean="0"/>
          </a:p>
          <a:p>
            <a:r>
              <a:rPr lang="de-DE" dirty="0" smtClean="0"/>
              <a:t>Maja: </a:t>
            </a:r>
            <a:r>
              <a:rPr lang="de-DE" dirty="0" err="1" smtClean="0"/>
              <a:t>xxx</a:t>
            </a:r>
            <a:endParaRPr lang="de-DE" dirty="0" smtClean="0"/>
          </a:p>
          <a:p>
            <a:r>
              <a:rPr lang="de-DE" dirty="0" smtClean="0"/>
              <a:t>Niklas: </a:t>
            </a:r>
            <a:r>
              <a:rPr lang="de-DE" dirty="0" err="1" smtClean="0"/>
              <a:t>xxx</a:t>
            </a:r>
            <a:endParaRPr lang="de-DE" dirty="0" smtClean="0"/>
          </a:p>
          <a:p>
            <a:r>
              <a:rPr lang="de-DE" dirty="0" smtClean="0"/>
              <a:t>Moritz: </a:t>
            </a:r>
            <a:r>
              <a:rPr lang="de-DE" dirty="0" err="1" smtClean="0"/>
              <a:t>xxx</a:t>
            </a:r>
            <a:endParaRPr lang="de-DE" dirty="0" smtClean="0"/>
          </a:p>
          <a:p>
            <a:r>
              <a:rPr lang="de-DE" dirty="0" smtClean="0"/>
              <a:t>Alex: </a:t>
            </a:r>
            <a:r>
              <a:rPr lang="de-DE" dirty="0" err="1" smtClean="0"/>
              <a:t>xxx</a:t>
            </a:r>
            <a:endParaRPr lang="de-DE" dirty="0" smtClean="0"/>
          </a:p>
          <a:p>
            <a:endParaRPr lang="de-DE" dirty="0"/>
          </a:p>
          <a:p>
            <a:endParaRPr lang="de-D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18048"/>
            <a:ext cx="8229600" cy="1143000"/>
          </a:xfrm>
        </p:spPr>
        <p:txBody>
          <a:bodyPr>
            <a:normAutofit/>
          </a:bodyPr>
          <a:lstStyle/>
          <a:p>
            <a:r>
              <a:rPr lang="de-DE" dirty="0" smtClean="0"/>
              <a:t>BACKUP</a:t>
            </a:r>
            <a:endParaRPr lang="de-D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Possible</a:t>
            </a:r>
            <a:r>
              <a:rPr lang="de-DE" dirty="0" smtClean="0"/>
              <a:t> </a:t>
            </a:r>
            <a:r>
              <a:rPr lang="de-DE" dirty="0" err="1" smtClean="0"/>
              <a:t>use</a:t>
            </a:r>
            <a:r>
              <a:rPr lang="de-DE" dirty="0" smtClean="0"/>
              <a:t> </a:t>
            </a:r>
            <a:r>
              <a:rPr lang="de-DE" dirty="0" err="1" smtClean="0"/>
              <a:t>cases</a:t>
            </a:r>
            <a:endParaRPr lang="de-DE" dirty="0"/>
          </a:p>
        </p:txBody>
      </p:sp>
      <p:sp>
        <p:nvSpPr>
          <p:cNvPr id="3" name="Inhaltsplatzhalter 2"/>
          <p:cNvSpPr>
            <a:spLocks noGrp="1"/>
          </p:cNvSpPr>
          <p:nvPr>
            <p:ph idx="1"/>
          </p:nvPr>
        </p:nvSpPr>
        <p:spPr/>
        <p:txBody>
          <a:bodyPr>
            <a:normAutofit fontScale="85000" lnSpcReduction="20000"/>
          </a:bodyPr>
          <a:lstStyle/>
          <a:p>
            <a:r>
              <a:rPr lang="de-DE" dirty="0" err="1" smtClean="0"/>
              <a:t>Better</a:t>
            </a:r>
            <a:r>
              <a:rPr lang="de-DE" dirty="0" smtClean="0"/>
              <a:t> Google Alert </a:t>
            </a:r>
            <a:r>
              <a:rPr lang="de-DE" dirty="0" err="1" smtClean="0"/>
              <a:t>search</a:t>
            </a:r>
            <a:r>
              <a:rPr lang="de-DE" dirty="0" smtClean="0"/>
              <a:t>: </a:t>
            </a:r>
            <a:r>
              <a:rPr lang="de-DE" dirty="0" err="1" smtClean="0"/>
              <a:t>precise</a:t>
            </a:r>
            <a:r>
              <a:rPr lang="de-DE" dirty="0" smtClean="0"/>
              <a:t> </a:t>
            </a:r>
            <a:r>
              <a:rPr lang="de-DE" dirty="0" err="1" smtClean="0"/>
              <a:t>alerts</a:t>
            </a:r>
            <a:r>
              <a:rPr lang="de-DE" dirty="0" smtClean="0"/>
              <a:t> </a:t>
            </a:r>
            <a:r>
              <a:rPr lang="de-DE" dirty="0" err="1" smtClean="0"/>
              <a:t>for</a:t>
            </a:r>
            <a:r>
              <a:rPr lang="de-DE" dirty="0" smtClean="0"/>
              <a:t> </a:t>
            </a:r>
            <a:r>
              <a:rPr lang="de-DE" dirty="0" err="1" smtClean="0"/>
              <a:t>structured</a:t>
            </a:r>
            <a:r>
              <a:rPr lang="de-DE" dirty="0" smtClean="0"/>
              <a:t> </a:t>
            </a:r>
            <a:r>
              <a:rPr lang="de-DE" dirty="0" err="1" smtClean="0"/>
              <a:t>entities</a:t>
            </a:r>
            <a:r>
              <a:rPr lang="de-DE" dirty="0" smtClean="0"/>
              <a:t>.</a:t>
            </a:r>
          </a:p>
          <a:p>
            <a:r>
              <a:rPr lang="de-DE" dirty="0" err="1" smtClean="0"/>
              <a:t>Automatically</a:t>
            </a:r>
            <a:r>
              <a:rPr lang="de-DE" dirty="0" smtClean="0"/>
              <a:t> </a:t>
            </a:r>
            <a:r>
              <a:rPr lang="de-DE" dirty="0" err="1" smtClean="0"/>
              <a:t>inserts</a:t>
            </a:r>
            <a:r>
              <a:rPr lang="de-DE" dirty="0" smtClean="0"/>
              <a:t> links </a:t>
            </a:r>
            <a:r>
              <a:rPr lang="de-DE" dirty="0" err="1" smtClean="0"/>
              <a:t>to</a:t>
            </a:r>
            <a:r>
              <a:rPr lang="de-DE" dirty="0" smtClean="0"/>
              <a:t> </a:t>
            </a:r>
            <a:r>
              <a:rPr lang="de-DE" dirty="0" err="1" smtClean="0"/>
              <a:t>raw</a:t>
            </a:r>
            <a:r>
              <a:rPr lang="de-DE" dirty="0" smtClean="0"/>
              <a:t> </a:t>
            </a:r>
            <a:r>
              <a:rPr lang="de-DE" dirty="0" err="1" smtClean="0"/>
              <a:t>text</a:t>
            </a:r>
            <a:r>
              <a:rPr lang="de-DE" dirty="0" smtClean="0"/>
              <a:t> </a:t>
            </a:r>
            <a:r>
              <a:rPr lang="de-DE" dirty="0" err="1" smtClean="0"/>
              <a:t>with</a:t>
            </a:r>
            <a:r>
              <a:rPr lang="de-DE" dirty="0" smtClean="0"/>
              <a:t> </a:t>
            </a:r>
            <a:r>
              <a:rPr lang="de-DE" dirty="0" err="1" smtClean="0"/>
              <a:t>valuable</a:t>
            </a:r>
            <a:r>
              <a:rPr lang="de-DE" dirty="0" smtClean="0"/>
              <a:t> </a:t>
            </a:r>
            <a:r>
              <a:rPr lang="de-DE" dirty="0" err="1" smtClean="0"/>
              <a:t>information</a:t>
            </a:r>
            <a:r>
              <a:rPr lang="de-DE" dirty="0"/>
              <a:t> </a:t>
            </a:r>
            <a:r>
              <a:rPr lang="de-DE" dirty="0" smtClean="0"/>
              <a:t>– in </a:t>
            </a:r>
            <a:r>
              <a:rPr lang="de-DE" dirty="0" err="1" smtClean="0"/>
              <a:t>your</a:t>
            </a:r>
            <a:r>
              <a:rPr lang="de-DE" dirty="0" smtClean="0"/>
              <a:t> email </a:t>
            </a:r>
            <a:r>
              <a:rPr lang="de-DE" dirty="0" err="1" smtClean="0"/>
              <a:t>text</a:t>
            </a:r>
            <a:r>
              <a:rPr lang="de-DE" dirty="0" smtClean="0"/>
              <a:t> </a:t>
            </a:r>
            <a:r>
              <a:rPr lang="de-DE" dirty="0" err="1" smtClean="0"/>
              <a:t>you</a:t>
            </a:r>
            <a:r>
              <a:rPr lang="de-DE" dirty="0" smtClean="0"/>
              <a:t> </a:t>
            </a:r>
            <a:r>
              <a:rPr lang="de-DE" dirty="0" err="1" smtClean="0"/>
              <a:t>get</a:t>
            </a:r>
            <a:r>
              <a:rPr lang="de-DE" dirty="0" smtClean="0"/>
              <a:t> </a:t>
            </a:r>
            <a:r>
              <a:rPr lang="de-DE" dirty="0" err="1" smtClean="0"/>
              <a:t>automatically</a:t>
            </a:r>
            <a:r>
              <a:rPr lang="de-DE" dirty="0" smtClean="0"/>
              <a:t> </a:t>
            </a:r>
            <a:r>
              <a:rPr lang="de-DE" dirty="0" err="1" smtClean="0"/>
              <a:t>information</a:t>
            </a:r>
            <a:r>
              <a:rPr lang="de-DE" dirty="0" smtClean="0"/>
              <a:t> </a:t>
            </a:r>
            <a:r>
              <a:rPr lang="de-DE" dirty="0" err="1" smtClean="0"/>
              <a:t>about</a:t>
            </a:r>
            <a:r>
              <a:rPr lang="de-DE" dirty="0" smtClean="0"/>
              <a:t> </a:t>
            </a:r>
            <a:r>
              <a:rPr lang="de-DE" dirty="0" err="1" smtClean="0"/>
              <a:t>cities</a:t>
            </a:r>
            <a:r>
              <a:rPr lang="de-DE" dirty="0" smtClean="0"/>
              <a:t>, </a:t>
            </a:r>
            <a:r>
              <a:rPr lang="de-DE" dirty="0" err="1" smtClean="0"/>
              <a:t>related</a:t>
            </a:r>
            <a:r>
              <a:rPr lang="de-DE" dirty="0" smtClean="0"/>
              <a:t> </a:t>
            </a:r>
            <a:r>
              <a:rPr lang="de-DE" dirty="0" err="1" smtClean="0"/>
              <a:t>terms</a:t>
            </a:r>
            <a:r>
              <a:rPr lang="de-DE" dirty="0" smtClean="0"/>
              <a:t>, </a:t>
            </a:r>
            <a:r>
              <a:rPr lang="de-DE" dirty="0" err="1" smtClean="0"/>
              <a:t>people</a:t>
            </a:r>
            <a:r>
              <a:rPr lang="de-DE" dirty="0" smtClean="0"/>
              <a:t> </a:t>
            </a:r>
            <a:r>
              <a:rPr lang="de-DE" dirty="0" err="1" smtClean="0"/>
              <a:t>etc</a:t>
            </a:r>
            <a:endParaRPr lang="de-DE" dirty="0" smtClean="0"/>
          </a:p>
          <a:p>
            <a:r>
              <a:rPr lang="de-DE" dirty="0" smtClean="0"/>
              <a:t>On-</a:t>
            </a:r>
            <a:r>
              <a:rPr lang="de-DE" dirty="0" err="1" smtClean="0"/>
              <a:t>the</a:t>
            </a:r>
            <a:r>
              <a:rPr lang="de-DE" dirty="0" smtClean="0"/>
              <a:t>-Fly </a:t>
            </a:r>
            <a:r>
              <a:rPr lang="de-DE" dirty="0" err="1" smtClean="0"/>
              <a:t>text</a:t>
            </a:r>
            <a:r>
              <a:rPr lang="de-DE" dirty="0" smtClean="0"/>
              <a:t> </a:t>
            </a:r>
            <a:r>
              <a:rPr lang="de-DE" dirty="0" err="1" smtClean="0"/>
              <a:t>analysis</a:t>
            </a:r>
            <a:r>
              <a:rPr lang="de-DE" dirty="0" smtClean="0"/>
              <a:t> </a:t>
            </a:r>
            <a:r>
              <a:rPr lang="de-DE" dirty="0" err="1" smtClean="0"/>
              <a:t>of</a:t>
            </a:r>
            <a:r>
              <a:rPr lang="de-DE" dirty="0" smtClean="0"/>
              <a:t> </a:t>
            </a:r>
            <a:r>
              <a:rPr lang="de-DE" dirty="0" err="1" smtClean="0"/>
              <a:t>documents</a:t>
            </a:r>
            <a:r>
              <a:rPr lang="de-DE" dirty="0"/>
              <a:t> </a:t>
            </a:r>
            <a:r>
              <a:rPr lang="de-DE" dirty="0" err="1" smtClean="0"/>
              <a:t>and</a:t>
            </a:r>
            <a:r>
              <a:rPr lang="de-DE" dirty="0" smtClean="0"/>
              <a:t> </a:t>
            </a:r>
            <a:r>
              <a:rPr lang="de-DE" dirty="0" err="1" smtClean="0"/>
              <a:t>websites</a:t>
            </a:r>
            <a:r>
              <a:rPr lang="de-DE" dirty="0" smtClean="0"/>
              <a:t>, </a:t>
            </a:r>
            <a:r>
              <a:rPr lang="de-DE" dirty="0" err="1" smtClean="0"/>
              <a:t>providing</a:t>
            </a:r>
            <a:r>
              <a:rPr lang="de-DE" dirty="0" smtClean="0"/>
              <a:t> </a:t>
            </a:r>
            <a:r>
              <a:rPr lang="de-DE" dirty="0" err="1" smtClean="0"/>
              <a:t>them</a:t>
            </a:r>
            <a:r>
              <a:rPr lang="de-DE" dirty="0" smtClean="0"/>
              <a:t> </a:t>
            </a:r>
            <a:r>
              <a:rPr lang="de-DE" dirty="0" err="1" smtClean="0"/>
              <a:t>with</a:t>
            </a:r>
            <a:r>
              <a:rPr lang="de-DE" dirty="0" smtClean="0"/>
              <a:t> additional </a:t>
            </a:r>
            <a:r>
              <a:rPr lang="de-DE" dirty="0" err="1" smtClean="0"/>
              <a:t>informations</a:t>
            </a:r>
            <a:r>
              <a:rPr lang="de-DE" dirty="0" smtClean="0"/>
              <a:t> </a:t>
            </a:r>
            <a:r>
              <a:rPr lang="de-DE" dirty="0" err="1" smtClean="0"/>
              <a:t>about</a:t>
            </a:r>
            <a:r>
              <a:rPr lang="de-DE" dirty="0" smtClean="0"/>
              <a:t> </a:t>
            </a:r>
            <a:r>
              <a:rPr lang="de-DE" dirty="0" err="1" smtClean="0"/>
              <a:t>cities</a:t>
            </a:r>
            <a:r>
              <a:rPr lang="de-DE" dirty="0" smtClean="0"/>
              <a:t>, </a:t>
            </a:r>
            <a:r>
              <a:rPr lang="de-DE" dirty="0" err="1" smtClean="0"/>
              <a:t>events</a:t>
            </a:r>
            <a:r>
              <a:rPr lang="de-DE" dirty="0" smtClean="0"/>
              <a:t> </a:t>
            </a:r>
            <a:r>
              <a:rPr lang="de-DE" dirty="0" err="1" smtClean="0"/>
              <a:t>and</a:t>
            </a:r>
            <a:r>
              <a:rPr lang="de-DE" dirty="0" smtClean="0"/>
              <a:t> </a:t>
            </a:r>
            <a:r>
              <a:rPr lang="de-DE" dirty="0" err="1" smtClean="0"/>
              <a:t>people</a:t>
            </a:r>
            <a:endParaRPr lang="de-DE" dirty="0" smtClean="0"/>
          </a:p>
          <a:p>
            <a:r>
              <a:rPr lang="de-DE" dirty="0" smtClean="0"/>
              <a:t>Who-Is-Who </a:t>
            </a:r>
            <a:r>
              <a:rPr lang="de-DE" dirty="0" err="1" smtClean="0"/>
              <a:t>of</a:t>
            </a:r>
            <a:r>
              <a:rPr lang="de-DE" dirty="0" smtClean="0"/>
              <a:t> an </a:t>
            </a:r>
            <a:r>
              <a:rPr lang="de-DE" dirty="0" err="1" smtClean="0"/>
              <a:t>article</a:t>
            </a:r>
            <a:r>
              <a:rPr lang="de-DE" dirty="0" smtClean="0"/>
              <a:t>: </a:t>
            </a:r>
            <a:r>
              <a:rPr lang="de-DE" dirty="0" err="1" smtClean="0"/>
              <a:t>How</a:t>
            </a:r>
            <a:r>
              <a:rPr lang="de-DE" dirty="0" smtClean="0"/>
              <a:t> </a:t>
            </a:r>
            <a:r>
              <a:rPr lang="de-DE" dirty="0" err="1" smtClean="0"/>
              <a:t>is</a:t>
            </a:r>
            <a:r>
              <a:rPr lang="de-DE" dirty="0" smtClean="0"/>
              <a:t> </a:t>
            </a:r>
            <a:r>
              <a:rPr lang="de-DE" dirty="0" err="1" smtClean="0"/>
              <a:t>that</a:t>
            </a:r>
            <a:r>
              <a:rPr lang="de-DE" dirty="0" smtClean="0"/>
              <a:t> CEO </a:t>
            </a:r>
            <a:r>
              <a:rPr lang="de-DE" dirty="0" err="1" smtClean="0"/>
              <a:t>connected</a:t>
            </a:r>
            <a:r>
              <a:rPr lang="de-DE" dirty="0" smtClean="0"/>
              <a:t> in </a:t>
            </a:r>
            <a:r>
              <a:rPr lang="de-DE" dirty="0" err="1" smtClean="0"/>
              <a:t>the</a:t>
            </a:r>
            <a:r>
              <a:rPr lang="de-DE" dirty="0" smtClean="0"/>
              <a:t> </a:t>
            </a:r>
            <a:r>
              <a:rPr lang="de-DE" dirty="0" err="1" smtClean="0"/>
              <a:t>industry</a:t>
            </a:r>
            <a:r>
              <a:rPr lang="de-DE" dirty="0" smtClean="0"/>
              <a:t>? </a:t>
            </a:r>
            <a:r>
              <a:rPr lang="de-DE" dirty="0" err="1" smtClean="0"/>
              <a:t>How</a:t>
            </a:r>
            <a:r>
              <a:rPr lang="de-DE" dirty="0" smtClean="0"/>
              <a:t> </a:t>
            </a:r>
            <a:r>
              <a:rPr lang="de-DE" dirty="0" err="1" smtClean="0"/>
              <a:t>is</a:t>
            </a:r>
            <a:r>
              <a:rPr lang="de-DE" dirty="0" smtClean="0"/>
              <a:t> </a:t>
            </a:r>
            <a:r>
              <a:rPr lang="de-DE" dirty="0" err="1" smtClean="0"/>
              <a:t>the</a:t>
            </a:r>
            <a:r>
              <a:rPr lang="de-DE" dirty="0" smtClean="0"/>
              <a:t> </a:t>
            </a:r>
            <a:r>
              <a:rPr lang="de-DE" dirty="0" err="1" smtClean="0"/>
              <a:t>celebrity</a:t>
            </a:r>
            <a:r>
              <a:rPr lang="de-DE" dirty="0" smtClean="0"/>
              <a:t> </a:t>
            </a:r>
            <a:r>
              <a:rPr lang="de-DE" dirty="0" err="1" smtClean="0"/>
              <a:t>connected</a:t>
            </a:r>
            <a:r>
              <a:rPr lang="de-DE" dirty="0" smtClean="0"/>
              <a:t> </a:t>
            </a:r>
            <a:r>
              <a:rPr lang="de-DE" dirty="0" err="1" smtClean="0"/>
              <a:t>to</a:t>
            </a:r>
            <a:r>
              <a:rPr lang="de-DE" dirty="0" smtClean="0"/>
              <a:t> </a:t>
            </a:r>
            <a:r>
              <a:rPr lang="de-DE" dirty="0" err="1" smtClean="0"/>
              <a:t>other</a:t>
            </a:r>
            <a:r>
              <a:rPr lang="de-DE" dirty="0" smtClean="0"/>
              <a:t> </a:t>
            </a:r>
            <a:r>
              <a:rPr lang="de-DE" dirty="0" err="1" smtClean="0"/>
              <a:t>stars</a:t>
            </a:r>
            <a:r>
              <a:rPr lang="de-DE" dirty="0" smtClean="0"/>
              <a:t>? </a:t>
            </a:r>
            <a:endParaRPr lang="de-D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What</a:t>
            </a:r>
            <a:r>
              <a:rPr lang="de-DE" dirty="0" smtClean="0"/>
              <a:t> </a:t>
            </a:r>
            <a:r>
              <a:rPr lang="de-DE" dirty="0" err="1" smtClean="0"/>
              <a:t>are</a:t>
            </a:r>
            <a:r>
              <a:rPr lang="de-DE" dirty="0" smtClean="0"/>
              <a:t> </a:t>
            </a:r>
            <a:r>
              <a:rPr lang="de-DE" dirty="0" err="1" smtClean="0"/>
              <a:t>we</a:t>
            </a:r>
            <a:r>
              <a:rPr lang="de-DE" dirty="0" smtClean="0"/>
              <a:t> </a:t>
            </a:r>
            <a:r>
              <a:rPr lang="de-DE" dirty="0" err="1" smtClean="0"/>
              <a:t>doing</a:t>
            </a:r>
            <a:r>
              <a:rPr lang="de-DE" dirty="0" smtClean="0"/>
              <a:t>?</a:t>
            </a:r>
            <a:endParaRPr lang="de-DE" dirty="0"/>
          </a:p>
        </p:txBody>
      </p:sp>
      <p:sp>
        <p:nvSpPr>
          <p:cNvPr id="3" name="Inhaltsplatzhalter 2"/>
          <p:cNvSpPr>
            <a:spLocks noGrp="1"/>
          </p:cNvSpPr>
          <p:nvPr>
            <p:ph idx="1"/>
          </p:nvPr>
        </p:nvSpPr>
        <p:spPr/>
        <p:txBody>
          <a:bodyPr/>
          <a:lstStyle/>
          <a:p>
            <a:r>
              <a:rPr lang="de-DE" dirty="0" err="1" smtClean="0"/>
              <a:t>Extracting</a:t>
            </a:r>
            <a:r>
              <a:rPr lang="de-DE" dirty="0" smtClean="0"/>
              <a:t> </a:t>
            </a:r>
            <a:r>
              <a:rPr lang="de-DE" dirty="0" err="1" smtClean="0"/>
              <a:t>and</a:t>
            </a:r>
            <a:r>
              <a:rPr lang="de-DE" dirty="0" smtClean="0"/>
              <a:t> </a:t>
            </a:r>
            <a:r>
              <a:rPr lang="de-DE" dirty="0" err="1" smtClean="0"/>
              <a:t>categorising</a:t>
            </a:r>
            <a:r>
              <a:rPr lang="de-DE" dirty="0" smtClean="0"/>
              <a:t> </a:t>
            </a:r>
            <a:r>
              <a:rPr lang="de-DE" b="1" dirty="0" smtClean="0"/>
              <a:t>relevant </a:t>
            </a:r>
            <a:r>
              <a:rPr lang="de-DE" b="1" dirty="0" err="1" smtClean="0"/>
              <a:t>information</a:t>
            </a:r>
            <a:r>
              <a:rPr lang="de-DE" dirty="0" smtClean="0"/>
              <a:t> (</a:t>
            </a:r>
            <a:r>
              <a:rPr lang="en-US" dirty="0" smtClean="0"/>
              <a:t>People</a:t>
            </a:r>
            <a:r>
              <a:rPr lang="en-US" dirty="0"/>
              <a:t>, Companies, Places, and Events</a:t>
            </a:r>
            <a:r>
              <a:rPr lang="de-DE" dirty="0" smtClean="0"/>
              <a:t>) </a:t>
            </a:r>
            <a:r>
              <a:rPr lang="de-DE" dirty="0" err="1" smtClean="0"/>
              <a:t>from</a:t>
            </a:r>
            <a:r>
              <a:rPr lang="de-DE" dirty="0" smtClean="0"/>
              <a:t> </a:t>
            </a:r>
            <a:r>
              <a:rPr lang="de-DE" b="1" dirty="0" err="1" smtClean="0"/>
              <a:t>raw</a:t>
            </a:r>
            <a:r>
              <a:rPr lang="de-DE" b="1" dirty="0" smtClean="0"/>
              <a:t> </a:t>
            </a:r>
            <a:r>
              <a:rPr lang="de-DE" b="1" dirty="0" err="1" smtClean="0"/>
              <a:t>text</a:t>
            </a:r>
            <a:r>
              <a:rPr lang="de-DE" dirty="0" smtClean="0"/>
              <a:t> (HTML, DOCS, PDFs </a:t>
            </a:r>
            <a:r>
              <a:rPr lang="de-DE" dirty="0" err="1" smtClean="0"/>
              <a:t>etc</a:t>
            </a:r>
            <a:r>
              <a:rPr lang="de-DE" dirty="0" smtClean="0"/>
              <a:t>).</a:t>
            </a:r>
            <a:endParaRPr lang="de-D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What</a:t>
            </a:r>
            <a:r>
              <a:rPr lang="de-DE" dirty="0" smtClean="0"/>
              <a:t> </a:t>
            </a:r>
            <a:r>
              <a:rPr lang="de-DE" b="1" dirty="0" err="1" smtClean="0"/>
              <a:t>exactly</a:t>
            </a:r>
            <a:r>
              <a:rPr lang="de-DE" dirty="0" smtClean="0"/>
              <a:t> </a:t>
            </a:r>
            <a:r>
              <a:rPr lang="de-DE" dirty="0" err="1" smtClean="0"/>
              <a:t>are</a:t>
            </a:r>
            <a:r>
              <a:rPr lang="de-DE" dirty="0" smtClean="0"/>
              <a:t> </a:t>
            </a:r>
            <a:r>
              <a:rPr lang="de-DE" dirty="0" err="1" smtClean="0"/>
              <a:t>we</a:t>
            </a:r>
            <a:r>
              <a:rPr lang="de-DE" dirty="0" smtClean="0"/>
              <a:t> </a:t>
            </a:r>
            <a:r>
              <a:rPr lang="de-DE" dirty="0" err="1" smtClean="0"/>
              <a:t>doing</a:t>
            </a:r>
            <a:r>
              <a:rPr lang="de-DE" dirty="0" smtClean="0"/>
              <a:t>?</a:t>
            </a:r>
            <a:endParaRPr lang="de-DE" dirty="0"/>
          </a:p>
        </p:txBody>
      </p:sp>
      <p:sp>
        <p:nvSpPr>
          <p:cNvPr id="3" name="Inhaltsplatzhalter 2"/>
          <p:cNvSpPr>
            <a:spLocks noGrp="1"/>
          </p:cNvSpPr>
          <p:nvPr>
            <p:ph idx="1"/>
          </p:nvPr>
        </p:nvSpPr>
        <p:spPr/>
        <p:txBody>
          <a:bodyPr>
            <a:normAutofit fontScale="85000" lnSpcReduction="10000"/>
          </a:bodyPr>
          <a:lstStyle/>
          <a:p>
            <a:r>
              <a:rPr lang="de-DE" dirty="0" err="1" smtClean="0"/>
              <a:t>Using</a:t>
            </a:r>
            <a:r>
              <a:rPr lang="de-DE" dirty="0" smtClean="0"/>
              <a:t> </a:t>
            </a:r>
            <a:r>
              <a:rPr lang="de-DE" dirty="0" err="1" smtClean="0"/>
              <a:t>the</a:t>
            </a:r>
            <a:r>
              <a:rPr lang="de-DE" dirty="0" smtClean="0"/>
              <a:t> Bing </a:t>
            </a:r>
            <a:r>
              <a:rPr lang="de-DE" dirty="0" err="1" smtClean="0"/>
              <a:t>Search</a:t>
            </a:r>
            <a:r>
              <a:rPr lang="de-DE" dirty="0" smtClean="0"/>
              <a:t> API </a:t>
            </a:r>
            <a:r>
              <a:rPr lang="de-DE" dirty="0" err="1" smtClean="0"/>
              <a:t>to</a:t>
            </a:r>
            <a:r>
              <a:rPr lang="de-DE" dirty="0" smtClean="0"/>
              <a:t> </a:t>
            </a:r>
            <a:r>
              <a:rPr lang="de-DE" dirty="0" err="1" smtClean="0"/>
              <a:t>get</a:t>
            </a:r>
            <a:r>
              <a:rPr lang="de-DE" dirty="0" smtClean="0"/>
              <a:t> </a:t>
            </a:r>
            <a:r>
              <a:rPr lang="de-DE" dirty="0" err="1" smtClean="0"/>
              <a:t>the</a:t>
            </a:r>
            <a:r>
              <a:rPr lang="de-DE" dirty="0" smtClean="0"/>
              <a:t> relevant </a:t>
            </a:r>
            <a:r>
              <a:rPr lang="de-DE" dirty="0" err="1" smtClean="0"/>
              <a:t>first</a:t>
            </a:r>
            <a:r>
              <a:rPr lang="de-DE" dirty="0" smtClean="0"/>
              <a:t> 50 </a:t>
            </a:r>
            <a:r>
              <a:rPr lang="de-DE" dirty="0" err="1" smtClean="0"/>
              <a:t>pages</a:t>
            </a:r>
            <a:r>
              <a:rPr lang="de-DE" dirty="0" smtClean="0"/>
              <a:t> </a:t>
            </a:r>
            <a:r>
              <a:rPr lang="de-DE" dirty="0" err="1" smtClean="0"/>
              <a:t>to</a:t>
            </a:r>
            <a:r>
              <a:rPr lang="de-DE" dirty="0" smtClean="0"/>
              <a:t> a </a:t>
            </a:r>
            <a:r>
              <a:rPr lang="de-DE" dirty="0" err="1" smtClean="0"/>
              <a:t>search</a:t>
            </a:r>
            <a:r>
              <a:rPr lang="de-DE" dirty="0" smtClean="0"/>
              <a:t> </a:t>
            </a:r>
            <a:r>
              <a:rPr lang="de-DE" dirty="0" err="1" smtClean="0"/>
              <a:t>query</a:t>
            </a:r>
            <a:r>
              <a:rPr lang="de-DE" dirty="0" smtClean="0"/>
              <a:t>.</a:t>
            </a:r>
          </a:p>
          <a:p>
            <a:endParaRPr lang="de-DE" dirty="0"/>
          </a:p>
          <a:p>
            <a:r>
              <a:rPr lang="de-DE" dirty="0" err="1" smtClean="0"/>
              <a:t>With</a:t>
            </a:r>
            <a:r>
              <a:rPr lang="de-DE" dirty="0" smtClean="0"/>
              <a:t> </a:t>
            </a:r>
            <a:r>
              <a:rPr lang="de-DE" dirty="0" err="1" smtClean="0"/>
              <a:t>the</a:t>
            </a:r>
            <a:r>
              <a:rPr lang="de-DE" dirty="0" smtClean="0"/>
              <a:t> Open Calais API (</a:t>
            </a:r>
            <a:r>
              <a:rPr lang="de-DE" dirty="0" err="1" smtClean="0"/>
              <a:t>by</a:t>
            </a:r>
            <a:r>
              <a:rPr lang="de-DE" dirty="0" smtClean="0"/>
              <a:t> Thomson Reuters) </a:t>
            </a:r>
            <a:r>
              <a:rPr lang="de-DE" dirty="0" err="1" smtClean="0"/>
              <a:t>those</a:t>
            </a:r>
            <a:r>
              <a:rPr lang="de-DE" dirty="0" smtClean="0"/>
              <a:t> 50 </a:t>
            </a:r>
            <a:r>
              <a:rPr lang="de-DE" dirty="0" err="1" smtClean="0"/>
              <a:t>pages</a:t>
            </a:r>
            <a:r>
              <a:rPr lang="de-DE" dirty="0" smtClean="0"/>
              <a:t> </a:t>
            </a:r>
            <a:r>
              <a:rPr lang="de-DE" dirty="0" err="1" smtClean="0"/>
              <a:t>are</a:t>
            </a:r>
            <a:r>
              <a:rPr lang="de-DE" dirty="0" smtClean="0"/>
              <a:t> </a:t>
            </a:r>
            <a:r>
              <a:rPr lang="de-DE" dirty="0" err="1" smtClean="0"/>
              <a:t>categorised</a:t>
            </a:r>
            <a:r>
              <a:rPr lang="de-DE" dirty="0" smtClean="0"/>
              <a:t> in </a:t>
            </a:r>
            <a:r>
              <a:rPr lang="de-DE" dirty="0" err="1" smtClean="0"/>
              <a:t>entities</a:t>
            </a:r>
            <a:r>
              <a:rPr lang="de-DE" dirty="0" smtClean="0"/>
              <a:t> (</a:t>
            </a:r>
            <a:r>
              <a:rPr lang="de-DE" dirty="0" err="1" smtClean="0"/>
              <a:t>people</a:t>
            </a:r>
            <a:r>
              <a:rPr lang="de-DE" dirty="0" smtClean="0"/>
              <a:t>, countries, </a:t>
            </a:r>
            <a:r>
              <a:rPr lang="de-DE" dirty="0" err="1" smtClean="0"/>
              <a:t>cities</a:t>
            </a:r>
            <a:r>
              <a:rPr lang="de-DE" dirty="0" smtClean="0"/>
              <a:t>, </a:t>
            </a:r>
            <a:r>
              <a:rPr lang="de-DE" dirty="0" err="1" smtClean="0"/>
              <a:t>events</a:t>
            </a:r>
            <a:r>
              <a:rPr lang="de-DE" dirty="0" smtClean="0"/>
              <a:t> </a:t>
            </a:r>
            <a:r>
              <a:rPr lang="de-DE" dirty="0" err="1" smtClean="0"/>
              <a:t>etc</a:t>
            </a:r>
            <a:r>
              <a:rPr lang="de-DE" dirty="0" smtClean="0"/>
              <a:t>) </a:t>
            </a:r>
            <a:r>
              <a:rPr lang="de-DE" dirty="0" err="1" smtClean="0"/>
              <a:t>and</a:t>
            </a:r>
            <a:r>
              <a:rPr lang="de-DE" dirty="0" smtClean="0"/>
              <a:t> </a:t>
            </a:r>
            <a:r>
              <a:rPr lang="de-DE" dirty="0" err="1" smtClean="0"/>
              <a:t>counted</a:t>
            </a:r>
            <a:r>
              <a:rPr lang="de-DE" dirty="0" smtClean="0"/>
              <a:t>.</a:t>
            </a:r>
          </a:p>
          <a:p>
            <a:endParaRPr lang="de-DE" dirty="0"/>
          </a:p>
          <a:p>
            <a:r>
              <a:rPr lang="de-DE" dirty="0" err="1" smtClean="0"/>
              <a:t>Finally</a:t>
            </a:r>
            <a:r>
              <a:rPr lang="de-DE" dirty="0" smtClean="0"/>
              <a:t>, </a:t>
            </a:r>
            <a:r>
              <a:rPr lang="de-DE" dirty="0" err="1" smtClean="0"/>
              <a:t>through</a:t>
            </a:r>
            <a:r>
              <a:rPr lang="de-DE" dirty="0" smtClean="0"/>
              <a:t> </a:t>
            </a:r>
            <a:r>
              <a:rPr lang="de-DE" dirty="0" err="1" smtClean="0"/>
              <a:t>the</a:t>
            </a:r>
            <a:r>
              <a:rPr lang="de-DE" dirty="0" smtClean="0"/>
              <a:t> D3.js (</a:t>
            </a:r>
            <a:r>
              <a:rPr lang="de-DE" dirty="0" err="1" smtClean="0"/>
              <a:t>library</a:t>
            </a:r>
            <a:r>
              <a:rPr lang="de-DE" dirty="0" smtClean="0"/>
              <a:t> </a:t>
            </a:r>
            <a:r>
              <a:rPr lang="de-DE" dirty="0" err="1" smtClean="0"/>
              <a:t>for</a:t>
            </a:r>
            <a:r>
              <a:rPr lang="de-DE" dirty="0" smtClean="0"/>
              <a:t> </a:t>
            </a:r>
            <a:r>
              <a:rPr lang="de-DE" dirty="0" err="1" smtClean="0"/>
              <a:t>manipulating</a:t>
            </a:r>
            <a:r>
              <a:rPr lang="de-DE" dirty="0" smtClean="0"/>
              <a:t> </a:t>
            </a:r>
            <a:r>
              <a:rPr lang="de-DE" dirty="0" err="1" smtClean="0"/>
              <a:t>documents</a:t>
            </a:r>
            <a:r>
              <a:rPr lang="de-DE" dirty="0" smtClean="0"/>
              <a:t> </a:t>
            </a:r>
            <a:r>
              <a:rPr lang="de-DE" dirty="0" err="1" smtClean="0"/>
              <a:t>based</a:t>
            </a:r>
            <a:r>
              <a:rPr lang="de-DE" dirty="0" smtClean="0"/>
              <a:t> on </a:t>
            </a:r>
            <a:r>
              <a:rPr lang="de-DE" dirty="0" err="1" smtClean="0"/>
              <a:t>data</a:t>
            </a:r>
            <a:r>
              <a:rPr lang="de-DE" dirty="0" smtClean="0"/>
              <a:t>) </a:t>
            </a:r>
            <a:r>
              <a:rPr lang="de-DE" dirty="0" err="1" smtClean="0"/>
              <a:t>visualisation</a:t>
            </a:r>
            <a:r>
              <a:rPr lang="de-DE" dirty="0" smtClean="0"/>
              <a:t> </a:t>
            </a:r>
            <a:r>
              <a:rPr lang="de-DE" dirty="0" err="1" smtClean="0"/>
              <a:t>of</a:t>
            </a:r>
            <a:r>
              <a:rPr lang="de-DE" dirty="0" smtClean="0"/>
              <a:t> </a:t>
            </a:r>
            <a:r>
              <a:rPr lang="de-DE" dirty="0" err="1" smtClean="0"/>
              <a:t>the</a:t>
            </a:r>
            <a:r>
              <a:rPr lang="de-DE" dirty="0" smtClean="0"/>
              <a:t> </a:t>
            </a:r>
            <a:r>
              <a:rPr lang="de-DE" dirty="0" err="1" smtClean="0"/>
              <a:t>connections</a:t>
            </a:r>
            <a:r>
              <a:rPr lang="de-DE" dirty="0" smtClean="0"/>
              <a:t> </a:t>
            </a:r>
            <a:r>
              <a:rPr lang="de-DE" dirty="0" err="1" smtClean="0"/>
              <a:t>of</a:t>
            </a:r>
            <a:r>
              <a:rPr lang="de-DE" dirty="0" smtClean="0"/>
              <a:t> </a:t>
            </a:r>
            <a:r>
              <a:rPr lang="de-DE" dirty="0" err="1" smtClean="0"/>
              <a:t>one</a:t>
            </a:r>
            <a:r>
              <a:rPr lang="de-DE" dirty="0" smtClean="0"/>
              <a:t> </a:t>
            </a:r>
            <a:r>
              <a:rPr lang="de-DE" dirty="0" err="1" smtClean="0"/>
              <a:t>person</a:t>
            </a:r>
            <a:r>
              <a:rPr lang="de-DE" dirty="0" smtClean="0"/>
              <a:t> plus </a:t>
            </a:r>
            <a:r>
              <a:rPr lang="de-DE" dirty="0" err="1" smtClean="0"/>
              <a:t>specific</a:t>
            </a:r>
            <a:r>
              <a:rPr lang="de-DE" dirty="0" smtClean="0"/>
              <a:t> </a:t>
            </a:r>
            <a:r>
              <a:rPr lang="de-DE" dirty="0" err="1" smtClean="0"/>
              <a:t>information</a:t>
            </a:r>
            <a:r>
              <a:rPr lang="de-DE" dirty="0" smtClean="0"/>
              <a:t> </a:t>
            </a:r>
            <a:r>
              <a:rPr lang="de-DE" dirty="0" err="1" smtClean="0"/>
              <a:t>of</a:t>
            </a:r>
            <a:r>
              <a:rPr lang="de-DE" dirty="0" smtClean="0"/>
              <a:t> </a:t>
            </a:r>
            <a:r>
              <a:rPr lang="de-DE" dirty="0" err="1" smtClean="0"/>
              <a:t>available</a:t>
            </a:r>
            <a:r>
              <a:rPr lang="de-DE" dirty="0" smtClean="0"/>
              <a:t> </a:t>
            </a:r>
            <a:r>
              <a:rPr lang="de-DE" dirty="0" err="1" smtClean="0"/>
              <a:t>data</a:t>
            </a:r>
            <a:r>
              <a:rPr lang="de-DE" dirty="0" smtClean="0"/>
              <a:t> </a:t>
            </a:r>
            <a:r>
              <a:rPr lang="de-DE" dirty="0" err="1" smtClean="0"/>
              <a:t>to</a:t>
            </a:r>
            <a:r>
              <a:rPr lang="de-DE" dirty="0" smtClean="0"/>
              <a:t> </a:t>
            </a:r>
            <a:r>
              <a:rPr lang="de-DE" dirty="0" err="1" smtClean="0"/>
              <a:t>connections</a:t>
            </a:r>
            <a:r>
              <a:rPr lang="de-DE" dirty="0" smtClean="0"/>
              <a:t>.</a:t>
            </a:r>
            <a:endParaRPr lang="de-D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Do </a:t>
            </a:r>
            <a:r>
              <a:rPr lang="de-DE" dirty="0" err="1" smtClean="0"/>
              <a:t>you</a:t>
            </a:r>
            <a:r>
              <a:rPr lang="de-DE" dirty="0" smtClean="0"/>
              <a:t> </a:t>
            </a:r>
            <a:r>
              <a:rPr lang="de-DE" dirty="0" err="1" smtClean="0"/>
              <a:t>know</a:t>
            </a:r>
            <a:r>
              <a:rPr lang="de-DE" dirty="0" smtClean="0"/>
              <a:t> </a:t>
            </a:r>
            <a:r>
              <a:rPr lang="de-DE" dirty="0" err="1" smtClean="0"/>
              <a:t>one</a:t>
            </a:r>
            <a:r>
              <a:rPr lang="de-DE" dirty="0" smtClean="0"/>
              <a:t> </a:t>
            </a:r>
            <a:r>
              <a:rPr lang="de-DE" dirty="0" err="1" smtClean="0"/>
              <a:t>of</a:t>
            </a:r>
            <a:r>
              <a:rPr lang="de-DE" dirty="0" smtClean="0"/>
              <a:t> </a:t>
            </a:r>
            <a:r>
              <a:rPr lang="de-DE" dirty="0" err="1" smtClean="0"/>
              <a:t>these</a:t>
            </a:r>
            <a:r>
              <a:rPr lang="de-DE" dirty="0" smtClean="0"/>
              <a:t> </a:t>
            </a:r>
            <a:r>
              <a:rPr lang="de-DE" dirty="0" err="1" smtClean="0"/>
              <a:t>problems</a:t>
            </a:r>
            <a:r>
              <a:rPr lang="de-DE" dirty="0" smtClean="0"/>
              <a:t>?</a:t>
            </a:r>
            <a:endParaRPr lang="de-DE" dirty="0"/>
          </a:p>
        </p:txBody>
      </p:sp>
      <p:sp>
        <p:nvSpPr>
          <p:cNvPr id="3" name="Inhaltsplatzhalter 2"/>
          <p:cNvSpPr>
            <a:spLocks noGrp="1"/>
          </p:cNvSpPr>
          <p:nvPr>
            <p:ph idx="1"/>
          </p:nvPr>
        </p:nvSpPr>
        <p:spPr/>
        <p:txBody>
          <a:bodyPr/>
          <a:lstStyle/>
          <a:p>
            <a:endParaRPr lang="de-DE"/>
          </a:p>
        </p:txBody>
      </p:sp>
      <p:pic>
        <p:nvPicPr>
          <p:cNvPr id="1026" name="Picture 2"/>
          <p:cNvPicPr>
            <a:picLocks noChangeAspect="1" noChangeArrowheads="1"/>
          </p:cNvPicPr>
          <p:nvPr/>
        </p:nvPicPr>
        <p:blipFill>
          <a:blip r:embed="rId2" cstate="print"/>
          <a:srcRect/>
          <a:stretch>
            <a:fillRect/>
          </a:stretch>
        </p:blipFill>
        <p:spPr bwMode="auto">
          <a:xfrm>
            <a:off x="0" y="1556792"/>
            <a:ext cx="9144000" cy="51435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Do </a:t>
            </a:r>
            <a:r>
              <a:rPr lang="de-DE" dirty="0" err="1" smtClean="0"/>
              <a:t>you</a:t>
            </a:r>
            <a:r>
              <a:rPr lang="de-DE" dirty="0" smtClean="0"/>
              <a:t> </a:t>
            </a:r>
            <a:r>
              <a:rPr lang="de-DE" dirty="0" err="1" smtClean="0"/>
              <a:t>know</a:t>
            </a:r>
            <a:r>
              <a:rPr lang="de-DE" dirty="0" smtClean="0"/>
              <a:t> </a:t>
            </a:r>
            <a:r>
              <a:rPr lang="de-DE" dirty="0" err="1" smtClean="0"/>
              <a:t>one</a:t>
            </a:r>
            <a:r>
              <a:rPr lang="de-DE" dirty="0" smtClean="0"/>
              <a:t> </a:t>
            </a:r>
            <a:r>
              <a:rPr lang="de-DE" dirty="0" err="1" smtClean="0"/>
              <a:t>of</a:t>
            </a:r>
            <a:r>
              <a:rPr lang="de-DE" dirty="0" smtClean="0"/>
              <a:t> </a:t>
            </a:r>
            <a:r>
              <a:rPr lang="de-DE" dirty="0" err="1" smtClean="0"/>
              <a:t>these</a:t>
            </a:r>
            <a:r>
              <a:rPr lang="de-DE" dirty="0" smtClean="0"/>
              <a:t> </a:t>
            </a:r>
            <a:r>
              <a:rPr lang="de-DE" dirty="0" err="1" smtClean="0"/>
              <a:t>problems</a:t>
            </a:r>
            <a:r>
              <a:rPr lang="de-DE" dirty="0" smtClean="0"/>
              <a:t>?</a:t>
            </a:r>
            <a:endParaRPr lang="de-DE" dirty="0"/>
          </a:p>
        </p:txBody>
      </p:sp>
      <p:pic>
        <p:nvPicPr>
          <p:cNvPr id="4098" name="Picture 2" descr="C:\Users\ASchikalow\Desktop\Sumatra_PDF_v1.3.png"/>
          <p:cNvPicPr>
            <a:picLocks noChangeAspect="1" noChangeArrowheads="1"/>
          </p:cNvPicPr>
          <p:nvPr/>
        </p:nvPicPr>
        <p:blipFill>
          <a:blip r:embed="rId2" cstate="print"/>
          <a:srcRect/>
          <a:stretch>
            <a:fillRect/>
          </a:stretch>
        </p:blipFill>
        <p:spPr bwMode="auto">
          <a:xfrm>
            <a:off x="2195736" y="1267890"/>
            <a:ext cx="4834560" cy="559011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Do </a:t>
            </a:r>
            <a:r>
              <a:rPr lang="de-DE" dirty="0" err="1" smtClean="0"/>
              <a:t>you</a:t>
            </a:r>
            <a:r>
              <a:rPr lang="de-DE" dirty="0" smtClean="0"/>
              <a:t> </a:t>
            </a:r>
            <a:r>
              <a:rPr lang="de-DE" dirty="0" err="1" smtClean="0"/>
              <a:t>know</a:t>
            </a:r>
            <a:r>
              <a:rPr lang="de-DE" dirty="0" smtClean="0"/>
              <a:t> </a:t>
            </a:r>
            <a:r>
              <a:rPr lang="de-DE" dirty="0" err="1" smtClean="0"/>
              <a:t>one</a:t>
            </a:r>
            <a:r>
              <a:rPr lang="de-DE" dirty="0" smtClean="0"/>
              <a:t> </a:t>
            </a:r>
            <a:r>
              <a:rPr lang="de-DE" dirty="0" err="1" smtClean="0"/>
              <a:t>of</a:t>
            </a:r>
            <a:r>
              <a:rPr lang="de-DE" dirty="0" smtClean="0"/>
              <a:t> </a:t>
            </a:r>
            <a:r>
              <a:rPr lang="de-DE" dirty="0" err="1" smtClean="0"/>
              <a:t>these</a:t>
            </a:r>
            <a:r>
              <a:rPr lang="de-DE" dirty="0" smtClean="0"/>
              <a:t> </a:t>
            </a:r>
            <a:r>
              <a:rPr lang="de-DE" dirty="0" err="1" smtClean="0"/>
              <a:t>problems</a:t>
            </a:r>
            <a:r>
              <a:rPr lang="de-DE" dirty="0" smtClean="0"/>
              <a:t>?</a:t>
            </a:r>
            <a:endParaRPr lang="de-DE" dirty="0"/>
          </a:p>
        </p:txBody>
      </p:sp>
      <p:pic>
        <p:nvPicPr>
          <p:cNvPr id="2050" name="Picture 2"/>
          <p:cNvPicPr>
            <a:picLocks noChangeAspect="1" noChangeArrowheads="1"/>
          </p:cNvPicPr>
          <p:nvPr/>
        </p:nvPicPr>
        <p:blipFill>
          <a:blip r:embed="rId3" cstate="print"/>
          <a:srcRect/>
          <a:stretch>
            <a:fillRect/>
          </a:stretch>
        </p:blipFill>
        <p:spPr bwMode="auto">
          <a:xfrm>
            <a:off x="0" y="1484784"/>
            <a:ext cx="9144000" cy="51435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Do </a:t>
            </a:r>
            <a:r>
              <a:rPr lang="de-DE" dirty="0" err="1" smtClean="0"/>
              <a:t>you</a:t>
            </a:r>
            <a:r>
              <a:rPr lang="de-DE" dirty="0" smtClean="0"/>
              <a:t> </a:t>
            </a:r>
            <a:r>
              <a:rPr lang="de-DE" dirty="0" err="1" smtClean="0"/>
              <a:t>know</a:t>
            </a:r>
            <a:r>
              <a:rPr lang="de-DE" dirty="0" smtClean="0"/>
              <a:t> </a:t>
            </a:r>
            <a:r>
              <a:rPr lang="de-DE" dirty="0" err="1" smtClean="0"/>
              <a:t>one</a:t>
            </a:r>
            <a:r>
              <a:rPr lang="de-DE" dirty="0" smtClean="0"/>
              <a:t> </a:t>
            </a:r>
            <a:r>
              <a:rPr lang="de-DE" dirty="0" err="1" smtClean="0"/>
              <a:t>of</a:t>
            </a:r>
            <a:r>
              <a:rPr lang="de-DE" dirty="0" smtClean="0"/>
              <a:t> </a:t>
            </a:r>
            <a:r>
              <a:rPr lang="de-DE" dirty="0" err="1" smtClean="0"/>
              <a:t>these</a:t>
            </a:r>
            <a:r>
              <a:rPr lang="de-DE" dirty="0" smtClean="0"/>
              <a:t> </a:t>
            </a:r>
            <a:r>
              <a:rPr lang="de-DE" dirty="0" err="1" smtClean="0"/>
              <a:t>problems</a:t>
            </a:r>
            <a:r>
              <a:rPr lang="de-DE" dirty="0" smtClean="0"/>
              <a:t>?</a:t>
            </a:r>
            <a:endParaRPr lang="de-DE" dirty="0"/>
          </a:p>
        </p:txBody>
      </p:sp>
      <p:pic>
        <p:nvPicPr>
          <p:cNvPr id="2050" name="Picture 2"/>
          <p:cNvPicPr>
            <a:picLocks noChangeAspect="1" noChangeArrowheads="1"/>
          </p:cNvPicPr>
          <p:nvPr/>
        </p:nvPicPr>
        <p:blipFill>
          <a:blip r:embed="rId3" cstate="print"/>
          <a:srcRect/>
          <a:stretch>
            <a:fillRect/>
          </a:stretch>
        </p:blipFill>
        <p:spPr bwMode="auto">
          <a:xfrm>
            <a:off x="0" y="1484784"/>
            <a:ext cx="9144000" cy="5143500"/>
          </a:xfrm>
          <a:prstGeom prst="rect">
            <a:avLst/>
          </a:prstGeom>
          <a:noFill/>
          <a:ln w="9525">
            <a:noFill/>
            <a:miter lim="800000"/>
            <a:headEnd/>
            <a:tailEnd/>
          </a:ln>
        </p:spPr>
      </p:pic>
      <p:sp>
        <p:nvSpPr>
          <p:cNvPr id="4" name="Rechteck 3"/>
          <p:cNvSpPr/>
          <p:nvPr/>
        </p:nvSpPr>
        <p:spPr>
          <a:xfrm rot="19609775">
            <a:off x="1691680" y="2581153"/>
            <a:ext cx="5832648" cy="259228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800" dirty="0" smtClean="0">
                <a:ln w="18000">
                  <a:solidFill>
                    <a:schemeClr val="accent2">
                      <a:satMod val="140000"/>
                    </a:schemeClr>
                  </a:solidFill>
                  <a:prstDash val="solid"/>
                  <a:miter lim="800000"/>
                </a:ln>
                <a:solidFill>
                  <a:srgbClr val="FF0000"/>
                </a:solidFill>
                <a:latin typeface="Adobe Gothic Std B" pitchFamily="34" charset="-128"/>
                <a:ea typeface="Adobe Gothic Std B" pitchFamily="34" charset="-128"/>
              </a:rPr>
              <a:t>TL;DR</a:t>
            </a:r>
            <a:endParaRPr lang="de-DE" dirty="0">
              <a:ln w="18000">
                <a:solidFill>
                  <a:schemeClr val="accent2">
                    <a:satMod val="140000"/>
                  </a:schemeClr>
                </a:solidFill>
                <a:prstDash val="solid"/>
                <a:miter lim="800000"/>
              </a:ln>
              <a:solidFill>
                <a:srgbClr val="FF0000"/>
              </a:solidFill>
              <a:latin typeface="Adobe Gothic Std B" pitchFamily="34" charset="-128"/>
              <a:ea typeface="Adobe Gothic Std B"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err="1" smtClean="0"/>
              <a:t>Our</a:t>
            </a:r>
            <a:r>
              <a:rPr lang="de-DE" dirty="0" smtClean="0"/>
              <a:t> </a:t>
            </a:r>
            <a:r>
              <a:rPr lang="de-DE" dirty="0" err="1" smtClean="0"/>
              <a:t>first</a:t>
            </a:r>
            <a:r>
              <a:rPr lang="de-DE" dirty="0" smtClean="0"/>
              <a:t> </a:t>
            </a:r>
            <a:r>
              <a:rPr lang="de-DE" dirty="0" err="1" smtClean="0"/>
              <a:t>step</a:t>
            </a:r>
            <a:r>
              <a:rPr lang="de-DE" dirty="0" smtClean="0"/>
              <a:t> </a:t>
            </a:r>
            <a:r>
              <a:rPr lang="de-DE" dirty="0" err="1" smtClean="0"/>
              <a:t>towards</a:t>
            </a:r>
            <a:r>
              <a:rPr lang="de-DE" dirty="0" smtClean="0"/>
              <a:t> </a:t>
            </a:r>
            <a:r>
              <a:rPr lang="de-DE" dirty="0" err="1" smtClean="0"/>
              <a:t>minimising</a:t>
            </a:r>
            <a:r>
              <a:rPr lang="de-DE" dirty="0" smtClean="0"/>
              <a:t> </a:t>
            </a:r>
            <a:r>
              <a:rPr lang="de-DE" dirty="0" err="1" smtClean="0"/>
              <a:t>this</a:t>
            </a:r>
            <a:r>
              <a:rPr lang="de-DE" dirty="0" smtClean="0"/>
              <a:t> </a:t>
            </a:r>
            <a:r>
              <a:rPr lang="de-DE" dirty="0" err="1" smtClean="0"/>
              <a:t>problem</a:t>
            </a:r>
            <a:endParaRPr lang="de-DE" dirty="0"/>
          </a:p>
        </p:txBody>
      </p:sp>
      <p:sp>
        <p:nvSpPr>
          <p:cNvPr id="3" name="Inhaltsplatzhalter 2"/>
          <p:cNvSpPr>
            <a:spLocks noGrp="1"/>
          </p:cNvSpPr>
          <p:nvPr>
            <p:ph idx="1"/>
          </p:nvPr>
        </p:nvSpPr>
        <p:spPr/>
        <p:txBody>
          <a:bodyPr/>
          <a:lstStyle/>
          <a:p>
            <a:r>
              <a:rPr lang="de-DE" dirty="0" err="1" smtClean="0"/>
              <a:t>Search</a:t>
            </a:r>
            <a:r>
              <a:rPr lang="de-DE" dirty="0" smtClean="0"/>
              <a:t> </a:t>
            </a:r>
            <a:r>
              <a:rPr lang="de-DE" dirty="0" err="1" smtClean="0"/>
              <a:t>engine</a:t>
            </a:r>
            <a:r>
              <a:rPr lang="de-DE" dirty="0" smtClean="0"/>
              <a:t> </a:t>
            </a:r>
            <a:r>
              <a:rPr lang="de-DE" dirty="0" err="1" smtClean="0"/>
              <a:t>for</a:t>
            </a:r>
            <a:r>
              <a:rPr lang="de-DE" dirty="0" smtClean="0"/>
              <a:t> </a:t>
            </a:r>
            <a:r>
              <a:rPr lang="de-DE" dirty="0" err="1" smtClean="0"/>
              <a:t>politicians</a:t>
            </a:r>
            <a:r>
              <a:rPr lang="de-DE" dirty="0" smtClean="0"/>
              <a:t> </a:t>
            </a:r>
            <a:r>
              <a:rPr lang="de-DE" dirty="0" err="1" smtClean="0"/>
              <a:t>and</a:t>
            </a:r>
            <a:r>
              <a:rPr lang="de-DE" dirty="0" smtClean="0"/>
              <a:t> </a:t>
            </a:r>
            <a:r>
              <a:rPr lang="de-DE" dirty="0" err="1" smtClean="0"/>
              <a:t>companies</a:t>
            </a:r>
            <a:r>
              <a:rPr lang="de-DE" dirty="0" smtClean="0"/>
              <a:t> </a:t>
            </a:r>
            <a:r>
              <a:rPr lang="de-DE" dirty="0" err="1" smtClean="0"/>
              <a:t>to</a:t>
            </a:r>
            <a:r>
              <a:rPr lang="de-DE" dirty="0" smtClean="0"/>
              <a:t> </a:t>
            </a:r>
            <a:r>
              <a:rPr lang="de-DE" dirty="0" err="1" smtClean="0"/>
              <a:t>reveal</a:t>
            </a:r>
            <a:r>
              <a:rPr lang="de-DE" dirty="0" smtClean="0"/>
              <a:t> </a:t>
            </a:r>
            <a:r>
              <a:rPr lang="de-DE" dirty="0" err="1" smtClean="0"/>
              <a:t>hidden</a:t>
            </a:r>
            <a:r>
              <a:rPr lang="de-DE" dirty="0" smtClean="0"/>
              <a:t> </a:t>
            </a:r>
            <a:r>
              <a:rPr lang="de-DE" dirty="0" err="1" smtClean="0"/>
              <a:t>relationships</a:t>
            </a:r>
            <a:r>
              <a:rPr lang="de-DE" dirty="0" smtClean="0"/>
              <a:t> </a:t>
            </a:r>
            <a:r>
              <a:rPr lang="de-DE" dirty="0" err="1" smtClean="0"/>
              <a:t>and</a:t>
            </a:r>
            <a:r>
              <a:rPr lang="de-DE" dirty="0" smtClean="0"/>
              <a:t> </a:t>
            </a:r>
            <a:r>
              <a:rPr lang="de-DE" dirty="0" err="1" smtClean="0"/>
              <a:t>cluster</a:t>
            </a:r>
            <a:r>
              <a:rPr lang="de-DE" dirty="0" smtClean="0"/>
              <a:t> </a:t>
            </a:r>
            <a:r>
              <a:rPr lang="de-DE" dirty="0" err="1" smtClean="0"/>
              <a:t>information</a:t>
            </a:r>
            <a:r>
              <a:rPr lang="de-DE"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18048"/>
            <a:ext cx="8229600" cy="1143000"/>
          </a:xfrm>
        </p:spPr>
        <p:txBody>
          <a:bodyPr>
            <a:normAutofit/>
          </a:bodyPr>
          <a:lstStyle/>
          <a:p>
            <a:r>
              <a:rPr lang="de-DE" dirty="0" smtClean="0"/>
              <a:t>DEMO</a:t>
            </a:r>
            <a:endParaRPr lang="de-D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Do </a:t>
            </a:r>
            <a:r>
              <a:rPr lang="de-DE" dirty="0" err="1" smtClean="0"/>
              <a:t>you</a:t>
            </a:r>
            <a:r>
              <a:rPr lang="de-DE" dirty="0" smtClean="0"/>
              <a:t> </a:t>
            </a:r>
            <a:r>
              <a:rPr lang="de-DE" dirty="0" err="1" smtClean="0"/>
              <a:t>know</a:t>
            </a:r>
            <a:r>
              <a:rPr lang="de-DE" dirty="0" smtClean="0"/>
              <a:t> </a:t>
            </a:r>
            <a:r>
              <a:rPr lang="de-DE" dirty="0" err="1" smtClean="0"/>
              <a:t>one</a:t>
            </a:r>
            <a:r>
              <a:rPr lang="de-DE" dirty="0" smtClean="0"/>
              <a:t> </a:t>
            </a:r>
            <a:r>
              <a:rPr lang="de-DE" dirty="0" err="1" smtClean="0"/>
              <a:t>of</a:t>
            </a:r>
            <a:r>
              <a:rPr lang="de-DE" dirty="0" smtClean="0"/>
              <a:t> </a:t>
            </a:r>
            <a:r>
              <a:rPr lang="de-DE" dirty="0" err="1" smtClean="0"/>
              <a:t>these</a:t>
            </a:r>
            <a:r>
              <a:rPr lang="de-DE" dirty="0" smtClean="0"/>
              <a:t> </a:t>
            </a:r>
            <a:r>
              <a:rPr lang="de-DE" dirty="0" err="1" smtClean="0"/>
              <a:t>problems</a:t>
            </a:r>
            <a:r>
              <a:rPr lang="de-DE" dirty="0" smtClean="0"/>
              <a:t>?</a:t>
            </a:r>
            <a:endParaRPr lang="de-DE" dirty="0"/>
          </a:p>
        </p:txBody>
      </p:sp>
      <p:pic>
        <p:nvPicPr>
          <p:cNvPr id="3074" name="Picture 2" descr="C:\Users\ASchikalow\Desktop\before_eml.gif"/>
          <p:cNvPicPr>
            <a:picLocks noChangeAspect="1" noChangeArrowheads="1"/>
          </p:cNvPicPr>
          <p:nvPr/>
        </p:nvPicPr>
        <p:blipFill>
          <a:blip r:embed="rId2" cstate="print"/>
          <a:srcRect b="8484"/>
          <a:stretch>
            <a:fillRect/>
          </a:stretch>
        </p:blipFill>
        <p:spPr bwMode="auto">
          <a:xfrm>
            <a:off x="2483768" y="1340768"/>
            <a:ext cx="4243586" cy="5211357"/>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Do </a:t>
            </a:r>
            <a:r>
              <a:rPr lang="de-DE" dirty="0" err="1" smtClean="0"/>
              <a:t>you</a:t>
            </a:r>
            <a:r>
              <a:rPr lang="de-DE" dirty="0" smtClean="0"/>
              <a:t> </a:t>
            </a:r>
            <a:r>
              <a:rPr lang="de-DE" dirty="0" err="1" smtClean="0"/>
              <a:t>know</a:t>
            </a:r>
            <a:r>
              <a:rPr lang="de-DE" dirty="0" smtClean="0"/>
              <a:t> </a:t>
            </a:r>
            <a:r>
              <a:rPr lang="de-DE" dirty="0" err="1" smtClean="0"/>
              <a:t>one</a:t>
            </a:r>
            <a:r>
              <a:rPr lang="de-DE" dirty="0" smtClean="0"/>
              <a:t> </a:t>
            </a:r>
            <a:r>
              <a:rPr lang="de-DE" dirty="0" err="1" smtClean="0"/>
              <a:t>of</a:t>
            </a:r>
            <a:r>
              <a:rPr lang="de-DE" dirty="0" smtClean="0"/>
              <a:t> </a:t>
            </a:r>
            <a:r>
              <a:rPr lang="de-DE" dirty="0" err="1" smtClean="0"/>
              <a:t>these</a:t>
            </a:r>
            <a:r>
              <a:rPr lang="de-DE" dirty="0" smtClean="0"/>
              <a:t> </a:t>
            </a:r>
            <a:r>
              <a:rPr lang="de-DE" dirty="0" err="1" smtClean="0"/>
              <a:t>problems</a:t>
            </a:r>
            <a:r>
              <a:rPr lang="de-DE" dirty="0" smtClean="0"/>
              <a:t>?</a:t>
            </a:r>
            <a:endParaRPr lang="de-DE" dirty="0"/>
          </a:p>
        </p:txBody>
      </p:sp>
      <p:pic>
        <p:nvPicPr>
          <p:cNvPr id="3074" name="Picture 2" descr="C:\Users\ASchikalow\Desktop\before_eml.gif"/>
          <p:cNvPicPr>
            <a:picLocks noChangeAspect="1" noChangeArrowheads="1"/>
          </p:cNvPicPr>
          <p:nvPr/>
        </p:nvPicPr>
        <p:blipFill>
          <a:blip r:embed="rId2" cstate="print"/>
          <a:srcRect b="8484"/>
          <a:stretch>
            <a:fillRect/>
          </a:stretch>
        </p:blipFill>
        <p:spPr bwMode="auto">
          <a:xfrm>
            <a:off x="2483768" y="1340768"/>
            <a:ext cx="4243586" cy="5211357"/>
          </a:xfrm>
          <a:prstGeom prst="rect">
            <a:avLst/>
          </a:prstGeom>
          <a:noFill/>
        </p:spPr>
      </p:pic>
      <p:sp>
        <p:nvSpPr>
          <p:cNvPr id="4" name="Rechteck 3"/>
          <p:cNvSpPr/>
          <p:nvPr/>
        </p:nvSpPr>
        <p:spPr>
          <a:xfrm rot="19609775">
            <a:off x="1691680" y="2581153"/>
            <a:ext cx="5832648" cy="259228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800" dirty="0" smtClean="0">
                <a:ln w="18000">
                  <a:solidFill>
                    <a:schemeClr val="accent2">
                      <a:satMod val="140000"/>
                    </a:schemeClr>
                  </a:solidFill>
                  <a:prstDash val="solid"/>
                  <a:miter lim="800000"/>
                </a:ln>
                <a:solidFill>
                  <a:srgbClr val="FF0000"/>
                </a:solidFill>
                <a:latin typeface="Adobe Gothic Std B" pitchFamily="34" charset="-128"/>
                <a:ea typeface="Adobe Gothic Std B" pitchFamily="34" charset="-128"/>
              </a:rPr>
              <a:t>TL;DR</a:t>
            </a:r>
            <a:endParaRPr lang="de-DE" dirty="0">
              <a:ln w="18000">
                <a:solidFill>
                  <a:schemeClr val="accent2">
                    <a:satMod val="140000"/>
                  </a:schemeClr>
                </a:solidFill>
                <a:prstDash val="solid"/>
                <a:miter lim="800000"/>
              </a:ln>
              <a:solidFill>
                <a:srgbClr val="FF0000"/>
              </a:solidFill>
              <a:latin typeface="Adobe Gothic Std B" pitchFamily="34" charset="-128"/>
              <a:ea typeface="Adobe Gothic Std B" pitchFamily="34" charset="-128"/>
            </a:endParaRPr>
          </a:p>
        </p:txBody>
      </p:sp>
    </p:spTree>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472</Words>
  <Application>Microsoft Office PowerPoint</Application>
  <PresentationFormat>Bildschirmpräsentation (4:3)</PresentationFormat>
  <Paragraphs>55</Paragraphs>
  <Slides>15</Slides>
  <Notes>11</Notes>
  <HiddenSlides>0</HiddenSlides>
  <MMClips>0</MMClips>
  <ScaleCrop>false</ScaleCrop>
  <HeadingPairs>
    <vt:vector size="4" baseType="variant">
      <vt:variant>
        <vt:lpstr>Design</vt:lpstr>
      </vt:variant>
      <vt:variant>
        <vt:i4>1</vt:i4>
      </vt:variant>
      <vt:variant>
        <vt:lpstr>Folientitel</vt:lpstr>
      </vt:variant>
      <vt:variant>
        <vt:i4>15</vt:i4>
      </vt:variant>
    </vt:vector>
  </HeadingPairs>
  <TitlesOfParts>
    <vt:vector size="16" baseType="lpstr">
      <vt:lpstr>Larissa-Design</vt:lpstr>
      <vt:lpstr>Folie 1</vt:lpstr>
      <vt:lpstr>Do you know one of these problems?</vt:lpstr>
      <vt:lpstr>Do you know one of these problems?</vt:lpstr>
      <vt:lpstr>Do you know one of these problems?</vt:lpstr>
      <vt:lpstr>Do you know one of these problems?</vt:lpstr>
      <vt:lpstr>Our first step towards minimising this problem</vt:lpstr>
      <vt:lpstr>DEMO</vt:lpstr>
      <vt:lpstr>Do you know one of these problems?</vt:lpstr>
      <vt:lpstr>Do you know one of these problems?</vt:lpstr>
      <vt:lpstr>Making emails easier to read and reply!</vt:lpstr>
      <vt:lpstr>The team</vt:lpstr>
      <vt:lpstr>BACKUP</vt:lpstr>
      <vt:lpstr>Possible use cases</vt:lpstr>
      <vt:lpstr>What are we doing?</vt:lpstr>
      <vt:lpstr>What exactly are we doing?</vt:lpstr>
    </vt:vector>
  </TitlesOfParts>
  <Company>Immobilien Scout GmbH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Powerweb</dc:title>
  <dc:creator>ASchikalow</dc:creator>
  <cp:lastModifiedBy>ASchikalow</cp:lastModifiedBy>
  <cp:revision>13</cp:revision>
  <dcterms:created xsi:type="dcterms:W3CDTF">2013-05-05T08:49:27Z</dcterms:created>
  <dcterms:modified xsi:type="dcterms:W3CDTF">2013-05-05T10:40:18Z</dcterms:modified>
</cp:coreProperties>
</file>