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250" y="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624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50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201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529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309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679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838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796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45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631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59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79588-B3F0-483E-A95C-59B2C56A26BF}" type="datetimeFigureOut">
              <a:rPr lang="id-ID" smtClean="0"/>
              <a:t>04/03/2019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82FF-1D2D-46D3-8183-71DDBBC01D3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99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www.its.ac.id/files/images/lambang-its-color-st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842229"/>
            <a:ext cx="20669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3534508"/>
            <a:ext cx="6858000" cy="6371491"/>
          </a:xfrm>
          <a:prstGeom prst="rect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39613" y="3969945"/>
            <a:ext cx="597877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d-ID" dirty="0" smtClean="0">
                <a:solidFill>
                  <a:srgbClr val="FFFFFF"/>
                </a:solidFill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LAPORAN CHALLENGE</a:t>
            </a:r>
            <a:endParaRPr lang="en-US" dirty="0">
              <a:solidFill>
                <a:srgbClr val="FFFFFF"/>
              </a:solidFill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solidFill>
                <a:srgbClr val="FFFFFF"/>
              </a:solidFill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id-ID" sz="2400" dirty="0" smtClean="0">
                <a:solidFill>
                  <a:srgbClr val="FFFFFF"/>
                </a:solidFill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PEMROGRAMAN JARINGAN</a:t>
            </a:r>
            <a:endParaRPr lang="id-ID" sz="2400" dirty="0"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  <a:endParaRPr lang="en-US" dirty="0">
              <a:solidFill>
                <a:srgbClr val="FFFFFF"/>
              </a:solidFill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id-ID" dirty="0"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Disusun</a:t>
            </a: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oleh</a:t>
            </a:r>
            <a:endParaRPr lang="en-US" dirty="0">
              <a:solidFill>
                <a:srgbClr val="FFFFFF"/>
              </a:solidFill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id-ID" dirty="0"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id-ID" dirty="0" smtClean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Ghannie </a:t>
            </a:r>
            <a:r>
              <a:rPr lang="id-ID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Wijaya			NRP</a:t>
            </a: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id-ID" dirty="0" smtClean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5111640000048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 smtClean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M Taufiqulsa’di			</a:t>
            </a:r>
            <a:r>
              <a:rPr lang="id-ID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NRP </a:t>
            </a:r>
            <a:r>
              <a:rPr lang="id-ID" dirty="0" smtClean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5111640000058</a:t>
            </a:r>
            <a:endParaRPr lang="en-US" dirty="0"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FFFFFF"/>
              </a:solidFill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FFFFFF"/>
              </a:solidFill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FFFFFF"/>
              </a:solidFill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FFFFFF"/>
              </a:solidFill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FFFFFF"/>
              </a:solidFill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Program </a:t>
            </a:r>
            <a:r>
              <a:rPr lang="en-US" dirty="0" err="1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Studi</a:t>
            </a: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S1 Informatika</a:t>
            </a:r>
            <a:endParaRPr lang="en-US" dirty="0"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DEPARTEMEN INFORMATIKA</a:t>
            </a:r>
            <a:endParaRPr lang="en-US" dirty="0"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US" dirty="0" err="1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Fakultas</a:t>
            </a: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Teknologi</a:t>
            </a: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Informasi</a:t>
            </a:r>
            <a:r>
              <a:rPr lang="id-ID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dan Komunikasi</a:t>
            </a:r>
            <a:endParaRPr lang="en-US" dirty="0"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US" dirty="0" err="1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Institut</a:t>
            </a: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Teknologi</a:t>
            </a: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Sepuluh</a:t>
            </a: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Nopember</a:t>
            </a:r>
            <a:endParaRPr lang="en-US" dirty="0"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Surabaya 2019</a:t>
            </a:r>
            <a:endParaRPr lang="id-ID" dirty="0"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7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6858000" cy="989221"/>
          </a:xfrm>
          <a:prstGeom prst="rect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0" y="404446"/>
            <a:ext cx="685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id-ID" dirty="0" smtClean="0">
                <a:solidFill>
                  <a:schemeClr val="bg1"/>
                </a:solidFill>
                <a:effectLst/>
                <a:ea typeface="Yu Mincho" panose="02020400000000000000" pitchFamily="18" charset="-128"/>
                <a:cs typeface="Arial" panose="020B0604020202020204" pitchFamily="34" charset="0"/>
              </a:rPr>
              <a:t>Pemrograman Jaringan</a:t>
            </a:r>
            <a:endParaRPr lang="en-US" dirty="0">
              <a:solidFill>
                <a:schemeClr val="bg1"/>
              </a:solidFill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400" dirty="0" err="1">
                <a:solidFill>
                  <a:schemeClr val="bg1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Faktor</a:t>
            </a:r>
            <a:r>
              <a:rPr lang="en-US" sz="1400" dirty="0">
                <a:solidFill>
                  <a:schemeClr val="bg1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Kualitas</a:t>
            </a:r>
            <a:r>
              <a:rPr lang="en-US" sz="1400" dirty="0">
                <a:solidFill>
                  <a:schemeClr val="bg1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Yu Mincho" panose="02020400000000000000" pitchFamily="18" charset="-128"/>
                <a:cs typeface="Arial" panose="020B0604020202020204" pitchFamily="34" charset="0"/>
              </a:rPr>
              <a:t>Eksternal</a:t>
            </a:r>
            <a:endParaRPr lang="id-ID" sz="1400" dirty="0">
              <a:solidFill>
                <a:schemeClr val="bg1"/>
              </a:solidFill>
              <a:effectLst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9614" y="1316396"/>
            <a:ext cx="5978772" cy="1831254"/>
            <a:chOff x="439614" y="1140546"/>
            <a:chExt cx="5978772" cy="1831254"/>
          </a:xfrm>
        </p:grpSpPr>
        <p:sp>
          <p:nvSpPr>
            <p:cNvPr id="8" name="Title 4"/>
            <p:cNvSpPr txBox="1">
              <a:spLocks/>
            </p:cNvSpPr>
            <p:nvPr/>
          </p:nvSpPr>
          <p:spPr>
            <a:xfrm>
              <a:off x="439614" y="1140546"/>
              <a:ext cx="5978772" cy="4244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just"/>
              <a:r>
                <a:rPr lang="id-ID" sz="2000" b="1" dirty="0"/>
                <a:t>Security</a:t>
              </a:r>
            </a:p>
          </p:txBody>
        </p:sp>
        <p:sp>
          <p:nvSpPr>
            <p:cNvPr id="9" name="Title 4"/>
            <p:cNvSpPr txBox="1">
              <a:spLocks/>
            </p:cNvSpPr>
            <p:nvPr/>
          </p:nvSpPr>
          <p:spPr>
            <a:xfrm>
              <a:off x="439614" y="1565031"/>
              <a:ext cx="5978772" cy="140676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/>
                <a:t>Sistem</a:t>
              </a:r>
              <a:r>
                <a:rPr lang="en-US" sz="1800" dirty="0"/>
                <a:t> ATM </a:t>
              </a:r>
              <a:r>
                <a:rPr lang="en-US" sz="1800" dirty="0" err="1"/>
                <a:t>mampu</a:t>
              </a:r>
              <a:r>
                <a:rPr lang="en-US" sz="1800" dirty="0"/>
                <a:t> </a:t>
              </a:r>
              <a:r>
                <a:rPr lang="en-US" sz="1800" dirty="0" err="1"/>
                <a:t>mencegah</a:t>
              </a:r>
              <a:r>
                <a:rPr lang="en-US" sz="1800" dirty="0"/>
                <a:t> </a:t>
              </a:r>
              <a:r>
                <a:rPr lang="en-US" sz="1800" dirty="0" err="1"/>
                <a:t>penggunaan</a:t>
              </a:r>
              <a:r>
                <a:rPr lang="en-US" sz="1800" dirty="0"/>
                <a:t> </a:t>
              </a:r>
              <a:r>
                <a:rPr lang="en-US" sz="1800" dirty="0" err="1"/>
                <a:t>kartu</a:t>
              </a:r>
              <a:r>
                <a:rPr lang="en-US" sz="1800" dirty="0"/>
                <a:t> ATM </a:t>
              </a:r>
              <a:r>
                <a:rPr lang="en-US" sz="1800" dirty="0" err="1"/>
                <a:t>apabila</a:t>
              </a:r>
              <a:r>
                <a:rPr lang="en-US" sz="1800" dirty="0"/>
                <a:t> </a:t>
              </a:r>
              <a:r>
                <a:rPr lang="en-US" sz="1800" dirty="0" err="1"/>
                <a:t>salah</a:t>
              </a:r>
              <a:r>
                <a:rPr lang="en-US" sz="1800" dirty="0"/>
                <a:t> </a:t>
              </a:r>
              <a:r>
                <a:rPr lang="en-US" sz="1800" dirty="0" err="1"/>
                <a:t>memasukkan</a:t>
              </a:r>
              <a:r>
                <a:rPr lang="en-US" sz="1800" dirty="0"/>
                <a:t> PIN 3 kali </a:t>
              </a:r>
              <a:r>
                <a:rPr lang="en-US" sz="1800" dirty="0" err="1"/>
                <a:t>berturut-turut</a:t>
              </a:r>
              <a:endParaRPr lang="id-ID" sz="1800" dirty="0"/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/>
                <a:t>Sistem</a:t>
              </a:r>
              <a:r>
                <a:rPr lang="en-US" sz="1800" dirty="0"/>
                <a:t> ATM </a:t>
              </a:r>
              <a:r>
                <a:rPr lang="en-US" sz="1800" dirty="0" err="1"/>
                <a:t>dapat</a:t>
              </a:r>
              <a:r>
                <a:rPr lang="en-US" sz="1800" dirty="0"/>
                <a:t> </a:t>
              </a:r>
              <a:r>
                <a:rPr lang="en-US" sz="1800" dirty="0" err="1"/>
                <a:t>mencegah</a:t>
              </a:r>
              <a:r>
                <a:rPr lang="en-US" sz="1800" dirty="0"/>
                <a:t> </a:t>
              </a:r>
              <a:r>
                <a:rPr lang="en-US" sz="1800" dirty="0" err="1"/>
                <a:t>penggunaan</a:t>
              </a:r>
              <a:r>
                <a:rPr lang="en-US" sz="1800" dirty="0"/>
                <a:t> </a:t>
              </a:r>
              <a:r>
                <a:rPr lang="en-US" sz="1800" dirty="0" err="1"/>
                <a:t>kartu</a:t>
              </a:r>
              <a:r>
                <a:rPr lang="en-US" sz="1800" dirty="0"/>
                <a:t> ATM </a:t>
              </a:r>
              <a:r>
                <a:rPr lang="en-US" sz="1800" dirty="0" err="1"/>
                <a:t>apabila</a:t>
              </a:r>
              <a:r>
                <a:rPr lang="en-US" sz="1800" dirty="0"/>
                <a:t> </a:t>
              </a:r>
              <a:r>
                <a:rPr lang="en-US" sz="1800" dirty="0" err="1"/>
                <a:t>didiamkan</a:t>
              </a:r>
              <a:r>
                <a:rPr lang="en-US" sz="1800" dirty="0"/>
                <a:t> </a:t>
              </a:r>
              <a:r>
                <a:rPr lang="en-US" sz="1800" dirty="0" err="1"/>
                <a:t>selama</a:t>
              </a:r>
              <a:r>
                <a:rPr lang="en-US" sz="1800" dirty="0"/>
                <a:t> 30 </a:t>
              </a:r>
              <a:r>
                <a:rPr lang="en-US" sz="1800" dirty="0" err="1"/>
                <a:t>detik</a:t>
              </a:r>
              <a:r>
                <a:rPr lang="en-US" sz="1800" dirty="0"/>
                <a:t> </a:t>
              </a:r>
              <a:r>
                <a:rPr lang="en-US" sz="1800" dirty="0" err="1"/>
                <a:t>setelah</a:t>
              </a:r>
              <a:r>
                <a:rPr lang="en-US" sz="1800" dirty="0"/>
                <a:t> </a:t>
              </a:r>
              <a:r>
                <a:rPr lang="en-US" sz="1800" dirty="0" err="1"/>
                <a:t>transaksi</a:t>
              </a:r>
              <a:r>
                <a:rPr lang="en-US" sz="1800" dirty="0"/>
                <a:t> </a:t>
              </a:r>
              <a:r>
                <a:rPr lang="en-US" sz="1800" dirty="0" err="1"/>
                <a:t>terakhir</a:t>
              </a:r>
              <a:endParaRPr lang="id-ID" sz="1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9614" y="3147650"/>
            <a:ext cx="5978772" cy="1547446"/>
            <a:chOff x="439614" y="1140546"/>
            <a:chExt cx="5978772" cy="1547446"/>
          </a:xfrm>
        </p:grpSpPr>
        <p:sp>
          <p:nvSpPr>
            <p:cNvPr id="12" name="Title 4"/>
            <p:cNvSpPr txBox="1">
              <a:spLocks/>
            </p:cNvSpPr>
            <p:nvPr/>
          </p:nvSpPr>
          <p:spPr>
            <a:xfrm>
              <a:off x="439614" y="1140546"/>
              <a:ext cx="5978772" cy="4244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just"/>
              <a:r>
                <a:rPr lang="en-US" sz="2000" b="1" dirty="0"/>
                <a:t>Performance</a:t>
              </a:r>
              <a:endParaRPr lang="id-ID" sz="2000" b="1" dirty="0"/>
            </a:p>
          </p:txBody>
        </p:sp>
        <p:sp>
          <p:nvSpPr>
            <p:cNvPr id="13" name="Title 4"/>
            <p:cNvSpPr txBox="1">
              <a:spLocks/>
            </p:cNvSpPr>
            <p:nvPr/>
          </p:nvSpPr>
          <p:spPr>
            <a:xfrm>
              <a:off x="439614" y="1565031"/>
              <a:ext cx="5978772" cy="112296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/>
                <a:t>Sistem</a:t>
              </a:r>
              <a:r>
                <a:rPr lang="en-US" sz="1800" dirty="0"/>
                <a:t> ATM </a:t>
              </a:r>
              <a:r>
                <a:rPr lang="en-US" sz="1800" dirty="0" err="1"/>
                <a:t>mampu</a:t>
              </a:r>
              <a:r>
                <a:rPr lang="en-US" sz="1800" dirty="0"/>
                <a:t> </a:t>
              </a:r>
              <a:r>
                <a:rPr lang="en-US" sz="1800" dirty="0" err="1"/>
                <a:t>menyelesaikan</a:t>
              </a:r>
              <a:r>
                <a:rPr lang="en-US" sz="1800" dirty="0"/>
                <a:t> 99.5% </a:t>
              </a:r>
              <a:r>
                <a:rPr lang="en-US" sz="1800" dirty="0" err="1"/>
                <a:t>transaksi</a:t>
              </a:r>
              <a:r>
                <a:rPr lang="en-US" sz="1800" dirty="0"/>
                <a:t> </a:t>
              </a:r>
              <a:r>
                <a:rPr lang="en-US" sz="1800" dirty="0" err="1"/>
                <a:t>tidak</a:t>
              </a:r>
              <a:r>
                <a:rPr lang="en-US" sz="1800" dirty="0"/>
                <a:t> </a:t>
              </a:r>
              <a:r>
                <a:rPr lang="en-US" sz="1800" dirty="0" err="1"/>
                <a:t>lebih</a:t>
              </a:r>
              <a:r>
                <a:rPr lang="en-US" sz="1800" dirty="0"/>
                <a:t> </a:t>
              </a:r>
              <a:r>
                <a:rPr lang="en-US" sz="1800" dirty="0" err="1"/>
                <a:t>dari</a:t>
              </a:r>
              <a:r>
                <a:rPr lang="en-US" sz="1800" dirty="0"/>
                <a:t> 5 </a:t>
              </a:r>
              <a:r>
                <a:rPr lang="en-US" sz="1800" dirty="0" err="1"/>
                <a:t>detik</a:t>
              </a:r>
              <a:endParaRPr lang="id-ID" sz="1800" dirty="0"/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/>
                <a:t>Sistem</a:t>
              </a:r>
              <a:r>
                <a:rPr lang="en-US" sz="1800" dirty="0"/>
                <a:t> ATM </a:t>
              </a:r>
              <a:r>
                <a:rPr lang="en-US" sz="1800" dirty="0" err="1"/>
                <a:t>mampu</a:t>
              </a:r>
              <a:r>
                <a:rPr lang="en-US" sz="1800" dirty="0"/>
                <a:t> </a:t>
              </a:r>
              <a:r>
                <a:rPr lang="en-US" sz="1800" dirty="0" err="1"/>
                <a:t>melayani</a:t>
              </a:r>
              <a:r>
                <a:rPr lang="en-US" sz="1800" dirty="0"/>
                <a:t> 3000 request per </a:t>
              </a:r>
              <a:r>
                <a:rPr lang="en-US" sz="1800" dirty="0" err="1"/>
                <a:t>detik</a:t>
              </a:r>
              <a:r>
                <a:rPr lang="en-US" sz="1800" dirty="0"/>
                <a:t> </a:t>
              </a:r>
              <a:r>
                <a:rPr lang="en-US" sz="1800" dirty="0" err="1"/>
                <a:t>saat</a:t>
              </a:r>
              <a:r>
                <a:rPr lang="en-US" sz="1800" dirty="0"/>
                <a:t> load normal </a:t>
              </a:r>
              <a:r>
                <a:rPr lang="en-US" sz="1800" dirty="0" err="1"/>
                <a:t>dan</a:t>
              </a:r>
              <a:r>
                <a:rPr lang="en-US" sz="1800" dirty="0"/>
                <a:t> 2000 request per </a:t>
              </a:r>
              <a:r>
                <a:rPr lang="en-US" sz="1800" dirty="0" err="1"/>
                <a:t>detik</a:t>
              </a:r>
              <a:r>
                <a:rPr lang="en-US" sz="1800" dirty="0"/>
                <a:t> </a:t>
              </a:r>
              <a:r>
                <a:rPr lang="en-US" sz="1800" dirty="0" err="1"/>
                <a:t>saat</a:t>
              </a:r>
              <a:r>
                <a:rPr lang="en-US" sz="1800" dirty="0"/>
                <a:t> load </a:t>
              </a:r>
              <a:r>
                <a:rPr lang="en-US" sz="1800" dirty="0" err="1"/>
                <a:t>tinggi</a:t>
              </a:r>
              <a:endParaRPr lang="id-ID" sz="1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9614" y="4695096"/>
            <a:ext cx="5978772" cy="1318846"/>
            <a:chOff x="439614" y="1140546"/>
            <a:chExt cx="5978772" cy="1318846"/>
          </a:xfrm>
        </p:grpSpPr>
        <p:sp>
          <p:nvSpPr>
            <p:cNvPr id="15" name="Title 4"/>
            <p:cNvSpPr txBox="1">
              <a:spLocks/>
            </p:cNvSpPr>
            <p:nvPr/>
          </p:nvSpPr>
          <p:spPr>
            <a:xfrm>
              <a:off x="439614" y="1140546"/>
              <a:ext cx="5978772" cy="4244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just"/>
              <a:r>
                <a:rPr lang="en-US" sz="2000" b="1" dirty="0"/>
                <a:t>Availability</a:t>
              </a:r>
              <a:endParaRPr lang="id-ID" sz="2000" b="1" dirty="0"/>
            </a:p>
          </p:txBody>
        </p:sp>
        <p:sp>
          <p:nvSpPr>
            <p:cNvPr id="16" name="Title 4"/>
            <p:cNvSpPr txBox="1">
              <a:spLocks/>
            </p:cNvSpPr>
            <p:nvPr/>
          </p:nvSpPr>
          <p:spPr>
            <a:xfrm>
              <a:off x="439614" y="1565031"/>
              <a:ext cx="5978772" cy="89436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/>
                <a:t>Waktu</a:t>
              </a:r>
              <a:r>
                <a:rPr lang="en-US" sz="1800" dirty="0"/>
                <a:t> restart </a:t>
              </a:r>
              <a:r>
                <a:rPr lang="en-US" sz="1800" dirty="0" err="1"/>
                <a:t>mesin</a:t>
              </a:r>
              <a:r>
                <a:rPr lang="en-US" sz="1800" dirty="0"/>
                <a:t> ATM </a:t>
              </a:r>
              <a:r>
                <a:rPr lang="en-US" sz="1800" dirty="0" err="1"/>
                <a:t>membutuhkan</a:t>
              </a:r>
              <a:r>
                <a:rPr lang="en-US" sz="1800" dirty="0"/>
                <a:t> </a:t>
              </a:r>
              <a:r>
                <a:rPr lang="en-US" sz="1800" dirty="0" err="1"/>
                <a:t>waktu</a:t>
              </a:r>
              <a:r>
                <a:rPr lang="en-US" sz="1800" dirty="0"/>
                <a:t> </a:t>
              </a:r>
              <a:r>
                <a:rPr lang="en-US" sz="1800" dirty="0" err="1"/>
                <a:t>selama</a:t>
              </a:r>
              <a:r>
                <a:rPr lang="en-US" sz="1800" dirty="0"/>
                <a:t> 30 </a:t>
              </a:r>
              <a:r>
                <a:rPr lang="en-US" sz="1800" dirty="0" err="1"/>
                <a:t>detik</a:t>
              </a:r>
              <a:r>
                <a:rPr lang="en-US" sz="1800" dirty="0"/>
                <a:t> </a:t>
              </a:r>
              <a:r>
                <a:rPr lang="en-US" sz="1800" dirty="0" err="1"/>
                <a:t>setelah</a:t>
              </a:r>
              <a:r>
                <a:rPr lang="en-US" sz="1800" dirty="0"/>
                <a:t> </a:t>
              </a:r>
              <a:r>
                <a:rPr lang="en-US" sz="1800" dirty="0" err="1"/>
                <a:t>terjadi</a:t>
              </a:r>
              <a:r>
                <a:rPr lang="en-US" sz="1800" dirty="0"/>
                <a:t> error </a:t>
              </a:r>
              <a:r>
                <a:rPr lang="en-US" sz="1800" dirty="0" err="1"/>
                <a:t>pada</a:t>
              </a:r>
              <a:r>
                <a:rPr lang="en-US" sz="1800" dirty="0"/>
                <a:t> </a:t>
              </a:r>
              <a:r>
                <a:rPr lang="en-US" sz="1800" dirty="0" err="1"/>
                <a:t>mesin</a:t>
              </a:r>
              <a:r>
                <a:rPr lang="en-US" sz="1800" dirty="0"/>
                <a:t> ATM</a:t>
              </a:r>
              <a:endParaRPr lang="id-ID" sz="1800" dirty="0"/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/>
                <a:t>Sistem</a:t>
              </a:r>
              <a:r>
                <a:rPr lang="en-US" sz="1800" dirty="0"/>
                <a:t> ATM </a:t>
              </a:r>
              <a:r>
                <a:rPr lang="en-US" sz="1800" dirty="0" err="1"/>
                <a:t>harus</a:t>
              </a:r>
              <a:r>
                <a:rPr lang="en-US" sz="1800" dirty="0"/>
                <a:t> </a:t>
              </a:r>
              <a:r>
                <a:rPr lang="en-US" sz="1800" dirty="0" err="1"/>
                <a:t>memenuhi</a:t>
              </a:r>
              <a:r>
                <a:rPr lang="en-US" sz="1800" dirty="0"/>
                <a:t> up time minimal 99.99%</a:t>
              </a:r>
              <a:endParaRPr lang="id-ID" sz="1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9614" y="6013942"/>
            <a:ext cx="5978772" cy="1324485"/>
            <a:chOff x="439614" y="1140546"/>
            <a:chExt cx="5978772" cy="1324485"/>
          </a:xfrm>
        </p:grpSpPr>
        <p:sp>
          <p:nvSpPr>
            <p:cNvPr id="21" name="Title 4"/>
            <p:cNvSpPr txBox="1">
              <a:spLocks/>
            </p:cNvSpPr>
            <p:nvPr/>
          </p:nvSpPr>
          <p:spPr>
            <a:xfrm>
              <a:off x="439614" y="1140546"/>
              <a:ext cx="5978772" cy="4244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just"/>
              <a:r>
                <a:rPr lang="en-US" sz="2000" b="1" dirty="0"/>
                <a:t>Interface</a:t>
              </a:r>
              <a:endParaRPr lang="id-ID" sz="2000" b="1" dirty="0"/>
            </a:p>
          </p:txBody>
        </p:sp>
        <p:sp>
          <p:nvSpPr>
            <p:cNvPr id="22" name="Title 4"/>
            <p:cNvSpPr txBox="1">
              <a:spLocks/>
            </p:cNvSpPr>
            <p:nvPr/>
          </p:nvSpPr>
          <p:spPr>
            <a:xfrm>
              <a:off x="439614" y="1565031"/>
              <a:ext cx="5978772" cy="90000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/>
                <a:t>Tersedia</a:t>
              </a:r>
              <a:r>
                <a:rPr lang="en-US" sz="1800" dirty="0"/>
                <a:t> menu </a:t>
              </a:r>
              <a:r>
                <a:rPr lang="en-US" sz="1800" dirty="0" err="1"/>
                <a:t>dalam</a:t>
              </a:r>
              <a:r>
                <a:rPr lang="en-US" sz="1800" dirty="0"/>
                <a:t> Bahasa Indonesia </a:t>
              </a:r>
              <a:r>
                <a:rPr lang="en-US" sz="1800" dirty="0" err="1"/>
                <a:t>dan</a:t>
              </a:r>
              <a:r>
                <a:rPr lang="en-US" sz="1800" dirty="0"/>
                <a:t> </a:t>
              </a:r>
              <a:r>
                <a:rPr lang="en-US" sz="1800" dirty="0" err="1"/>
                <a:t>Inggris</a:t>
              </a:r>
              <a:endParaRPr lang="en-US" sz="1800" dirty="0"/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/>
                <a:t>Sistem</a:t>
              </a:r>
              <a:r>
                <a:rPr lang="en-US" sz="1800" dirty="0"/>
                <a:t> </a:t>
              </a:r>
              <a:r>
                <a:rPr lang="en-US" sz="1800" dirty="0" err="1"/>
                <a:t>mampu</a:t>
              </a:r>
              <a:r>
                <a:rPr lang="en-US" sz="1800" dirty="0"/>
                <a:t> </a:t>
              </a:r>
              <a:r>
                <a:rPr lang="en-US" sz="1800" dirty="0" err="1"/>
                <a:t>menampilkan</a:t>
              </a:r>
              <a:r>
                <a:rPr lang="en-US" sz="1800" dirty="0"/>
                <a:t> </a:t>
              </a:r>
              <a:r>
                <a:rPr lang="en-US" sz="1800" dirty="0" err="1"/>
                <a:t>jumlah</a:t>
              </a:r>
              <a:r>
                <a:rPr lang="en-US" sz="1800" dirty="0"/>
                <a:t> </a:t>
              </a:r>
              <a:r>
                <a:rPr lang="en-US" sz="1800" dirty="0" err="1"/>
                <a:t>saldo</a:t>
              </a:r>
              <a:r>
                <a:rPr lang="en-US" sz="1800" dirty="0"/>
                <a:t> </a:t>
              </a:r>
              <a:r>
                <a:rPr lang="en-US" sz="1800" dirty="0" err="1"/>
                <a:t>secara</a:t>
              </a:r>
              <a:r>
                <a:rPr lang="en-US" sz="1800" dirty="0"/>
                <a:t> </a:t>
              </a:r>
              <a:r>
                <a:rPr lang="en-US" sz="1800" dirty="0" err="1"/>
                <a:t>tepat</a:t>
              </a:r>
              <a:r>
                <a:rPr lang="en-US" sz="1800" dirty="0"/>
                <a:t> </a:t>
              </a:r>
              <a:r>
                <a:rPr lang="en-US" sz="1800" dirty="0" err="1"/>
                <a:t>sampai</a:t>
              </a:r>
              <a:r>
                <a:rPr lang="en-US" sz="1800" dirty="0"/>
                <a:t> </a:t>
              </a:r>
              <a:r>
                <a:rPr lang="en-US" sz="1800" dirty="0" err="1"/>
                <a:t>tiga</a:t>
              </a:r>
              <a:r>
                <a:rPr lang="en-US" sz="1800" dirty="0"/>
                <a:t> digit </a:t>
              </a:r>
              <a:r>
                <a:rPr lang="en-US" sz="1800" dirty="0" err="1"/>
                <a:t>dibelakang</a:t>
              </a:r>
              <a:r>
                <a:rPr lang="en-US" sz="1800" dirty="0"/>
                <a:t> </a:t>
              </a:r>
              <a:r>
                <a:rPr lang="en-US" sz="1800" dirty="0" err="1"/>
                <a:t>titik</a:t>
              </a:r>
              <a:endParaRPr lang="en-US" sz="1800" dirty="0"/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endParaRPr lang="id-ID" sz="1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39614" y="7332788"/>
            <a:ext cx="5978772" cy="1318846"/>
            <a:chOff x="439614" y="1140546"/>
            <a:chExt cx="5978772" cy="1318846"/>
          </a:xfrm>
        </p:grpSpPr>
        <p:sp>
          <p:nvSpPr>
            <p:cNvPr id="24" name="Title 4"/>
            <p:cNvSpPr txBox="1">
              <a:spLocks/>
            </p:cNvSpPr>
            <p:nvPr/>
          </p:nvSpPr>
          <p:spPr>
            <a:xfrm>
              <a:off x="439614" y="1140546"/>
              <a:ext cx="5978772" cy="4244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just"/>
              <a:r>
                <a:rPr lang="en-US" sz="2000" b="1" dirty="0"/>
                <a:t>Reliability</a:t>
              </a:r>
              <a:endParaRPr lang="id-ID" sz="2000" b="1" dirty="0"/>
            </a:p>
          </p:txBody>
        </p:sp>
        <p:sp>
          <p:nvSpPr>
            <p:cNvPr id="25" name="Title 4"/>
            <p:cNvSpPr txBox="1">
              <a:spLocks/>
            </p:cNvSpPr>
            <p:nvPr/>
          </p:nvSpPr>
          <p:spPr>
            <a:xfrm>
              <a:off x="439614" y="1565031"/>
              <a:ext cx="5978772" cy="89436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/>
                <a:t>Sistem</a:t>
              </a:r>
              <a:r>
                <a:rPr lang="en-US" sz="1800" dirty="0"/>
                <a:t> </a:t>
              </a:r>
              <a:r>
                <a:rPr lang="en-US" sz="1800" dirty="0" err="1"/>
                <a:t>tetap</a:t>
              </a:r>
              <a:r>
                <a:rPr lang="en-US" sz="1800" dirty="0"/>
                <a:t> </a:t>
              </a:r>
              <a:r>
                <a:rPr lang="en-US" sz="1800" dirty="0" err="1"/>
                <a:t>dapat</a:t>
              </a:r>
              <a:r>
                <a:rPr lang="en-US" sz="1800" dirty="0"/>
                <a:t> </a:t>
              </a:r>
              <a:r>
                <a:rPr lang="en-US" sz="1800" dirty="0" err="1"/>
                <a:t>digunakan</a:t>
              </a:r>
              <a:r>
                <a:rPr lang="en-US" sz="1800" dirty="0"/>
                <a:t> </a:t>
              </a:r>
              <a:r>
                <a:rPr lang="en-US" sz="1800" dirty="0" err="1"/>
                <a:t>selama</a:t>
              </a:r>
              <a:r>
                <a:rPr lang="en-US" sz="1800" dirty="0"/>
                <a:t> 60 </a:t>
              </a:r>
              <a:r>
                <a:rPr lang="en-US" sz="1800" dirty="0" err="1"/>
                <a:t>menit</a:t>
              </a:r>
              <a:r>
                <a:rPr lang="en-US" sz="1800" dirty="0"/>
                <a:t> </a:t>
              </a:r>
              <a:r>
                <a:rPr lang="en-US" sz="1800" dirty="0" err="1"/>
                <a:t>setelah</a:t>
              </a:r>
              <a:r>
                <a:rPr lang="en-US" sz="1800" dirty="0"/>
                <a:t> </a:t>
              </a:r>
              <a:r>
                <a:rPr lang="en-US" sz="1800" dirty="0" err="1"/>
                <a:t>listrik</a:t>
              </a:r>
              <a:r>
                <a:rPr lang="en-US" sz="1800" dirty="0"/>
                <a:t> </a:t>
              </a:r>
              <a:r>
                <a:rPr lang="en-US" sz="1800" dirty="0" err="1"/>
                <a:t>padam</a:t>
              </a:r>
              <a:endParaRPr lang="en-US" sz="1800" dirty="0"/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r>
                <a:rPr lang="en-US" sz="1800" dirty="0" err="1"/>
                <a:t>Pilihan</a:t>
              </a:r>
              <a:r>
                <a:rPr lang="en-US" sz="1800" dirty="0"/>
                <a:t> menu </a:t>
              </a:r>
              <a:r>
                <a:rPr lang="en-US" sz="1800" dirty="0" err="1"/>
                <a:t>dalam</a:t>
              </a:r>
              <a:r>
                <a:rPr lang="en-US" sz="1800" dirty="0"/>
                <a:t> ATM </a:t>
              </a:r>
              <a:r>
                <a:rPr lang="en-US" sz="1800" dirty="0" err="1"/>
                <a:t>dibuat</a:t>
              </a:r>
              <a:r>
                <a:rPr lang="en-US" sz="1800" dirty="0"/>
                <a:t> </a:t>
              </a:r>
              <a:r>
                <a:rPr lang="en-US" sz="1800" dirty="0" err="1"/>
                <a:t>terstruktur</a:t>
              </a:r>
              <a:r>
                <a:rPr lang="en-US" sz="1800" dirty="0"/>
                <a:t> agar </a:t>
              </a:r>
              <a:r>
                <a:rPr lang="en-US" sz="1800" dirty="0" err="1"/>
                <a:t>mudah</a:t>
              </a:r>
              <a:r>
                <a:rPr lang="en-US" sz="1800" dirty="0"/>
                <a:t> </a:t>
              </a:r>
              <a:r>
                <a:rPr lang="en-US" sz="1800" dirty="0" err="1"/>
                <a:t>digunakan</a:t>
              </a:r>
              <a:r>
                <a:rPr lang="en-US" sz="1800" dirty="0"/>
                <a:t> oleh </a:t>
              </a:r>
              <a:r>
                <a:rPr lang="en-US" sz="1800" dirty="0" err="1"/>
                <a:t>pengguna</a:t>
              </a:r>
              <a:endParaRPr lang="en-US" sz="1800" dirty="0"/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endParaRPr lang="en-US" sz="1800" dirty="0"/>
            </a:p>
            <a:p>
              <a:pPr marL="285750" lvl="0" indent="-285750" algn="just">
                <a:buFont typeface="Arial" panose="020B0604020202020204" pitchFamily="34" charset="0"/>
                <a:buChar char="•"/>
              </a:pPr>
              <a:endParaRPr lang="id-ID" sz="180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0" y="9759462"/>
            <a:ext cx="6858000" cy="146538"/>
          </a:xfrm>
          <a:prstGeom prst="rect">
            <a:avLst/>
          </a:prstGeom>
          <a:solidFill>
            <a:srgbClr val="005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75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138</Words>
  <Application>Microsoft Office PowerPoint</Application>
  <PresentationFormat>A4 Paper (210x297 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Yu Mincho</vt:lpstr>
      <vt:lpstr>Arial</vt:lpstr>
      <vt:lpstr>Corbel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Gani Wijaya</dc:creator>
  <cp:lastModifiedBy>Gani Wijaya</cp:lastModifiedBy>
  <cp:revision>15</cp:revision>
  <dcterms:created xsi:type="dcterms:W3CDTF">2019-02-26T01:53:02Z</dcterms:created>
  <dcterms:modified xsi:type="dcterms:W3CDTF">2019-03-04T14:29:36Z</dcterms:modified>
</cp:coreProperties>
</file>