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4680FD-A163-4BC9-8A57-2ABB9846B12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Note" id="{3FFC5957-5DD5-4251-AB8E-DA6E20E419F4}">
          <p14:sldIdLst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062C-A017-4860-8D2E-74F9671C6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7A442-1824-4D3E-A03D-1909F2531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1100D-ED41-4B11-A866-1140D125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BACC-8076-4BFA-8175-2CA4AC116EE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528CC-2FAE-42C6-89A7-CF701570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94550-BEBB-4CAA-8DD9-79C53E05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04C6-1C92-4B8C-9435-980CD3B1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0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A544-7E04-4919-A5EB-69E66B5C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2B5F7-D898-4505-AA5B-FD7576C10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0C221-5712-4058-8C06-995AAB45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BACC-8076-4BFA-8175-2CA4AC116EE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372AB-2CC1-4A2A-86E7-97DFFCC6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2397-4D81-4ABC-BC00-4DB6D228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04C6-1C92-4B8C-9435-980CD3B1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5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4D0E0-3D76-4219-B008-A3D860D8A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C694F-30A6-43A6-B797-D5E239F6D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1A6DB-EC4B-4995-B552-975050D0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BACC-8076-4BFA-8175-2CA4AC116EE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A829A-45DD-4D5B-BEBE-47ACE0BB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B84CF-0454-44CC-BC08-F751AFDC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04C6-1C92-4B8C-9435-980CD3B1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2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2B69-3D61-49F4-A959-E8594624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CCE0A-576A-4FA4-A11F-6C6FC722D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A62D4-32C0-4B65-B56B-0D8554AA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BACC-8076-4BFA-8175-2CA4AC116EE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C4830-E3F9-40EE-8C13-B8D221D2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A1B90-501C-4D5E-9929-3F68B522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04C6-1C92-4B8C-9435-980CD3B1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2B64-8267-42DD-A33A-0D9D6199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505CC-8FD9-4EEC-967B-0BF3D4583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3CA6E-F7CA-4553-902C-5E7D6FFB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BACC-8076-4BFA-8175-2CA4AC116EE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B8F63-3360-49B8-9BCE-D4D7B961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880B4-9518-4D8B-B593-A35A107F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04C6-1C92-4B8C-9435-980CD3B1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4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ED28-437F-429B-A49F-A464CA39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42111-286F-4DE2-9DDA-AAA15959C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791E1-A199-4D25-B21D-89231670D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37964-0B60-43E3-80D1-9B851622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BACC-8076-4BFA-8175-2CA4AC116EE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6E9DF-5CBF-42A5-A930-C1900905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1227A-E5DC-4D1A-B3EA-31BABA89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04C6-1C92-4B8C-9435-980CD3B1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9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4E4E-535D-4BAB-A6F8-627EBEA9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99443-112F-49B3-BF38-E814D8E1D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A42CD-1577-48AC-80E1-D87945BB8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BFBAD-B47E-4CA0-B023-6DECD4239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A9B0F-70B6-4EC8-A9F2-2890C555B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1A357-6876-4178-A65D-D31590DA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BACC-8076-4BFA-8175-2CA4AC116EE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B1A57-DD22-4955-B5B8-0E408EB6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B8E89-1BC3-48A3-A475-CB685EC4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04C6-1C92-4B8C-9435-980CD3B1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3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1546-4304-4BB9-8518-43B4C33D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2A5E7-A837-4909-9413-C301039A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BACC-8076-4BFA-8175-2CA4AC116EE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C915D-FFD0-429B-A756-4A6B3376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E492A-D03F-4FEA-9AAF-A9810B77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04C6-1C92-4B8C-9435-980CD3B1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3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AD9C2-28A6-4333-AAAA-C8CFBD34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BACC-8076-4BFA-8175-2CA4AC116EE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16571-39B1-49C3-B066-714ACBF8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D9FA1-C709-45F3-B3FD-95CDD8F9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04C6-1C92-4B8C-9435-980CD3B1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B64B-8B39-4986-9C70-16CC6148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F26AF-3580-42FD-8602-DF308D463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B29DD-330B-443C-AC9F-C167EBE57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A8D4-6026-4A50-8B31-018DE466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BACC-8076-4BFA-8175-2CA4AC116EE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A5B0B-298C-4B6A-834E-6C66BF4D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667A7-53A4-40AF-936A-82C6A302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04C6-1C92-4B8C-9435-980CD3B1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6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AA25-8415-4DC9-9F10-578CE5D7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CB715-4704-4B27-A039-0359E9B7E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03C9A-88E8-44D5-9051-515C333A5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AB83E-597D-4C76-A522-E40FAE2D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BACC-8076-4BFA-8175-2CA4AC116EE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45C33-F377-4894-BA5C-539EAD37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39F46-7A78-4644-AB1E-56E5E5A4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04C6-1C92-4B8C-9435-980CD3B1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0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57034-9656-4A4A-A544-73AA4551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D0530-2B33-440F-B40F-4F04F937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C8482-FE40-4C23-AE72-C20C94371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5BACC-8076-4BFA-8175-2CA4AC116EEC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ACB48-BA61-40FF-B418-F9CE6C4F5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CD8A6-E9B6-437B-9E10-799D4F657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704C6-1C92-4B8C-9435-980CD3B19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8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gbtrung2904/MetaCommunicationLib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1569-2796-4293-A1FC-F7D05A183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build</a:t>
            </a:r>
            <a:br>
              <a:rPr lang="en-US" dirty="0"/>
            </a:br>
            <a:r>
              <a:rPr lang="en-US" dirty="0"/>
              <a:t>Meta Communication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69C1D-8623-449E-9090-914309646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2021-02-19</a:t>
            </a:r>
          </a:p>
        </p:txBody>
      </p:sp>
    </p:spTree>
    <p:extLst>
      <p:ext uri="{BB962C8B-B14F-4D97-AF65-F5344CB8AC3E}">
        <p14:creationId xmlns:p14="http://schemas.microsoft.com/office/powerpoint/2010/main" val="429306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17A4-D5E6-458B-A30D-86EFC170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Janome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F6311-2430-4288-9501-F2E1DD1D6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Step1: Convert the data to hexadecimal with pre-defined long</a:t>
                </a:r>
              </a:p>
              <a:p>
                <a:r>
                  <a:rPr lang="en-US" dirty="0"/>
                  <a:t>Ex.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76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Step2: Convert to ASCII hexadecimal string</a:t>
                </a:r>
              </a:p>
              <a:p>
                <a:r>
                  <a:rPr lang="en-US" dirty="0"/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⇒30303443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F6311-2430-4288-9501-F2E1DD1D6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10515600" cy="4351338"/>
              </a:xfrm>
              <a:blipFill>
                <a:blip r:embed="rId2"/>
                <a:stretch>
                  <a:fillRect l="-9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753FA2-8CB9-4DB8-AEF9-915B545B9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677711"/>
              </p:ext>
            </p:extLst>
          </p:nvPr>
        </p:nvGraphicFramePr>
        <p:xfrm>
          <a:off x="1096819" y="3802302"/>
          <a:ext cx="27616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836">
                  <a:extLst>
                    <a:ext uri="{9D8B030D-6E8A-4147-A177-3AD203B41FA5}">
                      <a16:colId xmlns:a16="http://schemas.microsoft.com/office/drawing/2014/main" val="2463612838"/>
                    </a:ext>
                  </a:extLst>
                </a:gridCol>
                <a:gridCol w="1380836">
                  <a:extLst>
                    <a:ext uri="{9D8B030D-6E8A-4147-A177-3AD203B41FA5}">
                      <a16:colId xmlns:a16="http://schemas.microsoft.com/office/drawing/2014/main" val="418795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0x004C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30303443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0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0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5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99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67902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46E9177-0664-4C7B-910E-A3152BA6FC6B}"/>
              </a:ext>
            </a:extLst>
          </p:cNvPr>
          <p:cNvGrpSpPr/>
          <p:nvPr/>
        </p:nvGrpSpPr>
        <p:grpSpPr>
          <a:xfrm>
            <a:off x="6777901" y="3305812"/>
            <a:ext cx="4575897" cy="3123130"/>
            <a:chOff x="6777901" y="3305812"/>
            <a:chExt cx="4575897" cy="3123130"/>
          </a:xfrm>
        </p:grpSpPr>
        <p:pic>
          <p:nvPicPr>
            <p:cNvPr id="1028" name="Picture 4" descr="Ascii Table">
              <a:extLst>
                <a:ext uri="{FF2B5EF4-FFF2-40B4-BE49-F238E27FC236}">
                  <a16:creationId xmlns:a16="http://schemas.microsoft.com/office/drawing/2014/main" id="{A355C41B-6BB1-4B10-AE90-0E579E933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901" y="3305812"/>
              <a:ext cx="4575897" cy="3123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DFE85C-63B3-4877-B02A-5CC3E57C2DCC}"/>
                </a:ext>
              </a:extLst>
            </p:cNvPr>
            <p:cNvSpPr/>
            <p:nvPr/>
          </p:nvSpPr>
          <p:spPr>
            <a:xfrm>
              <a:off x="8472055" y="4883727"/>
              <a:ext cx="955963" cy="90055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A1F435-C635-46B1-B5B7-0EED9312CFD4}"/>
                </a:ext>
              </a:extLst>
            </p:cNvPr>
            <p:cNvSpPr/>
            <p:nvPr/>
          </p:nvSpPr>
          <p:spPr>
            <a:xfrm>
              <a:off x="8472055" y="5238172"/>
              <a:ext cx="955963" cy="90055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59A4F15-A065-4EED-AFF1-6304164C8376}"/>
                </a:ext>
              </a:extLst>
            </p:cNvPr>
            <p:cNvSpPr/>
            <p:nvPr/>
          </p:nvSpPr>
          <p:spPr>
            <a:xfrm>
              <a:off x="9455728" y="3719174"/>
              <a:ext cx="955963" cy="90055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629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17A4-D5E6-458B-A30D-86EFC170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Janome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6311-2430-4288-9501-F2E1DD1D6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0" cy="4351338"/>
          </a:xfrm>
        </p:spPr>
        <p:txBody>
          <a:bodyPr/>
          <a:lstStyle/>
          <a:p>
            <a:r>
              <a:rPr lang="en-US" dirty="0"/>
              <a:t>Data frame (Ethernet communication)</a:t>
            </a:r>
          </a:p>
          <a:p>
            <a:r>
              <a:rPr lang="en-US" dirty="0"/>
              <a:t>Data Length: 4-byte</a:t>
            </a:r>
          </a:p>
          <a:p>
            <a:r>
              <a:rPr lang="en-US" dirty="0"/>
              <a:t>Fixed Identifier: 2 byte (0x0303)</a:t>
            </a:r>
          </a:p>
          <a:p>
            <a:r>
              <a:rPr lang="en-US" dirty="0"/>
              <a:t>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Command: 1byte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Sub-Command: 1byte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Parameters (hexadecimal format): 2-byte data is represented in 4-byte transmission code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B1EE00-6516-4C85-A1B7-CE1A99EC9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972" y="1778112"/>
            <a:ext cx="4428826" cy="90872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9F769E-A648-4600-A169-0212E8040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381" y="5710830"/>
            <a:ext cx="4481562" cy="51364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95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17A4-D5E6-458B-A30D-86EFC170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Janome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6311-2430-4288-9501-F2E1DD1D6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4D92E-98C9-4EFD-B0FF-333F7239C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9" b="-1"/>
          <a:stretch/>
        </p:blipFill>
        <p:spPr>
          <a:xfrm>
            <a:off x="1905626" y="1825625"/>
            <a:ext cx="8748518" cy="402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5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17A4-D5E6-458B-A30D-86EFC170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Janome protocol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F6311-2430-4288-9501-F2E1DD1D6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Explaination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76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Convert each part to hexadecimal string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Data Length: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0000000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Fix Identifier: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0303</m:t>
                    </m:r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0" dirty="0"/>
                  <a:t>Command: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52</m:t>
                    </m:r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0" dirty="0"/>
                  <a:t>Subcommand: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31</m:t>
                    </m:r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Parameters: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30303443</m:t>
                    </m:r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0" dirty="0"/>
                  <a:t>Message: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0000000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0303523130303443</m:t>
                    </m:r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F6311-2430-4288-9501-F2E1DD1D6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10515600" cy="4351338"/>
              </a:xfrm>
              <a:blipFill>
                <a:blip r:embed="rId2"/>
                <a:stretch>
                  <a:fillRect l="-986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73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17A4-D5E6-458B-A30D-86EFC170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6311-2430-4288-9501-F2E1DD1D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MtCL</a:t>
            </a:r>
            <a:r>
              <a:rPr lang="en-US" dirty="0"/>
              <a:t>: Meta Communication Library</a:t>
            </a:r>
          </a:p>
          <a:p>
            <a:r>
              <a:rPr lang="en-US" dirty="0"/>
              <a:t>Directly communicate to robots (ex. </a:t>
            </a:r>
            <a:r>
              <a:rPr lang="en-US" dirty="0" err="1"/>
              <a:t>Dobot</a:t>
            </a:r>
            <a:r>
              <a:rPr lang="en-US" dirty="0"/>
              <a:t>, Janome, </a:t>
            </a:r>
            <a:r>
              <a:rPr lang="en-US" dirty="0" err="1"/>
              <a:t>Techman</a:t>
            </a:r>
            <a:r>
              <a:rPr lang="en-US" dirty="0"/>
              <a:t>)</a:t>
            </a:r>
          </a:p>
          <a:p>
            <a:r>
              <a:rPr lang="en-US" dirty="0"/>
              <a:t>Integrable: Provide interface and UI to control robots.</a:t>
            </a:r>
          </a:p>
          <a:p>
            <a:r>
              <a:rPr lang="en-US" dirty="0"/>
              <a:t>Extendable:  Apply “Abstract Factory” mechanism.</a:t>
            </a:r>
          </a:p>
        </p:txBody>
      </p:sp>
    </p:spTree>
    <p:extLst>
      <p:ext uri="{BB962C8B-B14F-4D97-AF65-F5344CB8AC3E}">
        <p14:creationId xmlns:p14="http://schemas.microsoft.com/office/powerpoint/2010/main" val="193105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17A4-D5E6-458B-A30D-86EFC170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6311-2430-4288-9501-F2E1DD1D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GIT: </a:t>
            </a:r>
            <a:r>
              <a:rPr lang="en-US" dirty="0">
                <a:hlinkClick r:id="rId2"/>
              </a:rPr>
              <a:t>https://github.com/ngbtrung2904/MetaCommunicationLib.git</a:t>
            </a:r>
            <a:endParaRPr lang="en-US" dirty="0"/>
          </a:p>
          <a:p>
            <a:r>
              <a:rPr lang="en-US" dirty="0"/>
              <a:t>Folder structure</a:t>
            </a:r>
          </a:p>
          <a:p>
            <a:r>
              <a:rPr lang="en-US" dirty="0" err="1"/>
              <a:t>MetaCommLib</a:t>
            </a:r>
            <a:r>
              <a:rPr lang="en-US" dirty="0"/>
              <a:t>: source code</a:t>
            </a:r>
          </a:p>
          <a:p>
            <a:r>
              <a:rPr lang="en-US" dirty="0"/>
              <a:t>Example: test projects</a:t>
            </a:r>
          </a:p>
          <a:p>
            <a:r>
              <a:rPr lang="en-US" dirty="0"/>
              <a:t>Documents: Documents about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4A101-F47E-4D0C-B3C7-FD55276D3C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9291"/>
          <a:stretch/>
        </p:blipFill>
        <p:spPr>
          <a:xfrm>
            <a:off x="6973580" y="2623792"/>
            <a:ext cx="3953292" cy="259102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362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17A4-D5E6-458B-A30D-86EFC170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6311-2430-4288-9501-F2E1DD1D6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82408" cy="4351338"/>
          </a:xfrm>
        </p:spPr>
        <p:txBody>
          <a:bodyPr/>
          <a:lstStyle/>
          <a:p>
            <a:r>
              <a:rPr lang="en-US" dirty="0" err="1"/>
              <a:t>Dobot</a:t>
            </a:r>
            <a:r>
              <a:rPr lang="en-US" dirty="0"/>
              <a:t>: implementation of </a:t>
            </a:r>
            <a:r>
              <a:rPr lang="en-US" dirty="0" err="1"/>
              <a:t>Dobot</a:t>
            </a:r>
            <a:endParaRPr lang="en-US" dirty="0"/>
          </a:p>
          <a:p>
            <a:r>
              <a:rPr lang="en-US" dirty="0"/>
              <a:t>Janome: implementation of Janome</a:t>
            </a:r>
          </a:p>
          <a:p>
            <a:r>
              <a:rPr lang="en-US" dirty="0" err="1"/>
              <a:t>Techman</a:t>
            </a:r>
            <a:r>
              <a:rPr lang="en-US" dirty="0"/>
              <a:t>: implementation of </a:t>
            </a:r>
            <a:r>
              <a:rPr lang="en-US" dirty="0" err="1"/>
              <a:t>Techman</a:t>
            </a:r>
            <a:endParaRPr lang="en-US" dirty="0"/>
          </a:p>
          <a:p>
            <a:r>
              <a:rPr lang="en-US" dirty="0"/>
              <a:t>Common interfaces: </a:t>
            </a:r>
            <a:r>
              <a:rPr lang="en-US" dirty="0" err="1"/>
              <a:t>IRobot</a:t>
            </a:r>
            <a:r>
              <a:rPr lang="en-US" dirty="0"/>
              <a:t> (control robots); </a:t>
            </a:r>
            <a:r>
              <a:rPr lang="en-US" dirty="0" err="1"/>
              <a:t>IRobotFactory</a:t>
            </a:r>
            <a:r>
              <a:rPr lang="en-US" dirty="0"/>
              <a:t> (instantiate robots) and </a:t>
            </a:r>
            <a:r>
              <a:rPr lang="en-US" dirty="0" err="1"/>
              <a:t>IRobotUserControl</a:t>
            </a:r>
            <a:r>
              <a:rPr lang="en-US" dirty="0"/>
              <a:t> (default UI to control robot)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18D8A-92DC-4ACD-8CAA-255A8EE90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608" y="1690688"/>
            <a:ext cx="3833192" cy="442760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7487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17A4-D5E6-458B-A30D-86EFC170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6311-2430-4288-9501-F2E1DD1D6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82408" cy="4351338"/>
          </a:xfrm>
        </p:spPr>
        <p:txBody>
          <a:bodyPr/>
          <a:lstStyle/>
          <a:p>
            <a:r>
              <a:rPr lang="en-US" dirty="0"/>
              <a:t>Each instance of robot includes:</a:t>
            </a:r>
          </a:p>
          <a:p>
            <a:r>
              <a:rPr lang="en-US" dirty="0" err="1"/>
              <a:t>src</a:t>
            </a:r>
            <a:r>
              <a:rPr lang="en-US" dirty="0"/>
              <a:t>: source code files (*.</a:t>
            </a:r>
            <a:r>
              <a:rPr lang="en-US" dirty="0" err="1"/>
              <a:t>cpp</a:t>
            </a:r>
            <a:r>
              <a:rPr lang="en-US" dirty="0"/>
              <a:t>)</a:t>
            </a:r>
          </a:p>
          <a:p>
            <a:r>
              <a:rPr lang="en-US" dirty="0"/>
              <a:t>./include/</a:t>
            </a:r>
            <a:r>
              <a:rPr lang="en-US" dirty="0" err="1"/>
              <a:t>metacommlib</a:t>
            </a:r>
            <a:r>
              <a:rPr lang="en-US" dirty="0"/>
              <a:t>/</a:t>
            </a:r>
            <a:r>
              <a:rPr lang="en-US" dirty="0" err="1"/>
              <a:t>dobot</a:t>
            </a:r>
            <a:r>
              <a:rPr lang="en-US" dirty="0"/>
              <a:t>: headers file (*.h or *.</a:t>
            </a:r>
            <a:r>
              <a:rPr lang="en-US" dirty="0" err="1"/>
              <a:t>hpp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18D8A-92DC-4ACD-8CAA-255A8EE90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0608" y="1964895"/>
            <a:ext cx="3833192" cy="387919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4987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17A4-D5E6-458B-A30D-86EFC170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6311-2430-4288-9501-F2E1DD1D6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8648" cy="4351338"/>
          </a:xfrm>
        </p:spPr>
        <p:txBody>
          <a:bodyPr/>
          <a:lstStyle/>
          <a:p>
            <a:r>
              <a:rPr lang="en-US" dirty="0" err="1"/>
              <a:t>MtCL</a:t>
            </a:r>
            <a:r>
              <a:rPr lang="en-US" dirty="0"/>
              <a:t> automatically installed in pre-defined folder (by MTVL_INSTALL variable) </a:t>
            </a:r>
          </a:p>
          <a:p>
            <a:r>
              <a:rPr lang="en-US" dirty="0"/>
              <a:t>All headers file copied to specific folder and library files copied to “lib” folder.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0E93F-306A-4216-A515-504F75064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848" y="1745673"/>
            <a:ext cx="3596952" cy="207282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5BFC27-00AD-474C-B78F-0AF78140B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270" y="3898445"/>
            <a:ext cx="5654530" cy="214140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6292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17A4-D5E6-458B-A30D-86EFC170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6311-2430-4288-9501-F2E1DD1D6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560110" cy="4351338"/>
          </a:xfrm>
        </p:spPr>
        <p:txBody>
          <a:bodyPr/>
          <a:lstStyle/>
          <a:p>
            <a:r>
              <a:rPr lang="en-US" dirty="0"/>
              <a:t>Version of Qt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Qt Creator 4.11.2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Based on Qt 5.14.2</a:t>
            </a:r>
          </a:p>
          <a:p>
            <a:r>
              <a:rPr lang="en-US" dirty="0"/>
              <a:t>Configure </a:t>
            </a:r>
            <a:r>
              <a:rPr lang="en-US" dirty="0" err="1"/>
              <a:t>MetaCommLib</a:t>
            </a:r>
            <a:r>
              <a:rPr lang="en-US" dirty="0"/>
              <a:t>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Release Mode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Add custom process step (to install library)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378ADD-1867-4928-ACE6-C4173D85C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564" y="1435690"/>
            <a:ext cx="2841234" cy="161230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C8D8BD-BE35-45AF-8F65-06CD5E3F3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311" y="3140900"/>
            <a:ext cx="5955487" cy="300142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3747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17A4-D5E6-458B-A30D-86EFC170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6311-2430-4288-9501-F2E1DD1D6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996546" cy="4351338"/>
          </a:xfrm>
        </p:spPr>
        <p:txBody>
          <a:bodyPr/>
          <a:lstStyle/>
          <a:p>
            <a:r>
              <a:rPr lang="en-US" dirty="0"/>
              <a:t>Add library to LIBS</a:t>
            </a:r>
          </a:p>
          <a:p>
            <a:r>
              <a:rPr lang="en-US" dirty="0"/>
              <a:t>Include headers</a:t>
            </a:r>
          </a:p>
          <a:p>
            <a:r>
              <a:rPr lang="en-US" dirty="0"/>
              <a:t>Instantiate concrete robot and UI by using appropriate factory</a:t>
            </a:r>
          </a:p>
          <a:p>
            <a:r>
              <a:rPr lang="en-US" dirty="0"/>
              <a:t>Add control to main page.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FEE9D-0904-4CFE-BD5D-C6DD8C48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399" y="1690688"/>
            <a:ext cx="3467400" cy="203471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13C1E-C627-48F0-9FF7-D17572D18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675" y="3796701"/>
            <a:ext cx="3734124" cy="609653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6FF52D-C469-4BE6-8279-C344C5A93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758" y="4477651"/>
            <a:ext cx="7392041" cy="1646063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225CAF-14E1-430C-9931-CD30855D2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326" y="5853180"/>
            <a:ext cx="3703641" cy="54106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0245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17A4-D5E6-458B-A30D-86EFC170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Janome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F6311-2430-4288-9501-F2E1DD1D6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5011457" cy="4351338"/>
              </a:xfrm>
            </p:spPr>
            <p:txBody>
              <a:bodyPr/>
              <a:lstStyle/>
              <a:p>
                <a:r>
                  <a:rPr lang="en-US" dirty="0"/>
                  <a:t>Data represented in hexadecimal character string (Ex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76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dirty="0"/>
                  <a:t> with 02 byte-long data).</a:t>
                </a:r>
              </a:p>
              <a:p>
                <a:r>
                  <a:rPr lang="en-US" dirty="0"/>
                  <a:t>When data transmitted, data is converted to ASCII character string.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FF6311-2430-4288-9501-F2E1DD1D6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5011457" cy="4351338"/>
              </a:xfrm>
              <a:blipFill>
                <a:blip r:embed="rId2"/>
                <a:stretch>
                  <a:fillRect l="-2066" t="-2241" r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FB8B594-F4D7-47A5-8F9C-50703ADCF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655" y="1764047"/>
            <a:ext cx="5765774" cy="144410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E1C9E0-597D-4D92-B131-C67E64DED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655" y="3429000"/>
            <a:ext cx="5792338" cy="116254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79C0E0-E168-4EA8-BF64-DF4BA676C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9655" y="4653125"/>
            <a:ext cx="5959971" cy="126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6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405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How to build Meta Communication Library</vt:lpstr>
      <vt:lpstr>Overview</vt:lpstr>
      <vt:lpstr>Overview</vt:lpstr>
      <vt:lpstr>Overview</vt:lpstr>
      <vt:lpstr>Overview</vt:lpstr>
      <vt:lpstr>Overview</vt:lpstr>
      <vt:lpstr>How to build</vt:lpstr>
      <vt:lpstr>How to use</vt:lpstr>
      <vt:lpstr>Note on Janome protocol</vt:lpstr>
      <vt:lpstr>Note on Janome protocol</vt:lpstr>
      <vt:lpstr>Note on Janome protocol</vt:lpstr>
      <vt:lpstr>Note on Janome protocol</vt:lpstr>
      <vt:lpstr>Note on Janome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Meta Communication Library</dc:title>
  <dc:creator>Nguyen Bao Trung</dc:creator>
  <cp:lastModifiedBy>Nguyen Bao Trung</cp:lastModifiedBy>
  <cp:revision>4</cp:revision>
  <dcterms:created xsi:type="dcterms:W3CDTF">2021-02-19T01:37:31Z</dcterms:created>
  <dcterms:modified xsi:type="dcterms:W3CDTF">2021-02-19T09:25:09Z</dcterms:modified>
</cp:coreProperties>
</file>