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E030E-3F9C-4AD4-9727-1FB078C65BBD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B310D-2626-49C0-819D-A93DD60327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9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C54-296E-4D4B-9117-342582D01FF5}" type="datetime1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87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FA1-0158-47D7-A773-B67D6B625746}" type="datetime1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2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91AE-013C-4E33-8C96-BBCB38C632F0}" type="datetime1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07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7D6D-F72D-4FD7-B5D4-26ECF13B4098}" type="datetime1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E2C9-1FD8-42C1-9F64-1F7E39A52C47}" type="datetime1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2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F21C-765D-4F2E-9623-8DB267A4DAEF}" type="datetime1">
              <a:rPr lang="fr-FR" smtClean="0"/>
              <a:t>25/05/2016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4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1B38-D9AF-4AA6-9985-857484A42E39}" type="datetime1">
              <a:rPr lang="fr-FR" smtClean="0"/>
              <a:t>25/05/2016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7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552A-F451-49EC-8B22-1C8C067E0674}" type="datetime1">
              <a:rPr lang="fr-FR" smtClean="0"/>
              <a:t>25/05/2016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41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AB0F-B4AA-4BDE-947C-6FAE945C220B}" type="datetime1">
              <a:rPr lang="fr-FR" smtClean="0"/>
              <a:t>25/05/2016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15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7FB-692C-4F4A-936C-38FED2BE600E}" type="datetime1">
              <a:rPr lang="fr-FR" smtClean="0"/>
              <a:t>25/05/2016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7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23AD-F7B2-41A9-91D8-316E9CFF2464}" type="datetime1">
              <a:rPr lang="fr-FR" smtClean="0"/>
              <a:t>25/05/2016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8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DD2F-13BA-43F3-8268-9268D45762DC}" type="datetime1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1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/>
          <a:lstStyle/>
          <a:p>
            <a:r>
              <a:rPr lang="fr-FR" b="1" dirty="0"/>
              <a:t>PPE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Site de réservation des salles de la M2L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195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en quelques mots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Chef de projet : Lehchibi Gaël. Développement Front-End. </a:t>
            </a:r>
          </a:p>
          <a:p>
            <a:r>
              <a:rPr lang="fr-FR" dirty="0"/>
              <a:t>Développeur Front-End : Tejedor Brice</a:t>
            </a:r>
          </a:p>
          <a:p>
            <a:r>
              <a:rPr lang="fr-FR" dirty="0"/>
              <a:t>Développeur Front-End : Machacek Loïc</a:t>
            </a:r>
          </a:p>
          <a:p>
            <a:r>
              <a:rPr lang="fr-FR" dirty="0"/>
              <a:t>Développeur Back-End : Bardin Charles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4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Lehchibi Gaël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fr-FR" dirty="0"/>
              <a:t>Parcours : Atypique.</a:t>
            </a:r>
          </a:p>
          <a:p>
            <a:r>
              <a:rPr lang="fr-FR" dirty="0"/>
              <a:t>Le plus :</a:t>
            </a:r>
          </a:p>
          <a:p>
            <a:pPr marL="0" indent="0">
              <a:buNone/>
            </a:pPr>
            <a:r>
              <a:rPr lang="fr-FR" dirty="0"/>
              <a:t>	Nouvelles compétences</a:t>
            </a:r>
          </a:p>
          <a:p>
            <a:r>
              <a:rPr lang="fr-FR" dirty="0"/>
              <a:t>Le moins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Difficultés diverses.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Apprentissage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Gestion de projet, Back-end.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35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Tejedor Brice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fr-FR" dirty="0"/>
              <a:t>Parcours :</a:t>
            </a:r>
          </a:p>
          <a:p>
            <a:r>
              <a:rPr lang="fr-FR" dirty="0"/>
              <a:t>Le plus :</a:t>
            </a:r>
          </a:p>
          <a:p>
            <a:pPr marL="0" indent="0">
              <a:buNone/>
            </a:pPr>
            <a:r>
              <a:rPr lang="fr-FR" dirty="0"/>
              <a:t>	Nouvelles compétences</a:t>
            </a:r>
          </a:p>
          <a:p>
            <a:r>
              <a:rPr lang="fr-FR" dirty="0"/>
              <a:t>Le moins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Difficultés diverses.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Apprentissage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Gestion de projet, Back-end.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6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Machacek Loic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fr-FR" dirty="0"/>
              <a:t>Parcours : Commerce</a:t>
            </a:r>
          </a:p>
          <a:p>
            <a:r>
              <a:rPr lang="fr-FR" dirty="0"/>
              <a:t>Le plus :</a:t>
            </a:r>
          </a:p>
          <a:p>
            <a:pPr marL="0" indent="0">
              <a:buNone/>
            </a:pPr>
            <a:r>
              <a:rPr lang="fr-FR" dirty="0"/>
              <a:t>	Nouvelles compétences</a:t>
            </a:r>
          </a:p>
          <a:p>
            <a:r>
              <a:rPr lang="fr-FR" dirty="0"/>
              <a:t>Le moins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Difficultés diverses.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Apprentissage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Gestion de projet, Back-end.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38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119"/>
          </a:xfrm>
        </p:spPr>
        <p:txBody>
          <a:bodyPr/>
          <a:lstStyle/>
          <a:p>
            <a:r>
              <a:rPr lang="fr-FR" b="1" dirty="0"/>
              <a:t>Bardin Charles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fr-FR" dirty="0"/>
              <a:t>Parcours : Mathématiques</a:t>
            </a:r>
          </a:p>
          <a:p>
            <a:r>
              <a:rPr lang="fr-FR" dirty="0"/>
              <a:t>Le plus :</a:t>
            </a:r>
          </a:p>
          <a:p>
            <a:pPr marL="0" indent="0">
              <a:buNone/>
            </a:pPr>
            <a:r>
              <a:rPr lang="fr-FR" dirty="0"/>
              <a:t>	Application compétences</a:t>
            </a:r>
          </a:p>
          <a:p>
            <a:r>
              <a:rPr lang="fr-FR" dirty="0"/>
              <a:t>Le moins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Difficultés personnelles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Apprentissage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Gestion de projet, Back-end.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41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Avis du groupe</a:t>
            </a:r>
            <a:r>
              <a:rPr lang="fr-FR" dirty="0"/>
              <a:t>		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Peu d’intérêt en l’état.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Projet complexe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684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Office PowerPoint</Application>
  <PresentationFormat>Grand écran</PresentationFormat>
  <Paragraphs>56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PPE</vt:lpstr>
      <vt:lpstr>L’Équipe en quelques mots </vt:lpstr>
      <vt:lpstr>Lehchibi Gaël </vt:lpstr>
      <vt:lpstr>Tejedor Brice </vt:lpstr>
      <vt:lpstr>Machacek Loic </vt:lpstr>
      <vt:lpstr>Bardin Charles</vt:lpstr>
      <vt:lpstr>Avis du groupe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</dc:title>
  <dc:creator>gael lehchibi</dc:creator>
  <cp:lastModifiedBy>gael lehchibi</cp:lastModifiedBy>
  <cp:revision>4</cp:revision>
  <dcterms:created xsi:type="dcterms:W3CDTF">2016-05-25T04:25:09Z</dcterms:created>
  <dcterms:modified xsi:type="dcterms:W3CDTF">2016-05-25T07:45:44Z</dcterms:modified>
</cp:coreProperties>
</file>