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87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2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0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30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5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41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15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7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8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58D8-3569-4924-BC86-ED84C1DE896C}" type="datetimeFigureOut">
              <a:rPr lang="fr-FR" smtClean="0"/>
              <a:t>25/05/2016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8C27-3EB8-4A88-B3F3-CAF6D898A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r>
              <a:rPr lang="fr-FR" b="1" dirty="0"/>
              <a:t>PPE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Site de réservation des salles de la M2L</a:t>
            </a:r>
          </a:p>
        </p:txBody>
      </p:sp>
    </p:spTree>
    <p:extLst>
      <p:ext uri="{BB962C8B-B14F-4D97-AF65-F5344CB8AC3E}">
        <p14:creationId xmlns:p14="http://schemas.microsoft.com/office/powerpoint/2010/main" val="175611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en quelques mots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Chef de projet : Lehchibi Gaël. Développement Front-End. </a:t>
            </a:r>
          </a:p>
          <a:p>
            <a:r>
              <a:rPr lang="fr-FR" dirty="0"/>
              <a:t>Développeur Front-End : Tejedor Brice</a:t>
            </a:r>
          </a:p>
          <a:p>
            <a:r>
              <a:rPr lang="fr-FR" dirty="0"/>
              <a:t>Développeur Front-End : Machacek Loïc</a:t>
            </a:r>
          </a:p>
          <a:p>
            <a:r>
              <a:rPr lang="fr-FR" dirty="0"/>
              <a:t>Développeur Back-End : Bardin Charles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4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Lehchibi Gaël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 Atypique.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Nouvelles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diverses.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3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Tejedor Brice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Nouvelles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diverses.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66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Machacek Loic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 Commerce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Nouvelles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diverses.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38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2119"/>
          </a:xfrm>
        </p:spPr>
        <p:txBody>
          <a:bodyPr/>
          <a:lstStyle/>
          <a:p>
            <a:r>
              <a:rPr lang="fr-FR" b="1" dirty="0"/>
              <a:t>Bardin Charles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8222"/>
            <a:ext cx="10515600" cy="4878741"/>
          </a:xfrm>
        </p:spPr>
        <p:txBody>
          <a:bodyPr/>
          <a:lstStyle/>
          <a:p>
            <a:r>
              <a:rPr lang="fr-FR" dirty="0"/>
              <a:t>Parcours : Mathématiques</a:t>
            </a:r>
          </a:p>
          <a:p>
            <a:r>
              <a:rPr lang="fr-FR" dirty="0"/>
              <a:t>Le plus :</a:t>
            </a:r>
          </a:p>
          <a:p>
            <a:pPr marL="0" indent="0">
              <a:buNone/>
            </a:pPr>
            <a:r>
              <a:rPr lang="fr-FR" dirty="0"/>
              <a:t>	Application compétences</a:t>
            </a:r>
          </a:p>
          <a:p>
            <a:r>
              <a:rPr lang="fr-FR" dirty="0"/>
              <a:t>Le moins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Difficultés personnelles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Apprentissage : 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sz="2800" dirty="0"/>
              <a:t>Gestion de projet, Back-end.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4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Avis du groupe</a:t>
            </a:r>
            <a:r>
              <a:rPr lang="fr-FR" dirty="0"/>
              <a:t>		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Peu d’intérêt en l’état.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Projet complexe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5684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80</Words>
  <Application>Microsoft Office PowerPoint</Application>
  <PresentationFormat>Grand écran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PPE</vt:lpstr>
      <vt:lpstr>L’Équipe en quelques mots </vt:lpstr>
      <vt:lpstr>Lehchibi Gaël </vt:lpstr>
      <vt:lpstr>Tejedor Brice </vt:lpstr>
      <vt:lpstr>Machacek Loic </vt:lpstr>
      <vt:lpstr>Bardin Charles</vt:lpstr>
      <vt:lpstr>Avis du groupe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PPE</dc:title>
  <dc:creator>gael lehchibi</dc:creator>
  <cp:lastModifiedBy>gael lehchibi</cp:lastModifiedBy>
  <cp:revision>3</cp:revision>
  <dcterms:created xsi:type="dcterms:W3CDTF">2016-05-25T04:25:09Z</dcterms:created>
  <dcterms:modified xsi:type="dcterms:W3CDTF">2016-05-25T06:31:08Z</dcterms:modified>
</cp:coreProperties>
</file>