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FA5317-267D-4B54-B2AE-19C9E8AF30EE}">
          <p14:sldIdLst>
            <p14:sldId id="256"/>
            <p14:sldId id="257"/>
          </p14:sldIdLst>
        </p14:section>
        <p14:section name="Akka Streams" id="{FDABB75B-12CB-4A16-A6C0-B4BDA06A421E}">
          <p14:sldIdLst>
            <p14:sldId id="259"/>
            <p14:sldId id="258"/>
          </p14:sldIdLst>
        </p14:section>
        <p14:section name="Outro" id="{38506AC2-15CC-490C-A65B-4F07B5FC5395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66" autoAdjust="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C019-E9A9-4864-A495-EA80DBB38FB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766F-68C5-4382-99B1-4390A8096F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710983-9697-4281-BCB5-983C8A60F3EE}" type="datetime4">
              <a:rPr lang="en-US" smtClean="0"/>
              <a:t>March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B27-EC74-498C-B2CB-F7582929D8C2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0151-3A5D-4196-A43D-E381530D621C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C624-B2E6-4985-8F63-BD82BF19C2DB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74ED-94DF-4B63-8D21-CAADCDBA3C10}" type="datetime4">
              <a:rPr lang="en-US" smtClean="0"/>
              <a:t>March 20,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3439-2F8C-4D7A-BA1B-986448608DFF}" type="datetime4">
              <a:rPr lang="en-US" smtClean="0"/>
              <a:t>March 20,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97C-C589-4A48-9C0E-087DF2304C30}" type="datetime4">
              <a:rPr lang="en-US" smtClean="0"/>
              <a:t>March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B5F-B179-4528-93B1-049158775651}" type="datetime4">
              <a:rPr lang="en-US" smtClean="0"/>
              <a:t>March 20,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B32-9C5B-4A25-A98A-CD3925D5E511}" type="datetime4">
              <a:rPr lang="en-US" smtClean="0"/>
              <a:t>March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March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098334" y="697749"/>
            <a:ext cx="1303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ACFD84-ED00-410E-8877-7EBA065936F2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710692" y="3797887"/>
            <a:ext cx="4078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96" y="5053262"/>
            <a:ext cx="780291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@illucit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990407"/>
          </a:xfrm>
        </p:spPr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3749360"/>
            <a:ext cx="9418320" cy="7802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Modern Stream Processing with Back Pressure</a:t>
            </a:r>
            <a:endParaRPr lang="en-US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44" y="758951"/>
            <a:ext cx="1590675" cy="23431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261873" y="6224340"/>
            <a:ext cx="9831244" cy="4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Christian Simon						            illucIT Software GmbH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0" y="4529649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Streams</a:t>
            </a:r>
            <a:endParaRPr lang="en-US" dirty="0" smtClean="0"/>
          </a:p>
          <a:p>
            <a:pPr lvl="1"/>
            <a:r>
              <a:rPr lang="en-US" dirty="0" smtClean="0"/>
              <a:t>What are Streams?</a:t>
            </a:r>
          </a:p>
          <a:p>
            <a:pPr lvl="1"/>
            <a:r>
              <a:rPr lang="en-US" dirty="0" smtClean="0"/>
              <a:t>Use Cases</a:t>
            </a:r>
            <a:endParaRPr lang="en-US" dirty="0" smtClean="0"/>
          </a:p>
          <a:p>
            <a:pPr lvl="1"/>
            <a:r>
              <a:rPr lang="en-US" dirty="0" smtClean="0"/>
              <a:t>Limits of </a:t>
            </a:r>
            <a:r>
              <a:rPr lang="en-US" dirty="0"/>
              <a:t>C</a:t>
            </a:r>
            <a:r>
              <a:rPr lang="en-US" dirty="0" smtClean="0"/>
              <a:t>lassic Streams</a:t>
            </a:r>
            <a:endParaRPr lang="en-US" dirty="0" smtClean="0"/>
          </a:p>
          <a:p>
            <a:pPr lvl="1"/>
            <a:r>
              <a:rPr lang="en-US" dirty="0" smtClean="0"/>
              <a:t>Back Pressure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Flows, Graphs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Asynchronous Processing</a:t>
            </a:r>
          </a:p>
          <a:p>
            <a:pPr lvl="1"/>
            <a:r>
              <a:rPr lang="en-US" dirty="0" err="1" smtClean="0"/>
              <a:t>Akka</a:t>
            </a:r>
            <a:r>
              <a:rPr lang="en-US" dirty="0" smtClean="0"/>
              <a:t> Http</a:t>
            </a:r>
          </a:p>
          <a:p>
            <a:pPr lvl="1"/>
            <a:r>
              <a:rPr lang="en-US" dirty="0" smtClean="0"/>
              <a:t>Examples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A10-89B3-4A0C-83A9-3F63171726F6}" type="datetime4">
              <a:rPr lang="en-US" smtClean="0"/>
              <a:t>March 20, 2018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Christian Simon | illucIT Software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3D1-41F6-49D4-9434-8A6AF5AE4092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???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464-46B9-4DAC-AD98-352139B34AB8}" type="datetime4">
              <a:rPr lang="en-US" smtClean="0"/>
              <a:t>March 20,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158" y="5257800"/>
            <a:ext cx="10455442" cy="525379"/>
          </a:xfrm>
        </p:spPr>
        <p:txBody>
          <a:bodyPr/>
          <a:lstStyle/>
          <a:p>
            <a:pPr algn="ctr"/>
            <a:r>
              <a:rPr lang="en-US" dirty="0" smtClean="0"/>
              <a:t>Thank you for your attention !</a:t>
            </a:r>
            <a:endParaRPr lang="en-US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59" r="-38159"/>
          <a:stretch/>
        </p:blipFill>
        <p:spPr>
          <a:xfrm>
            <a:off x="1462157" y="228601"/>
            <a:ext cx="8413443" cy="425924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41158" y="6096001"/>
            <a:ext cx="10455442" cy="609604"/>
          </a:xfrm>
        </p:spPr>
        <p:txBody>
          <a:bodyPr/>
          <a:lstStyle/>
          <a:p>
            <a:pPr algn="ctr"/>
            <a:r>
              <a:rPr lang="en-US" dirty="0" smtClean="0"/>
              <a:t>github.com/</a:t>
            </a:r>
            <a:r>
              <a:rPr lang="en-US" dirty="0" err="1" smtClean="0"/>
              <a:t>metaxmx</a:t>
            </a: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simon@illucit.com</a:t>
            </a:r>
            <a:r>
              <a:rPr lang="en-US" dirty="0" smtClean="0"/>
              <a:t>		www.illucit.com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March 20, 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Ansicht</Template>
  <TotalTime>0</TotalTime>
  <Words>83</Words>
  <Application>Microsoft Office PowerPoint</Application>
  <PresentationFormat>Breitbild</PresentationFormat>
  <Paragraphs>37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Introduction to Akka Streams</vt:lpstr>
      <vt:lpstr>Outline</vt:lpstr>
      <vt:lpstr>???</vt:lpstr>
      <vt:lpstr>???</vt:lpstr>
      <vt:lpstr>Thank you for your attention !</vt:lpstr>
    </vt:vector>
  </TitlesOfParts>
  <Company>illucIT Software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Principles in Scala</dc:title>
  <dc:creator>Christian Simon</dc:creator>
  <cp:lastModifiedBy>Christian Simon</cp:lastModifiedBy>
  <cp:revision>197</cp:revision>
  <dcterms:created xsi:type="dcterms:W3CDTF">2018-01-24T21:32:25Z</dcterms:created>
  <dcterms:modified xsi:type="dcterms:W3CDTF">2018-03-20T22:57:34Z</dcterms:modified>
</cp:coreProperties>
</file>