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5" r:id="rId2"/>
  </p:sldIdLst>
  <p:sldSz cx="21383625" cy="15119350"/>
  <p:notesSz cx="20924838" cy="14805025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sz="4036" kern="1200">
        <a:solidFill>
          <a:schemeClr val="tx1"/>
        </a:solidFill>
        <a:latin typeface="Arial" charset="0"/>
        <a:ea typeface="+mn-ea"/>
        <a:cs typeface="+mn-cs"/>
      </a:defRPr>
    </a:lvl1pPr>
    <a:lvl2pPr marL="450022" algn="l" rtl="0" fontAlgn="base">
      <a:spcBef>
        <a:spcPct val="0"/>
      </a:spcBef>
      <a:spcAft>
        <a:spcPct val="0"/>
      </a:spcAft>
      <a:defRPr sz="4036" kern="1200">
        <a:solidFill>
          <a:schemeClr val="tx1"/>
        </a:solidFill>
        <a:latin typeface="Arial" charset="0"/>
        <a:ea typeface="+mn-ea"/>
        <a:cs typeface="+mn-cs"/>
      </a:defRPr>
    </a:lvl2pPr>
    <a:lvl3pPr marL="900044" algn="l" rtl="0" fontAlgn="base">
      <a:spcBef>
        <a:spcPct val="0"/>
      </a:spcBef>
      <a:spcAft>
        <a:spcPct val="0"/>
      </a:spcAft>
      <a:defRPr sz="4036" kern="1200">
        <a:solidFill>
          <a:schemeClr val="tx1"/>
        </a:solidFill>
        <a:latin typeface="Arial" charset="0"/>
        <a:ea typeface="+mn-ea"/>
        <a:cs typeface="+mn-cs"/>
      </a:defRPr>
    </a:lvl3pPr>
    <a:lvl4pPr marL="1350066" algn="l" rtl="0" fontAlgn="base">
      <a:spcBef>
        <a:spcPct val="0"/>
      </a:spcBef>
      <a:spcAft>
        <a:spcPct val="0"/>
      </a:spcAft>
      <a:defRPr sz="4036" kern="1200">
        <a:solidFill>
          <a:schemeClr val="tx1"/>
        </a:solidFill>
        <a:latin typeface="Arial" charset="0"/>
        <a:ea typeface="+mn-ea"/>
        <a:cs typeface="+mn-cs"/>
      </a:defRPr>
    </a:lvl4pPr>
    <a:lvl5pPr marL="1800088" algn="l" rtl="0" fontAlgn="base">
      <a:spcBef>
        <a:spcPct val="0"/>
      </a:spcBef>
      <a:spcAft>
        <a:spcPct val="0"/>
      </a:spcAft>
      <a:defRPr sz="4036" kern="1200">
        <a:solidFill>
          <a:schemeClr val="tx1"/>
        </a:solidFill>
        <a:latin typeface="Arial" charset="0"/>
        <a:ea typeface="+mn-ea"/>
        <a:cs typeface="+mn-cs"/>
      </a:defRPr>
    </a:lvl5pPr>
    <a:lvl6pPr marL="2250110" algn="l" defTabSz="900044" rtl="0" eaLnBrk="1" latinLnBrk="0" hangingPunct="1">
      <a:defRPr sz="4036" kern="1200">
        <a:solidFill>
          <a:schemeClr val="tx1"/>
        </a:solidFill>
        <a:latin typeface="Arial" charset="0"/>
        <a:ea typeface="+mn-ea"/>
        <a:cs typeface="+mn-cs"/>
      </a:defRPr>
    </a:lvl6pPr>
    <a:lvl7pPr marL="2700132" algn="l" defTabSz="900044" rtl="0" eaLnBrk="1" latinLnBrk="0" hangingPunct="1">
      <a:defRPr sz="4036" kern="1200">
        <a:solidFill>
          <a:schemeClr val="tx1"/>
        </a:solidFill>
        <a:latin typeface="Arial" charset="0"/>
        <a:ea typeface="+mn-ea"/>
        <a:cs typeface="+mn-cs"/>
      </a:defRPr>
    </a:lvl7pPr>
    <a:lvl8pPr marL="3150154" algn="l" defTabSz="900044" rtl="0" eaLnBrk="1" latinLnBrk="0" hangingPunct="1">
      <a:defRPr sz="4036" kern="1200">
        <a:solidFill>
          <a:schemeClr val="tx1"/>
        </a:solidFill>
        <a:latin typeface="Arial" charset="0"/>
        <a:ea typeface="+mn-ea"/>
        <a:cs typeface="+mn-cs"/>
      </a:defRPr>
    </a:lvl8pPr>
    <a:lvl9pPr marL="3600176" algn="l" defTabSz="900044" rtl="0" eaLnBrk="1" latinLnBrk="0" hangingPunct="1">
      <a:defRPr sz="4036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762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0EA00"/>
    <a:srgbClr val="F2EC00"/>
    <a:srgbClr val="FFFF32"/>
    <a:srgbClr val="FFF864"/>
    <a:srgbClr val="FFF832"/>
    <a:srgbClr val="FEF800"/>
    <a:srgbClr val="EAE400"/>
    <a:srgbClr val="DE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173" autoAdjust="0"/>
  </p:normalViewPr>
  <p:slideViewPr>
    <p:cSldViewPr>
      <p:cViewPr varScale="1">
        <p:scale>
          <a:sx n="37" d="100"/>
          <a:sy n="37" d="100"/>
        </p:scale>
        <p:origin x="-1358" y="-101"/>
      </p:cViewPr>
      <p:guideLst>
        <p:guide orient="horz" pos="4762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31" Type="http://schemas.microsoft.com/office/2015/10/relationships/revisionInfo" Target="revisionInfo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90678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s-E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852275" y="1"/>
            <a:ext cx="90678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84ABF28-134E-4FA1-814A-BB0E04FE958D}" type="datetimeFigureOut">
              <a:rPr lang="es-ES"/>
              <a:pPr/>
              <a:t>18/01/2019</a:t>
            </a:fld>
            <a:endParaRPr lang="es-E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4062076"/>
            <a:ext cx="9067800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s-E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852275" y="14062076"/>
            <a:ext cx="9067800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EFFEE20-485E-4EEA-A7EF-6CC8CF162174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6840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7800" cy="7422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852275" y="0"/>
            <a:ext cx="9067800" cy="7422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E355E-C130-4DE0-A3E7-29C648606094}" type="datetimeFigureOut">
              <a:rPr lang="es-CL" smtClean="0"/>
              <a:pPr/>
              <a:t>18-01-2019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929438" y="1849438"/>
            <a:ext cx="7065962" cy="499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92325" y="7124367"/>
            <a:ext cx="16740188" cy="58306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4062770"/>
            <a:ext cx="9067800" cy="7422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852275" y="14062770"/>
            <a:ext cx="9067800" cy="7422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293D4-F68C-439C-A910-64A5D78F7C22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160038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78845" y="2080617"/>
            <a:ext cx="7693579" cy="14356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7690" y="3795341"/>
            <a:ext cx="6335889" cy="17116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3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9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6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32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79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25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72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4559B0-EED4-4B68-A62A-83D109E77D8A}" type="datetimeFigureOut">
              <a:rPr lang="es-AR"/>
              <a:pPr/>
              <a:t>18/1/2019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7508CD-1FB0-4E07-8ABF-0467CC490875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3DBA28-7AA6-4A88-9D07-57F37C1812A2}" type="datetimeFigureOut">
              <a:rPr lang="es-AR"/>
              <a:pPr/>
              <a:t>18/1/2019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278477-9652-467D-82BD-857DD81E6967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62170" y="268218"/>
            <a:ext cx="2036536" cy="57147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2563" y="268218"/>
            <a:ext cx="5958753" cy="57147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C22158-F52C-4FC5-858D-51E3F82E5A24}" type="datetimeFigureOut">
              <a:rPr lang="es-AR"/>
              <a:pPr/>
              <a:t>18/1/2019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90BE80-1B11-44F8-AC18-B113770D2227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D10E9-45CF-4E63-BFAD-1E58FC6B90EA}" type="datetimeFigureOut">
              <a:rPr lang="es-AR"/>
              <a:pPr/>
              <a:t>18/1/2019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49692-3B7B-4CAA-8A81-1B5DFF928278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988" y="4303868"/>
            <a:ext cx="7693579" cy="1330230"/>
          </a:xfrm>
        </p:spPr>
        <p:txBody>
          <a:bodyPr anchor="t"/>
          <a:lstStyle>
            <a:lvl1pPr algn="l">
              <a:defRPr sz="3906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14988" y="2838755"/>
            <a:ext cx="7693579" cy="1465113"/>
          </a:xfrm>
        </p:spPr>
        <p:txBody>
          <a:bodyPr anchor="b"/>
          <a:lstStyle>
            <a:lvl1pPr marL="0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1pPr>
            <a:lvl2pPr marL="446502" indent="0">
              <a:buNone/>
              <a:defRPr sz="1758">
                <a:solidFill>
                  <a:schemeClr val="tx1">
                    <a:tint val="75000"/>
                  </a:schemeClr>
                </a:solidFill>
              </a:defRPr>
            </a:lvl2pPr>
            <a:lvl3pPr marL="893003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3pPr>
            <a:lvl4pPr marL="1339505" indent="0">
              <a:buNone/>
              <a:defRPr sz="1367">
                <a:solidFill>
                  <a:schemeClr val="tx1">
                    <a:tint val="75000"/>
                  </a:schemeClr>
                </a:solidFill>
              </a:defRPr>
            </a:lvl4pPr>
            <a:lvl5pPr marL="1786006" indent="0">
              <a:buNone/>
              <a:defRPr sz="1367">
                <a:solidFill>
                  <a:schemeClr val="tx1">
                    <a:tint val="75000"/>
                  </a:schemeClr>
                </a:solidFill>
              </a:defRPr>
            </a:lvl5pPr>
            <a:lvl6pPr marL="2232508" indent="0">
              <a:buNone/>
              <a:defRPr sz="1367">
                <a:solidFill>
                  <a:schemeClr val="tx1">
                    <a:tint val="75000"/>
                  </a:schemeClr>
                </a:solidFill>
              </a:defRPr>
            </a:lvl6pPr>
            <a:lvl7pPr marL="2679009" indent="0">
              <a:buNone/>
              <a:defRPr sz="1367">
                <a:solidFill>
                  <a:schemeClr val="tx1">
                    <a:tint val="75000"/>
                  </a:schemeClr>
                </a:solidFill>
              </a:defRPr>
            </a:lvl7pPr>
            <a:lvl8pPr marL="3125511" indent="0">
              <a:buNone/>
              <a:defRPr sz="1367">
                <a:solidFill>
                  <a:schemeClr val="tx1">
                    <a:tint val="75000"/>
                  </a:schemeClr>
                </a:solidFill>
              </a:defRPr>
            </a:lvl8pPr>
            <a:lvl9pPr marL="3572012" indent="0">
              <a:buNone/>
              <a:defRPr sz="13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208ED8-10A6-4DA9-B2C5-821984F9A7E2}" type="datetimeFigureOut">
              <a:rPr lang="es-AR"/>
              <a:pPr/>
              <a:t>18/1/2019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3DC03D-EDAD-4FCE-A67F-36486AAB7209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2564" y="1562788"/>
            <a:ext cx="3997644" cy="4420147"/>
          </a:xfrm>
        </p:spPr>
        <p:txBody>
          <a:bodyPr/>
          <a:lstStyle>
            <a:lvl1pPr>
              <a:defRPr sz="2734"/>
            </a:lvl1pPr>
            <a:lvl2pPr>
              <a:defRPr sz="2344"/>
            </a:lvl2pPr>
            <a:lvl3pPr>
              <a:defRPr sz="1953"/>
            </a:lvl3pPr>
            <a:lvl4pPr>
              <a:defRPr sz="1758"/>
            </a:lvl4pPr>
            <a:lvl5pPr>
              <a:defRPr sz="1758"/>
            </a:lvl5pPr>
            <a:lvl6pPr>
              <a:defRPr sz="1758"/>
            </a:lvl6pPr>
            <a:lvl7pPr>
              <a:defRPr sz="1758"/>
            </a:lvl7pPr>
            <a:lvl8pPr>
              <a:defRPr sz="1758"/>
            </a:lvl8pPr>
            <a:lvl9pPr>
              <a:defRPr sz="1758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01062" y="1562788"/>
            <a:ext cx="3997644" cy="4420147"/>
          </a:xfrm>
        </p:spPr>
        <p:txBody>
          <a:bodyPr/>
          <a:lstStyle>
            <a:lvl1pPr>
              <a:defRPr sz="2734"/>
            </a:lvl1pPr>
            <a:lvl2pPr>
              <a:defRPr sz="2344"/>
            </a:lvl2pPr>
            <a:lvl3pPr>
              <a:defRPr sz="1953"/>
            </a:lvl3pPr>
            <a:lvl4pPr>
              <a:defRPr sz="1758"/>
            </a:lvl4pPr>
            <a:lvl5pPr>
              <a:defRPr sz="1758"/>
            </a:lvl5pPr>
            <a:lvl6pPr>
              <a:defRPr sz="1758"/>
            </a:lvl6pPr>
            <a:lvl7pPr>
              <a:defRPr sz="1758"/>
            </a:lvl7pPr>
            <a:lvl8pPr>
              <a:defRPr sz="1758"/>
            </a:lvl8pPr>
            <a:lvl9pPr>
              <a:defRPr sz="1758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ADDE3-13E0-4D19-8E12-820936EBBAA3}" type="datetimeFigureOut">
              <a:rPr lang="es-AR"/>
              <a:pPr/>
              <a:t>18/1/2019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6783E9-8004-42AB-99C7-8D9211D3ED33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2564" y="1499223"/>
            <a:ext cx="3999216" cy="624804"/>
          </a:xfrm>
        </p:spPr>
        <p:txBody>
          <a:bodyPr anchor="b"/>
          <a:lstStyle>
            <a:lvl1pPr marL="0" indent="0">
              <a:buNone/>
              <a:defRPr sz="2344" b="1"/>
            </a:lvl1pPr>
            <a:lvl2pPr marL="446502" indent="0">
              <a:buNone/>
              <a:defRPr sz="1953" b="1"/>
            </a:lvl2pPr>
            <a:lvl3pPr marL="893003" indent="0">
              <a:buNone/>
              <a:defRPr sz="1758" b="1"/>
            </a:lvl3pPr>
            <a:lvl4pPr marL="1339505" indent="0">
              <a:buNone/>
              <a:defRPr sz="1563" b="1"/>
            </a:lvl4pPr>
            <a:lvl5pPr marL="1786006" indent="0">
              <a:buNone/>
              <a:defRPr sz="1563" b="1"/>
            </a:lvl5pPr>
            <a:lvl6pPr marL="2232508" indent="0">
              <a:buNone/>
              <a:defRPr sz="1563" b="1"/>
            </a:lvl6pPr>
            <a:lvl7pPr marL="2679009" indent="0">
              <a:buNone/>
              <a:defRPr sz="1563" b="1"/>
            </a:lvl7pPr>
            <a:lvl8pPr marL="3125511" indent="0">
              <a:buNone/>
              <a:defRPr sz="1563" b="1"/>
            </a:lvl8pPr>
            <a:lvl9pPr marL="3572012" indent="0">
              <a:buNone/>
              <a:defRPr sz="156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2564" y="2124027"/>
            <a:ext cx="3999216" cy="3858908"/>
          </a:xfrm>
        </p:spPr>
        <p:txBody>
          <a:bodyPr/>
          <a:lstStyle>
            <a:lvl1pPr>
              <a:defRPr sz="2344"/>
            </a:lvl1pPr>
            <a:lvl2pPr>
              <a:defRPr sz="1953"/>
            </a:lvl2pPr>
            <a:lvl3pPr>
              <a:defRPr sz="1758"/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597920" y="1499223"/>
            <a:ext cx="4000787" cy="624804"/>
          </a:xfrm>
        </p:spPr>
        <p:txBody>
          <a:bodyPr anchor="b"/>
          <a:lstStyle>
            <a:lvl1pPr marL="0" indent="0">
              <a:buNone/>
              <a:defRPr sz="2344" b="1"/>
            </a:lvl1pPr>
            <a:lvl2pPr marL="446502" indent="0">
              <a:buNone/>
              <a:defRPr sz="1953" b="1"/>
            </a:lvl2pPr>
            <a:lvl3pPr marL="893003" indent="0">
              <a:buNone/>
              <a:defRPr sz="1758" b="1"/>
            </a:lvl3pPr>
            <a:lvl4pPr marL="1339505" indent="0">
              <a:buNone/>
              <a:defRPr sz="1563" b="1"/>
            </a:lvl4pPr>
            <a:lvl5pPr marL="1786006" indent="0">
              <a:buNone/>
              <a:defRPr sz="1563" b="1"/>
            </a:lvl5pPr>
            <a:lvl6pPr marL="2232508" indent="0">
              <a:buNone/>
              <a:defRPr sz="1563" b="1"/>
            </a:lvl6pPr>
            <a:lvl7pPr marL="2679009" indent="0">
              <a:buNone/>
              <a:defRPr sz="1563" b="1"/>
            </a:lvl7pPr>
            <a:lvl8pPr marL="3125511" indent="0">
              <a:buNone/>
              <a:defRPr sz="1563" b="1"/>
            </a:lvl8pPr>
            <a:lvl9pPr marL="3572012" indent="0">
              <a:buNone/>
              <a:defRPr sz="156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597920" y="2124027"/>
            <a:ext cx="4000787" cy="3858908"/>
          </a:xfrm>
        </p:spPr>
        <p:txBody>
          <a:bodyPr/>
          <a:lstStyle>
            <a:lvl1pPr>
              <a:defRPr sz="2344"/>
            </a:lvl1pPr>
            <a:lvl2pPr>
              <a:defRPr sz="1953"/>
            </a:lvl2pPr>
            <a:lvl3pPr>
              <a:defRPr sz="1758"/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FADC14-A218-456A-AFD8-05D0CD1161E9}" type="datetimeFigureOut">
              <a:rPr lang="es-AR"/>
              <a:pPr/>
              <a:t>18/1/2019</a:t>
            </a:fld>
            <a:endParaRPr lang="es-AR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2C957E-DC3C-4301-B836-E63DFEFFE803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71483-130D-4AEC-8726-A4EB6A595515}" type="datetimeFigureOut">
              <a:rPr lang="es-AR"/>
              <a:pPr/>
              <a:t>18/1/2019</a:t>
            </a:fld>
            <a:endParaRPr lang="es-AR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18D24-8ED5-4696-B0C6-D36719401012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FF771D-28B8-448A-A83B-B4AEBD2CDCD3}" type="datetimeFigureOut">
              <a:rPr lang="es-AR"/>
              <a:pPr/>
              <a:t>18/1/2019</a:t>
            </a:fld>
            <a:endParaRPr lang="es-AR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04A29B-19FD-478B-92D5-435DB2E3C010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2564" y="266666"/>
            <a:ext cx="2977805" cy="1134881"/>
          </a:xfrm>
        </p:spPr>
        <p:txBody>
          <a:bodyPr anchor="b"/>
          <a:lstStyle>
            <a:lvl1pPr algn="l">
              <a:defRPr sz="1953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38795" y="266667"/>
            <a:ext cx="5059911" cy="5716268"/>
          </a:xfrm>
        </p:spPr>
        <p:txBody>
          <a:bodyPr/>
          <a:lstStyle>
            <a:lvl1pPr>
              <a:defRPr sz="3125"/>
            </a:lvl1pPr>
            <a:lvl2pPr>
              <a:defRPr sz="2734"/>
            </a:lvl2pPr>
            <a:lvl3pPr>
              <a:defRPr sz="2344"/>
            </a:lvl3pPr>
            <a:lvl4pPr>
              <a:defRPr sz="1953"/>
            </a:lvl4pPr>
            <a:lvl5pPr>
              <a:defRPr sz="1953"/>
            </a:lvl5pPr>
            <a:lvl6pPr>
              <a:defRPr sz="1953"/>
            </a:lvl6pPr>
            <a:lvl7pPr>
              <a:defRPr sz="1953"/>
            </a:lvl7pPr>
            <a:lvl8pPr>
              <a:defRPr sz="1953"/>
            </a:lvl8pPr>
            <a:lvl9pPr>
              <a:defRPr sz="195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2564" y="1401548"/>
            <a:ext cx="2977805" cy="4581387"/>
          </a:xfrm>
        </p:spPr>
        <p:txBody>
          <a:bodyPr/>
          <a:lstStyle>
            <a:lvl1pPr marL="0" indent="0">
              <a:buNone/>
              <a:defRPr sz="1367"/>
            </a:lvl1pPr>
            <a:lvl2pPr marL="446502" indent="0">
              <a:buNone/>
              <a:defRPr sz="1172"/>
            </a:lvl2pPr>
            <a:lvl3pPr marL="893003" indent="0">
              <a:buNone/>
              <a:defRPr sz="977"/>
            </a:lvl3pPr>
            <a:lvl4pPr marL="1339505" indent="0">
              <a:buNone/>
              <a:defRPr sz="879"/>
            </a:lvl4pPr>
            <a:lvl5pPr marL="1786006" indent="0">
              <a:buNone/>
              <a:defRPr sz="879"/>
            </a:lvl5pPr>
            <a:lvl6pPr marL="2232508" indent="0">
              <a:buNone/>
              <a:defRPr sz="879"/>
            </a:lvl6pPr>
            <a:lvl7pPr marL="2679009" indent="0">
              <a:buNone/>
              <a:defRPr sz="879"/>
            </a:lvl7pPr>
            <a:lvl8pPr marL="3125511" indent="0">
              <a:buNone/>
              <a:defRPr sz="879"/>
            </a:lvl8pPr>
            <a:lvl9pPr marL="3572012" indent="0">
              <a:buNone/>
              <a:defRPr sz="879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6B43F-0E50-4D35-B5A8-D721A9F084FB}" type="datetimeFigureOut">
              <a:rPr lang="es-AR"/>
              <a:pPr/>
              <a:t>18/1/2019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5B98E-94EE-4CA0-860E-797BD1809C07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74112" y="4688363"/>
            <a:ext cx="5430762" cy="553488"/>
          </a:xfrm>
        </p:spPr>
        <p:txBody>
          <a:bodyPr anchor="b"/>
          <a:lstStyle>
            <a:lvl1pPr algn="l">
              <a:defRPr sz="1953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74112" y="598448"/>
            <a:ext cx="5430762" cy="4018597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3125"/>
            </a:lvl1pPr>
            <a:lvl2pPr marL="446502" indent="0">
              <a:buNone/>
              <a:defRPr sz="2734"/>
            </a:lvl2pPr>
            <a:lvl3pPr marL="893003" indent="0">
              <a:buNone/>
              <a:defRPr sz="2344"/>
            </a:lvl3pPr>
            <a:lvl4pPr marL="1339505" indent="0">
              <a:buNone/>
              <a:defRPr sz="1953"/>
            </a:lvl4pPr>
            <a:lvl5pPr marL="1786006" indent="0">
              <a:buNone/>
              <a:defRPr sz="1953"/>
            </a:lvl5pPr>
            <a:lvl6pPr marL="2232508" indent="0">
              <a:buNone/>
              <a:defRPr sz="1953"/>
            </a:lvl6pPr>
            <a:lvl7pPr marL="2679009" indent="0">
              <a:buNone/>
              <a:defRPr sz="1953"/>
            </a:lvl7pPr>
            <a:lvl8pPr marL="3125511" indent="0">
              <a:buNone/>
              <a:defRPr sz="1953"/>
            </a:lvl8pPr>
            <a:lvl9pPr marL="3572012" indent="0">
              <a:buNone/>
              <a:defRPr sz="1953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74112" y="5241851"/>
            <a:ext cx="5430762" cy="786044"/>
          </a:xfrm>
        </p:spPr>
        <p:txBody>
          <a:bodyPr/>
          <a:lstStyle>
            <a:lvl1pPr marL="0" indent="0">
              <a:buNone/>
              <a:defRPr sz="1367"/>
            </a:lvl1pPr>
            <a:lvl2pPr marL="446502" indent="0">
              <a:buNone/>
              <a:defRPr sz="1172"/>
            </a:lvl2pPr>
            <a:lvl3pPr marL="893003" indent="0">
              <a:buNone/>
              <a:defRPr sz="977"/>
            </a:lvl3pPr>
            <a:lvl4pPr marL="1339505" indent="0">
              <a:buNone/>
              <a:defRPr sz="879"/>
            </a:lvl4pPr>
            <a:lvl5pPr marL="1786006" indent="0">
              <a:buNone/>
              <a:defRPr sz="879"/>
            </a:lvl5pPr>
            <a:lvl6pPr marL="2232508" indent="0">
              <a:buNone/>
              <a:defRPr sz="879"/>
            </a:lvl6pPr>
            <a:lvl7pPr marL="2679009" indent="0">
              <a:buNone/>
              <a:defRPr sz="879"/>
            </a:lvl7pPr>
            <a:lvl8pPr marL="3125511" indent="0">
              <a:buNone/>
              <a:defRPr sz="879"/>
            </a:lvl8pPr>
            <a:lvl9pPr marL="3572012" indent="0">
              <a:buNone/>
              <a:defRPr sz="879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451EE7-FDBE-4AEC-ACF3-B1A217071085}" type="datetimeFigureOut">
              <a:rPr lang="es-AR"/>
              <a:pPr/>
              <a:t>18/1/2019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2A0A4-C9D9-4D52-8C04-5843F0015A29}" type="slidenum">
              <a:rPr lang="es-AR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1070124" y="604651"/>
            <a:ext cx="19244948" cy="252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09398" tIns="104699" rIns="209398" bIns="1046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1070124" y="3527125"/>
            <a:ext cx="19244948" cy="997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09398" tIns="104699" rIns="209398" bIns="1046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 bwMode="auto">
          <a:xfrm>
            <a:off x="1070124" y="14013926"/>
            <a:ext cx="4989198" cy="804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09398" tIns="104699" rIns="209398" bIns="104699" numCol="1" anchor="ctr" anchorCtr="0" compatLnSpc="1">
            <a:prstTxWarp prst="textNoShape">
              <a:avLst/>
            </a:prstTxWarp>
          </a:bodyPr>
          <a:lstStyle>
            <a:lvl1pPr defTabSz="2044915">
              <a:defRPr sz="2637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57C7A26-BAC1-4631-B17F-DD08D4F6C03C}" type="datetimeFigureOut">
              <a:rPr lang="es-AR"/>
              <a:pPr/>
              <a:t>18/1/2019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 bwMode="auto">
          <a:xfrm>
            <a:off x="7305444" y="14013926"/>
            <a:ext cx="6772738" cy="804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09398" tIns="104699" rIns="209398" bIns="104699" numCol="1" anchor="ctr" anchorCtr="0" compatLnSpc="1">
            <a:prstTxWarp prst="textNoShape">
              <a:avLst/>
            </a:prstTxWarp>
          </a:bodyPr>
          <a:lstStyle>
            <a:lvl1pPr algn="ctr" defTabSz="2044915">
              <a:defRPr sz="2637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 bwMode="auto">
          <a:xfrm>
            <a:off x="15324303" y="14013926"/>
            <a:ext cx="4990770" cy="804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09398" tIns="104699" rIns="209398" bIns="104699" numCol="1" anchor="ctr" anchorCtr="0" compatLnSpc="1">
            <a:prstTxWarp prst="textNoShape">
              <a:avLst/>
            </a:prstTxWarp>
          </a:bodyPr>
          <a:lstStyle>
            <a:lvl1pPr algn="r" defTabSz="2044915">
              <a:defRPr sz="2637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01C668CA-C5BE-4CA8-B7F4-CDED2B09CE66}" type="slidenum">
              <a:rPr lang="es-AR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2044915" rtl="0" fontAlgn="base">
        <a:spcBef>
          <a:spcPct val="0"/>
        </a:spcBef>
        <a:spcAft>
          <a:spcPct val="0"/>
        </a:spcAft>
        <a:defRPr sz="9864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044915" rtl="0" fontAlgn="base">
        <a:spcBef>
          <a:spcPct val="0"/>
        </a:spcBef>
        <a:spcAft>
          <a:spcPct val="0"/>
        </a:spcAft>
        <a:defRPr sz="9864">
          <a:solidFill>
            <a:schemeClr val="tx1"/>
          </a:solidFill>
          <a:latin typeface="Calibri" pitchFamily="34" charset="0"/>
        </a:defRPr>
      </a:lvl2pPr>
      <a:lvl3pPr algn="ctr" defTabSz="2044915" rtl="0" fontAlgn="base">
        <a:spcBef>
          <a:spcPct val="0"/>
        </a:spcBef>
        <a:spcAft>
          <a:spcPct val="0"/>
        </a:spcAft>
        <a:defRPr sz="9864">
          <a:solidFill>
            <a:schemeClr val="tx1"/>
          </a:solidFill>
          <a:latin typeface="Calibri" pitchFamily="34" charset="0"/>
        </a:defRPr>
      </a:lvl3pPr>
      <a:lvl4pPr algn="ctr" defTabSz="2044915" rtl="0" fontAlgn="base">
        <a:spcBef>
          <a:spcPct val="0"/>
        </a:spcBef>
        <a:spcAft>
          <a:spcPct val="0"/>
        </a:spcAft>
        <a:defRPr sz="9864">
          <a:solidFill>
            <a:schemeClr val="tx1"/>
          </a:solidFill>
          <a:latin typeface="Calibri" pitchFamily="34" charset="0"/>
        </a:defRPr>
      </a:lvl4pPr>
      <a:lvl5pPr algn="ctr" defTabSz="2044915" rtl="0" fontAlgn="base">
        <a:spcBef>
          <a:spcPct val="0"/>
        </a:spcBef>
        <a:spcAft>
          <a:spcPct val="0"/>
        </a:spcAft>
        <a:defRPr sz="9864">
          <a:solidFill>
            <a:schemeClr val="tx1"/>
          </a:solidFill>
          <a:latin typeface="Calibri" pitchFamily="34" charset="0"/>
        </a:defRPr>
      </a:lvl5pPr>
      <a:lvl6pPr marL="446502" algn="ctr" defTabSz="2044915" rtl="0" fontAlgn="base">
        <a:spcBef>
          <a:spcPct val="0"/>
        </a:spcBef>
        <a:spcAft>
          <a:spcPct val="0"/>
        </a:spcAft>
        <a:defRPr sz="9864">
          <a:solidFill>
            <a:schemeClr val="tx1"/>
          </a:solidFill>
          <a:latin typeface="Calibri" pitchFamily="34" charset="0"/>
        </a:defRPr>
      </a:lvl6pPr>
      <a:lvl7pPr marL="893003" algn="ctr" defTabSz="2044915" rtl="0" fontAlgn="base">
        <a:spcBef>
          <a:spcPct val="0"/>
        </a:spcBef>
        <a:spcAft>
          <a:spcPct val="0"/>
        </a:spcAft>
        <a:defRPr sz="9864">
          <a:solidFill>
            <a:schemeClr val="tx1"/>
          </a:solidFill>
          <a:latin typeface="Calibri" pitchFamily="34" charset="0"/>
        </a:defRPr>
      </a:lvl7pPr>
      <a:lvl8pPr marL="1339505" algn="ctr" defTabSz="2044915" rtl="0" fontAlgn="base">
        <a:spcBef>
          <a:spcPct val="0"/>
        </a:spcBef>
        <a:spcAft>
          <a:spcPct val="0"/>
        </a:spcAft>
        <a:defRPr sz="9864">
          <a:solidFill>
            <a:schemeClr val="tx1"/>
          </a:solidFill>
          <a:latin typeface="Calibri" pitchFamily="34" charset="0"/>
        </a:defRPr>
      </a:lvl8pPr>
      <a:lvl9pPr marL="1786006" algn="ctr" defTabSz="2044915" rtl="0" fontAlgn="base">
        <a:spcBef>
          <a:spcPct val="0"/>
        </a:spcBef>
        <a:spcAft>
          <a:spcPct val="0"/>
        </a:spcAft>
        <a:defRPr sz="9864">
          <a:solidFill>
            <a:schemeClr val="tx1"/>
          </a:solidFill>
          <a:latin typeface="Calibri" pitchFamily="34" charset="0"/>
        </a:defRPr>
      </a:lvl9pPr>
    </p:titleStyle>
    <p:bodyStyle>
      <a:lvl1pPr marL="767425" indent="-767425" algn="l" defTabSz="2044915" rtl="0" fontAlgn="base">
        <a:spcBef>
          <a:spcPct val="20000"/>
        </a:spcBef>
        <a:spcAft>
          <a:spcPct val="0"/>
        </a:spcAft>
        <a:buFont typeface="Arial" charset="0"/>
        <a:buChar char="•"/>
        <a:defRPr sz="7129" kern="1200">
          <a:solidFill>
            <a:schemeClr val="tx1"/>
          </a:solidFill>
          <a:latin typeface="+mn-lt"/>
          <a:ea typeface="+mn-ea"/>
          <a:cs typeface="+mn-cs"/>
        </a:defRPr>
      </a:lvl1pPr>
      <a:lvl2pPr marL="1661978" indent="-638745" algn="l" defTabSz="2044915" rtl="0" fontAlgn="base">
        <a:spcBef>
          <a:spcPct val="20000"/>
        </a:spcBef>
        <a:spcAft>
          <a:spcPct val="0"/>
        </a:spcAft>
        <a:buFont typeface="Arial" charset="0"/>
        <a:buChar char="–"/>
        <a:defRPr sz="6250" kern="1200">
          <a:solidFill>
            <a:schemeClr val="tx1"/>
          </a:solidFill>
          <a:latin typeface="+mn-lt"/>
          <a:ea typeface="+mn-ea"/>
          <a:cs typeface="+mn-cs"/>
        </a:defRPr>
      </a:lvl2pPr>
      <a:lvl3pPr marL="2556532" indent="-511616" algn="l" defTabSz="2044915" rtl="0" fontAlgn="base">
        <a:spcBef>
          <a:spcPct val="20000"/>
        </a:spcBef>
        <a:spcAft>
          <a:spcPct val="0"/>
        </a:spcAft>
        <a:buFont typeface="Arial" charset="0"/>
        <a:buChar char="•"/>
        <a:defRPr sz="5371" kern="1200">
          <a:solidFill>
            <a:schemeClr val="tx1"/>
          </a:solidFill>
          <a:latin typeface="+mn-lt"/>
          <a:ea typeface="+mn-ea"/>
          <a:cs typeface="+mn-cs"/>
        </a:defRPr>
      </a:lvl3pPr>
      <a:lvl4pPr marL="3578214" indent="-510066" algn="l" defTabSz="2044915" rtl="0" fontAlgn="base">
        <a:spcBef>
          <a:spcPct val="20000"/>
        </a:spcBef>
        <a:spcAft>
          <a:spcPct val="0"/>
        </a:spcAft>
        <a:buFont typeface="Arial" charset="0"/>
        <a:buChar char="–"/>
        <a:defRPr sz="4492" kern="1200">
          <a:solidFill>
            <a:schemeClr val="tx1"/>
          </a:solidFill>
          <a:latin typeface="+mn-lt"/>
          <a:ea typeface="+mn-ea"/>
          <a:cs typeface="+mn-cs"/>
        </a:defRPr>
      </a:lvl4pPr>
      <a:lvl5pPr marL="4601446" indent="-511616" algn="l" defTabSz="2044915" rtl="0" fontAlgn="base">
        <a:spcBef>
          <a:spcPct val="20000"/>
        </a:spcBef>
        <a:spcAft>
          <a:spcPct val="0"/>
        </a:spcAft>
        <a:buFont typeface="Arial" charset="0"/>
        <a:buChar char="»"/>
        <a:defRPr sz="4492" kern="1200">
          <a:solidFill>
            <a:schemeClr val="tx1"/>
          </a:solidFill>
          <a:latin typeface="+mn-lt"/>
          <a:ea typeface="+mn-ea"/>
          <a:cs typeface="+mn-cs"/>
        </a:defRPr>
      </a:lvl5pPr>
      <a:lvl6pPr marL="2455758" indent="-223251" algn="l" defTabSz="89300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6pPr>
      <a:lvl7pPr marL="2902260" indent="-223251" algn="l" defTabSz="89300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7pPr>
      <a:lvl8pPr marL="3348761" indent="-223251" algn="l" defTabSz="89300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8pPr>
      <a:lvl9pPr marL="3795263" indent="-223251" algn="l" defTabSz="89300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893003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1pPr>
      <a:lvl2pPr marL="446502" algn="l" defTabSz="893003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2pPr>
      <a:lvl3pPr marL="893003" algn="l" defTabSz="893003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3pPr>
      <a:lvl4pPr marL="1339505" algn="l" defTabSz="893003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4pPr>
      <a:lvl5pPr marL="1786006" algn="l" defTabSz="893003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5pPr>
      <a:lvl6pPr marL="2232508" algn="l" defTabSz="893003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6pPr>
      <a:lvl7pPr marL="2679009" algn="l" defTabSz="893003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7pPr>
      <a:lvl8pPr marL="3125511" algn="l" defTabSz="893003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8pPr>
      <a:lvl9pPr marL="3572012" algn="l" defTabSz="893003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8 CuadroTexto"/>
          <p:cNvSpPr txBox="1">
            <a:spLocks noChangeArrowheads="1"/>
          </p:cNvSpPr>
          <p:nvPr/>
        </p:nvSpPr>
        <p:spPr bwMode="auto">
          <a:xfrm>
            <a:off x="4499123" y="6071542"/>
            <a:ext cx="17713967" cy="559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04502" tIns="102251" rIns="204502" bIns="102251">
            <a:spAutoFit/>
          </a:bodyPr>
          <a:lstStyle/>
          <a:p>
            <a:pPr defTabSz="2044915"/>
            <a:r>
              <a:rPr lang="es-AR" sz="35000" b="1" dirty="0" smtClean="0">
                <a:latin typeface="Calibri" pitchFamily="34" charset="0"/>
              </a:rPr>
              <a:t>@PRE@</a:t>
            </a:r>
            <a:endParaRPr lang="es-AR" sz="35000" b="1" dirty="0">
              <a:latin typeface="Calibri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274987" y="7441290"/>
            <a:ext cx="2492124" cy="3286737"/>
          </a:xfrm>
          <a:prstGeom prst="rect">
            <a:avLst/>
          </a:prstGeom>
          <a:noFill/>
        </p:spPr>
        <p:txBody>
          <a:bodyPr wrap="square" lIns="206949" tIns="103475" rIns="206949" bIns="103475" rtlCol="0">
            <a:spAutoFit/>
          </a:bodyPr>
          <a:lstStyle/>
          <a:p>
            <a:r>
              <a:rPr lang="es-AR" sz="20000" b="1" dirty="0">
                <a:latin typeface="+mn-lt"/>
              </a:rPr>
              <a:t>$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-181397" y="8939635"/>
            <a:ext cx="4430441" cy="1286189"/>
          </a:xfrm>
          <a:prstGeom prst="rect">
            <a:avLst/>
          </a:prstGeom>
          <a:noFill/>
        </p:spPr>
        <p:txBody>
          <a:bodyPr wrap="square" lIns="206949" tIns="103475" rIns="206949" bIns="103475" rtlCol="0">
            <a:spAutoFit/>
          </a:bodyPr>
          <a:lstStyle/>
          <a:p>
            <a:pPr algn="ctr"/>
            <a:r>
              <a:rPr lang="es-AR" sz="3500" b="1" dirty="0" smtClean="0"/>
              <a:t>PRECIO</a:t>
            </a:r>
          </a:p>
          <a:p>
            <a:pPr algn="ctr"/>
            <a:r>
              <a:rPr lang="es-AR" sz="3500" b="1" dirty="0" smtClean="0"/>
              <a:t>CONTADO</a:t>
            </a:r>
            <a:endParaRPr lang="es-AR" sz="35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B1A3AC90-8C9F-4851-858C-BBA1F2FA3CA7}"/>
              </a:ext>
            </a:extLst>
          </p:cNvPr>
          <p:cNvSpPr txBox="1"/>
          <p:nvPr/>
        </p:nvSpPr>
        <p:spPr>
          <a:xfrm>
            <a:off x="986644" y="11289050"/>
            <a:ext cx="3569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6000" b="1" dirty="0">
                <a:latin typeface="Calibri" panose="020F0502020204030204" pitchFamily="34" charset="0"/>
                <a:cs typeface="Calibri" panose="020F0502020204030204" pitchFamily="34" charset="0"/>
              </a:rPr>
              <a:t>ANTES</a:t>
            </a:r>
            <a:r>
              <a:rPr lang="es-CL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EA699D3A-38C6-426B-9515-7C25B8C49644}"/>
              </a:ext>
            </a:extLst>
          </p:cNvPr>
          <p:cNvSpPr txBox="1"/>
          <p:nvPr/>
        </p:nvSpPr>
        <p:spPr>
          <a:xfrm>
            <a:off x="3563020" y="11016059"/>
            <a:ext cx="9414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9000" b="1" dirty="0"/>
              <a:t>$ </a:t>
            </a:r>
            <a:r>
              <a:rPr lang="es-CL" sz="9000" b="1" dirty="0" smtClean="0"/>
              <a:t>@</a:t>
            </a:r>
            <a:r>
              <a:rPr lang="es-CL" sz="9000" b="1" strike="sngStrike" dirty="0" smtClean="0"/>
              <a:t>PREA@</a:t>
            </a:r>
            <a:endParaRPr lang="es-CL" sz="9000" b="1" strike="sngStrike" dirty="0"/>
          </a:p>
        </p:txBody>
      </p:sp>
      <p:sp>
        <p:nvSpPr>
          <p:cNvPr id="13" name="CuadroTexto 12"/>
          <p:cNvSpPr txBox="1"/>
          <p:nvPr/>
        </p:nvSpPr>
        <p:spPr>
          <a:xfrm flipH="1">
            <a:off x="0" y="2987643"/>
            <a:ext cx="213836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1000" b="1" dirty="0" smtClean="0">
                <a:latin typeface="+mj-lt"/>
              </a:rPr>
              <a:t>@PRODUCTO@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576073" y="8039429"/>
            <a:ext cx="35690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7000" b="1" dirty="0" smtClean="0">
                <a:latin typeface="+mj-lt"/>
              </a:rPr>
              <a:t>AHORA</a:t>
            </a:r>
            <a:endParaRPr lang="es-AR" sz="7000" b="1" dirty="0">
              <a:latin typeface="+mj-lt"/>
            </a:endParaRPr>
          </a:p>
        </p:txBody>
      </p:sp>
      <p:sp>
        <p:nvSpPr>
          <p:cNvPr id="16" name="12 CuadroTexto"/>
          <p:cNvSpPr txBox="1">
            <a:spLocks noChangeArrowheads="1"/>
          </p:cNvSpPr>
          <p:nvPr/>
        </p:nvSpPr>
        <p:spPr bwMode="auto">
          <a:xfrm>
            <a:off x="8418722" y="12545693"/>
            <a:ext cx="4613944" cy="822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4502" tIns="102251" rIns="204502" bIns="102251">
            <a:spAutoFit/>
          </a:bodyPr>
          <a:lstStyle/>
          <a:p>
            <a:pPr defTabSz="2044915"/>
            <a:r>
              <a:rPr lang="es-AR" sz="4000" b="1" dirty="0">
                <a:latin typeface="Calibri" pitchFamily="34" charset="0"/>
              </a:rPr>
              <a:t>SAP: </a:t>
            </a:r>
            <a:r>
              <a:rPr lang="es-AR" sz="4000" b="1" dirty="0" smtClean="0">
                <a:latin typeface="Calibri" pitchFamily="34" charset="0"/>
              </a:rPr>
              <a:t>@SAP@</a:t>
            </a:r>
            <a:endParaRPr lang="es-AR" sz="4000" b="1" dirty="0">
              <a:latin typeface="Calibri" pitchFamily="34" charset="0"/>
            </a:endParaRPr>
          </a:p>
        </p:txBody>
      </p:sp>
      <p:sp>
        <p:nvSpPr>
          <p:cNvPr id="20" name="13 CuadroTexto"/>
          <p:cNvSpPr txBox="1">
            <a:spLocks noChangeArrowheads="1"/>
          </p:cNvSpPr>
          <p:nvPr/>
        </p:nvSpPr>
        <p:spPr bwMode="auto">
          <a:xfrm>
            <a:off x="14364216" y="12558597"/>
            <a:ext cx="6413940" cy="822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4502" tIns="102251" rIns="204502" bIns="102251">
            <a:spAutoFit/>
          </a:bodyPr>
          <a:lstStyle/>
          <a:p>
            <a:pPr defTabSz="2044915"/>
            <a:r>
              <a:rPr lang="es-AR" sz="4000" b="1" dirty="0" smtClean="0">
                <a:latin typeface="Calibri" pitchFamily="34" charset="0"/>
              </a:rPr>
              <a:t>ORIGEN: @ORIGEN@</a:t>
            </a:r>
            <a:endParaRPr lang="es-AR" sz="4000" b="1" dirty="0">
              <a:latin typeface="Calibri" pitchFamily="34" charset="0"/>
            </a:endParaRPr>
          </a:p>
        </p:txBody>
      </p:sp>
      <p:sp>
        <p:nvSpPr>
          <p:cNvPr id="21" name="13 CuadroTexto">
            <a:extLst>
              <a:ext uri="{FF2B5EF4-FFF2-40B4-BE49-F238E27FC236}">
                <a16:creationId xmlns:a16="http://schemas.microsoft.com/office/drawing/2014/main" xmlns="" id="{6AD55536-F6BA-4EB0-8E6E-E8A46074C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006" y="12550521"/>
            <a:ext cx="4971282" cy="81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99721" tIns="99860" rIns="199721" bIns="99860">
            <a:spAutoFit/>
          </a:bodyPr>
          <a:lstStyle/>
          <a:p>
            <a:pPr defTabSz="1996945"/>
            <a:r>
              <a:rPr lang="es-AR" sz="4000" b="1" dirty="0" smtClean="0">
                <a:latin typeface="Calibri" pitchFamily="34" charset="0"/>
              </a:rPr>
              <a:t>@FECHA@</a:t>
            </a:r>
            <a:endParaRPr lang="es-AR" sz="4000" b="1" dirty="0">
              <a:latin typeface="Calibri" pitchFamily="34" charset="0"/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0" y="0"/>
            <a:ext cx="21383625" cy="2987643"/>
          </a:xfrm>
          <a:prstGeom prst="rect">
            <a:avLst/>
          </a:prstGeom>
          <a:solidFill>
            <a:srgbClr val="DE0000">
              <a:alpha val="84000"/>
            </a:srgbClr>
          </a:solidFill>
          <a:effectLst>
            <a:outerShdw blurRad="50800" dist="508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191350" y="0"/>
            <a:ext cx="71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0" dirty="0" smtClean="0">
                <a:solidFill>
                  <a:srgbClr val="F0EA00"/>
                </a:solidFill>
                <a:latin typeface="Bernard MT Condensed" pitchFamily="18" charset="0"/>
              </a:rPr>
              <a:t>Oferta!</a:t>
            </a:r>
            <a:endParaRPr lang="es-AR" sz="20000" dirty="0">
              <a:solidFill>
                <a:srgbClr val="F0EA00"/>
              </a:solidFill>
              <a:latin typeface="Bernard MT Condense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61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55703</TotalTime>
  <Words>31</Words>
  <Application>Microsoft Office PowerPoint</Application>
  <PresentationFormat>Personalizado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Cencosud S.A.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Baudrand, Catalina</dc:creator>
  <cp:lastModifiedBy>Usuario</cp:lastModifiedBy>
  <cp:revision>197</cp:revision>
  <cp:lastPrinted>2018-08-05T19:32:57Z</cp:lastPrinted>
  <dcterms:created xsi:type="dcterms:W3CDTF">2017-03-28T20:20:49Z</dcterms:created>
  <dcterms:modified xsi:type="dcterms:W3CDTF">2019-01-18T03:23:42Z</dcterms:modified>
</cp:coreProperties>
</file>