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63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7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96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9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55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28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81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444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67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17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2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12D203-0F56-42C8-A42B-3C97D50F5742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315502-CA78-4503-AA1C-07679BFEAA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6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2622E7-EE34-DD02-7E19-09E72324A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Sinema Bilet Otomasyonu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2C3423F-77EE-F330-F32F-F6115789A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Mete Çorbacı - 1181602055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888149-B0B5-DCB1-CBB6-125918A1B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26" y="429768"/>
            <a:ext cx="337834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6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SatinAlma</a:t>
            </a:r>
            <a:r>
              <a:rPr lang="tr-TR" dirty="0"/>
              <a:t> ile ilgili bazı kodlar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9776198-EBD8-7660-939C-7C3442CFE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4" y="2695998"/>
            <a:ext cx="2267266" cy="2324424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7F6B85E2-3EA2-3739-433B-A7E1A3ECA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48" y="1224180"/>
            <a:ext cx="312463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6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AdminPanel</a:t>
            </a:r>
            <a:r>
              <a:rPr lang="tr-TR" dirty="0"/>
              <a:t> ile ilgili bazı kodlar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B5334D4-22A3-BAC6-8F70-B3C80808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2" y="2482938"/>
            <a:ext cx="3410426" cy="2248214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8C711957-6E1F-2FDF-6E37-110C6BEB2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78" y="2482938"/>
            <a:ext cx="511563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AdminPanelSatilanBilet</a:t>
            </a:r>
            <a:r>
              <a:rPr lang="tr-TR" dirty="0"/>
              <a:t> ile ilgili bazı kodlar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9C06EE24-2C80-3752-2DD8-807AC0737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3" y="2439891"/>
            <a:ext cx="2457793" cy="2276793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F5830713-E877-3778-9412-91C75F204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54" y="2439890"/>
            <a:ext cx="3287243" cy="2276793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BB7C098F-AFF2-56E4-867E-8677CF699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55" y="2428309"/>
            <a:ext cx="4609744" cy="27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0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9FB65-3FC0-644A-3F33-880482DD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Ana Sayfanın Görünümü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3F66BB-0F89-56BE-0416-6CA9E955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784773"/>
            <a:ext cx="5336743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5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9FB65-3FC0-644A-3F33-880482DD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Koltuk Seçim Sayfasının Görünümü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B522CE-F21C-946F-900B-69481CF8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947333"/>
            <a:ext cx="7461366" cy="384024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AD74EF1-8C1A-96EF-3DED-B911B5D1E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87" y="2147708"/>
            <a:ext cx="286742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9FB65-3FC0-644A-3F33-880482DD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Admin</a:t>
            </a:r>
            <a:r>
              <a:rPr lang="tr-TR" b="1" dirty="0"/>
              <a:t> Panelinin Görünümü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C68D4FD-068F-8035-1F92-4D1EFAA37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94" y="2154184"/>
            <a:ext cx="5402907" cy="43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AA05AC-9717-2902-FC72-E7B86D66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77AFF9-3E49-0AD2-1BBF-2A7EACAB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Sinema bilet otomasyonu uygulaması ; kullanıcıların online bir şekilde diledikleri filmden bilet almalarını ve vizyondaki filmleri görebilmelerini sağlayan bir web sitesidir.</a:t>
            </a:r>
          </a:p>
        </p:txBody>
      </p:sp>
    </p:spTree>
    <p:extLst>
      <p:ext uri="{BB962C8B-B14F-4D97-AF65-F5344CB8AC3E}">
        <p14:creationId xmlns:p14="http://schemas.microsoft.com/office/powerpoint/2010/main" val="77152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54EF90-AFBF-A922-FE6A-A7189FDD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 Kullanılan Bazı Görseller</a:t>
            </a:r>
          </a:p>
        </p:txBody>
      </p:sp>
      <p:pic>
        <p:nvPicPr>
          <p:cNvPr id="5" name="Resim 4" descr="ok içeren bir resim&#10;&#10;Açıklama otomatik olarak oluşturuldu">
            <a:extLst>
              <a:ext uri="{FF2B5EF4-FFF2-40B4-BE49-F238E27FC236}">
                <a16:creationId xmlns:a16="http://schemas.microsoft.com/office/drawing/2014/main" id="{3BF73E5B-36A9-F96F-D903-81221FDF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2" y="2913529"/>
            <a:ext cx="1930680" cy="1930680"/>
          </a:xfrm>
          <a:prstGeom prst="rect">
            <a:avLst/>
          </a:prstGeom>
        </p:spPr>
      </p:pic>
      <p:pic>
        <p:nvPicPr>
          <p:cNvPr id="7" name="Resim 6" descr="metin, portakal, alet içeren bir resim&#10;&#10;Açıklama otomatik olarak oluşturuldu">
            <a:extLst>
              <a:ext uri="{FF2B5EF4-FFF2-40B4-BE49-F238E27FC236}">
                <a16:creationId xmlns:a16="http://schemas.microsoft.com/office/drawing/2014/main" id="{461CB40F-6340-14DF-C01D-C5065DADF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3908612"/>
            <a:ext cx="2730915" cy="2949388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76C50037-3864-1CBC-5A47-C949F7A0F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08" y="1960477"/>
            <a:ext cx="2443613" cy="197782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D4BE7CA-982F-10F9-6B1A-CA9BA9F36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63" y="4514419"/>
            <a:ext cx="4315245" cy="197782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5F3CB97-89E5-D682-A994-2C9885DD2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62" y="1956787"/>
            <a:ext cx="1915980" cy="22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0D7088-E5CE-4262-4F70-126C3BF7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722539F-37FC-3E7F-6A9B-5EFD7967C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2" y="1893288"/>
            <a:ext cx="4743236" cy="395644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184778F-0708-FC41-22A6-6BED44DE8A5F}"/>
              </a:ext>
            </a:extLst>
          </p:cNvPr>
          <p:cNvSpPr txBox="1"/>
          <p:nvPr/>
        </p:nvSpPr>
        <p:spPr>
          <a:xfrm>
            <a:off x="609600" y="5782756"/>
            <a:ext cx="3585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Filmlere ait verilerin tutulduğu sınıftır. </a:t>
            </a:r>
          </a:p>
          <a:p>
            <a:r>
              <a:rPr lang="tr-TR" b="1" i="1" dirty="0">
                <a:solidFill>
                  <a:srgbClr val="FF0000"/>
                </a:solidFill>
              </a:rPr>
              <a:t>FilmVerileri.js</a:t>
            </a:r>
          </a:p>
          <a:p>
            <a:endParaRPr lang="tr-TR" dirty="0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ED7027D3-8905-D12B-60A6-1A0075BCB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4" y="1236255"/>
            <a:ext cx="3388659" cy="461347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BCBDC02-333D-EDDD-655F-8BD890F40879}"/>
              </a:ext>
            </a:extLst>
          </p:cNvPr>
          <p:cNvSpPr txBox="1"/>
          <p:nvPr/>
        </p:nvSpPr>
        <p:spPr>
          <a:xfrm>
            <a:off x="6445622" y="5892075"/>
            <a:ext cx="3585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Salonlara ait verilerin tutulduğu sınıftır. </a:t>
            </a:r>
          </a:p>
          <a:p>
            <a:r>
              <a:rPr lang="tr-TR" b="1" i="1" dirty="0">
                <a:solidFill>
                  <a:srgbClr val="FF0000"/>
                </a:solidFill>
              </a:rPr>
              <a:t>SalonVerileri.js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334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4D0B6D-63CC-ED6F-497F-7BF6A3BE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27F6E35-2EF8-FAEE-68D5-AD1AF5E49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0" y="2293988"/>
            <a:ext cx="2381582" cy="2486372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84EAE1E-56C1-FAAA-2BC5-CB37D01E8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00" y="2293988"/>
            <a:ext cx="2695379" cy="208124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73191E6F-AB90-D01A-0FF6-14262DD4EBB8}"/>
              </a:ext>
            </a:extLst>
          </p:cNvPr>
          <p:cNvSpPr txBox="1"/>
          <p:nvPr/>
        </p:nvSpPr>
        <p:spPr>
          <a:xfrm>
            <a:off x="711030" y="4965539"/>
            <a:ext cx="23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Component sınıfları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7010638-E970-4846-C0E1-8B79EB24B81D}"/>
              </a:ext>
            </a:extLst>
          </p:cNvPr>
          <p:cNvSpPr txBox="1"/>
          <p:nvPr/>
        </p:nvSpPr>
        <p:spPr>
          <a:xfrm>
            <a:off x="4203200" y="4595694"/>
            <a:ext cx="30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Ekranlar ile ilgili sınıflar</a:t>
            </a:r>
          </a:p>
        </p:txBody>
      </p:sp>
    </p:spTree>
    <p:extLst>
      <p:ext uri="{BB962C8B-B14F-4D97-AF65-F5344CB8AC3E}">
        <p14:creationId xmlns:p14="http://schemas.microsoft.com/office/powerpoint/2010/main" val="179615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Anasayfa</a:t>
            </a:r>
            <a:r>
              <a:rPr lang="tr-TR" dirty="0"/>
              <a:t> ile ilgili bazı kodlar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86A61DE-7DC8-B1C9-40D3-5CF6A4E7D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52" y="2550237"/>
            <a:ext cx="5966797" cy="35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Filmkartı</a:t>
            </a:r>
            <a:r>
              <a:rPr lang="tr-TR" dirty="0"/>
              <a:t> ile ilgili bazı kodlar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7F5C27B-C039-85B1-5E53-C94561EF0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1" y="2210056"/>
            <a:ext cx="2405598" cy="2437888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17101F8-6BE9-F575-171B-360E6090A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76" y="2278796"/>
            <a:ext cx="5220429" cy="369621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DD91DD4-B5F4-467A-C1B6-94B158DA2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0" y="4820158"/>
            <a:ext cx="3141009" cy="173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7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KoltukSecmeEkrani</a:t>
            </a:r>
            <a:r>
              <a:rPr lang="tr-TR" dirty="0"/>
              <a:t> ile ilgili bazı kodlar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18F329E-D95D-0722-6C65-E07E62D1A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7" y="2278796"/>
            <a:ext cx="3121495" cy="4305510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AAFB49A7-B206-C642-B81F-B0E1B9F23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828801"/>
            <a:ext cx="3978500" cy="43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7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2515D-2F60-C8EA-AEFB-0FF205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Componentler</a:t>
            </a:r>
            <a:r>
              <a:rPr lang="tr-TR" b="1" dirty="0"/>
              <a:t> Ve Ekranlar ile ilgili bazı kodlar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17373C-DC3A-6D19-3359-16C44FB2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500163" cy="312516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Koltuk ile ilgili bazı kodlar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EC84F461-4B70-8532-7943-B8AA7B565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" y="2481130"/>
            <a:ext cx="3493754" cy="2235554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4BB62A4-220E-9196-F96B-0FF6FA215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52" y="2481130"/>
            <a:ext cx="459169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7041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194</TotalTime>
  <Words>156</Words>
  <Application>Microsoft Office PowerPoint</Application>
  <PresentationFormat>Geniş ekran</PresentationFormat>
  <Paragraphs>30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Manzara</vt:lpstr>
      <vt:lpstr>Sinema Bilet Otomasyonu</vt:lpstr>
      <vt:lpstr>Giriş</vt:lpstr>
      <vt:lpstr>Projede Kullanılan Bazı Görseller</vt:lpstr>
      <vt:lpstr>Veriler</vt:lpstr>
      <vt:lpstr>Componentler Ve Ekranlar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Componentler Ve Ekranlar ile ilgili bazı kodlar</vt:lpstr>
      <vt:lpstr>Ana Sayfanın Görünümü</vt:lpstr>
      <vt:lpstr>Koltuk Seçim Sayfasının Görünümü</vt:lpstr>
      <vt:lpstr>Admin Panelinin Görünümü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Sinema Bilet Otomasyonu</dc:title>
  <dc:creator>Mete Çorbacı</dc:creator>
  <cp:lastModifiedBy>Mete Çorbacı</cp:lastModifiedBy>
  <cp:revision>4</cp:revision>
  <dcterms:created xsi:type="dcterms:W3CDTF">2022-06-23T00:51:21Z</dcterms:created>
  <dcterms:modified xsi:type="dcterms:W3CDTF">2022-06-23T04:05:42Z</dcterms:modified>
</cp:coreProperties>
</file>