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8" r:id="rId11"/>
    <p:sldId id="266" r:id="rId12"/>
    <p:sldId id="267" r:id="rId13"/>
    <p:sldId id="271" r:id="rId14"/>
    <p:sldId id="272" r:id="rId15"/>
    <p:sldId id="263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76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967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09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55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783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283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819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444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367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517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826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26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2622E7-EE34-DD02-7E19-09E72324A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/>
              <a:t>Sinema Bilet Otomasyonu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2C3423F-77EE-F330-F32F-F6115789A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Mete Çorbacı - 1181602055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2888149-B0B5-DCB1-CBB6-125918A1B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126" y="429768"/>
            <a:ext cx="3378340" cy="40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65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12515D-2F60-C8EA-AEFB-0FF20543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Componentler</a:t>
            </a:r>
            <a:r>
              <a:rPr lang="tr-TR" b="1" dirty="0"/>
              <a:t> Ve Ekranlar ile ilgili bazı kodlar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17373C-DC3A-6D19-3359-16C44FB2C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7500163" cy="312516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/>
              <a:t>SatinAlma</a:t>
            </a:r>
            <a:r>
              <a:rPr lang="tr-TR" dirty="0"/>
              <a:t> ile ilgili bazı kodlar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B9776198-EBD8-7660-939C-7C3442CFE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44" y="2695998"/>
            <a:ext cx="2267266" cy="2324424"/>
          </a:xfrm>
          <a:prstGeom prst="rect">
            <a:avLst/>
          </a:prstGeom>
        </p:spPr>
      </p:pic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7F6B85E2-3EA2-3739-433B-A7E1A3ECA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48" y="1224180"/>
            <a:ext cx="3124636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6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12515D-2F60-C8EA-AEFB-0FF20543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Componentler</a:t>
            </a:r>
            <a:r>
              <a:rPr lang="tr-TR" b="1" dirty="0"/>
              <a:t> Ve Ekranlar ile ilgili bazı kodlar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17373C-DC3A-6D19-3359-16C44FB2C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7500163" cy="312516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/>
              <a:t>AdminPanel</a:t>
            </a:r>
            <a:r>
              <a:rPr lang="tr-TR" dirty="0"/>
              <a:t> ile ilgili bazı kodlar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AB5334D4-22A3-BAC6-8F70-B3C80808B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92" y="2482938"/>
            <a:ext cx="3410426" cy="2248214"/>
          </a:xfrm>
          <a:prstGeom prst="rect">
            <a:avLst/>
          </a:prstGeom>
        </p:spPr>
      </p:pic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8C711957-6E1F-2FDF-6E37-110C6BEB2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178" y="2482938"/>
            <a:ext cx="511563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12515D-2F60-C8EA-AEFB-0FF20543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Componentler</a:t>
            </a:r>
            <a:r>
              <a:rPr lang="tr-TR" b="1" dirty="0"/>
              <a:t> Ve Ekranlar ile ilgili bazı kodlar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17373C-DC3A-6D19-3359-16C44FB2C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7500163" cy="312516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/>
              <a:t>AdminPanelSatilanBilet</a:t>
            </a:r>
            <a:r>
              <a:rPr lang="tr-TR" dirty="0"/>
              <a:t> ile ilgili bazı kodlar</a:t>
            </a:r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9C06EE24-2C80-3752-2DD8-807AC0737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3" y="2439891"/>
            <a:ext cx="2457793" cy="2276793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F5830713-E877-3778-9412-91C75F204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54" y="2439890"/>
            <a:ext cx="3287243" cy="2276793"/>
          </a:xfrm>
          <a:prstGeom prst="rect">
            <a:avLst/>
          </a:prstGeom>
        </p:spPr>
      </p:pic>
      <p:pic>
        <p:nvPicPr>
          <p:cNvPr id="11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BB7C098F-AFF2-56E4-867E-8677CF699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255" y="2428309"/>
            <a:ext cx="4609744" cy="270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0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12515D-2F60-C8EA-AEFB-0FF20543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Cinema.js 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17373C-DC3A-6D19-3359-16C44FB2C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7500163" cy="312516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Cinema.jse ilgili bazı kodlar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D821A4EE-894C-B5F6-D795-B09DAD820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80" y="2141317"/>
            <a:ext cx="4227673" cy="423602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259D29B-12B3-F599-7117-384005407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95" y="1570493"/>
            <a:ext cx="4820323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11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12515D-2F60-C8EA-AEFB-0FF20543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App.js 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17373C-DC3A-6D19-3359-16C44FB2C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7500163" cy="312516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App.jse ilgili bazı kodlar</a:t>
            </a:r>
          </a:p>
        </p:txBody>
      </p:sp>
      <p:pic>
        <p:nvPicPr>
          <p:cNvPr id="6" name="Resim 5" descr="metin, ekra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3C49B162-CAC9-08D7-4EEA-8EF653476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352524"/>
            <a:ext cx="5623705" cy="285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49FB65-3FC0-644A-3F33-880482DD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Ana Sayfanın Görünümü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63F66BB-0F89-56BE-0416-6CA9E9553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784773"/>
            <a:ext cx="5336743" cy="470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52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49FB65-3FC0-644A-3F33-880482DD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Koltuk Seçim Sayfasının Görünümü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6B522CE-F21C-946F-900B-69481CF8F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1947333"/>
            <a:ext cx="7461366" cy="384024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AD74EF1-8C1A-96EF-3DED-B911B5D1E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087" y="2147708"/>
            <a:ext cx="2867425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50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49FB65-3FC0-644A-3F33-880482DD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Admin</a:t>
            </a:r>
            <a:r>
              <a:rPr lang="tr-TR" b="1" dirty="0"/>
              <a:t> Panelinin Görünümü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DC68D4FD-068F-8035-1F92-4D1EFAA37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494" y="2154184"/>
            <a:ext cx="5402907" cy="433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1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AA05AC-9717-2902-FC72-E7B86D66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Giriş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77AFF9-3E49-0AD2-1BBF-2A7EACAB6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Sinema bilet otomasyonu uygulaması ; kullanıcıların online bir şekilde diledikleri filmden bilet almalarını ve vizyondaki filmleri görebilmelerini sağlayan bir web sitesidir.</a:t>
            </a:r>
          </a:p>
        </p:txBody>
      </p:sp>
    </p:spTree>
    <p:extLst>
      <p:ext uri="{BB962C8B-B14F-4D97-AF65-F5344CB8AC3E}">
        <p14:creationId xmlns:p14="http://schemas.microsoft.com/office/powerpoint/2010/main" val="77152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54EF90-AFBF-A922-FE6A-A7189FDD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Projede Kullanılan Bazı Görseller</a:t>
            </a:r>
          </a:p>
        </p:txBody>
      </p:sp>
      <p:pic>
        <p:nvPicPr>
          <p:cNvPr id="5" name="Resim 4" descr="ok içeren bir resim&#10;&#10;Açıklama otomatik olarak oluşturuldu">
            <a:extLst>
              <a:ext uri="{FF2B5EF4-FFF2-40B4-BE49-F238E27FC236}">
                <a16:creationId xmlns:a16="http://schemas.microsoft.com/office/drawing/2014/main" id="{3BF73E5B-36A9-F96F-D903-81221FDFD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2" y="2913529"/>
            <a:ext cx="1930680" cy="1930680"/>
          </a:xfrm>
          <a:prstGeom prst="rect">
            <a:avLst/>
          </a:prstGeom>
        </p:spPr>
      </p:pic>
      <p:pic>
        <p:nvPicPr>
          <p:cNvPr id="7" name="Resim 6" descr="metin, portakal, alet içeren bir resim&#10;&#10;Açıklama otomatik olarak oluşturuldu">
            <a:extLst>
              <a:ext uri="{FF2B5EF4-FFF2-40B4-BE49-F238E27FC236}">
                <a16:creationId xmlns:a16="http://schemas.microsoft.com/office/drawing/2014/main" id="{461CB40F-6340-14DF-C01D-C5065DADF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3908612"/>
            <a:ext cx="2730915" cy="2949388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76C50037-3864-1CBC-5A47-C949F7A0F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108" y="1960477"/>
            <a:ext cx="2443613" cy="197782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D4BE7CA-982F-10F9-6B1A-CA9BA9F362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763" y="4514419"/>
            <a:ext cx="4315245" cy="1977821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A5F3CB97-89E5-D682-A994-2C9885DD2A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562" y="1956787"/>
            <a:ext cx="1915980" cy="229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5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0D7088-E5CE-4262-4F70-126C3BF7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Veriler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722539F-37FC-3E7F-6A9B-5EFD7967C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52" y="1893288"/>
            <a:ext cx="4743236" cy="3956443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8184778F-0708-FC41-22A6-6BED44DE8A5F}"/>
              </a:ext>
            </a:extLst>
          </p:cNvPr>
          <p:cNvSpPr txBox="1"/>
          <p:nvPr/>
        </p:nvSpPr>
        <p:spPr>
          <a:xfrm>
            <a:off x="609600" y="5782756"/>
            <a:ext cx="3585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Filmlere ait verilerin tutulduğu sınıftır. </a:t>
            </a:r>
          </a:p>
          <a:p>
            <a:r>
              <a:rPr lang="tr-TR" b="1" i="1" dirty="0">
                <a:solidFill>
                  <a:srgbClr val="FF0000"/>
                </a:solidFill>
              </a:rPr>
              <a:t>FilmVerileri.js</a:t>
            </a:r>
          </a:p>
          <a:p>
            <a:endParaRPr lang="tr-TR" dirty="0"/>
          </a:p>
        </p:txBody>
      </p:sp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ED7027D3-8905-D12B-60A6-1A0075BCB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34" y="1236255"/>
            <a:ext cx="3388659" cy="4613476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BCBDC02-333D-EDDD-655F-8BD890F40879}"/>
              </a:ext>
            </a:extLst>
          </p:cNvPr>
          <p:cNvSpPr txBox="1"/>
          <p:nvPr/>
        </p:nvSpPr>
        <p:spPr>
          <a:xfrm>
            <a:off x="6445622" y="5892075"/>
            <a:ext cx="3585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Salonlara ait verilerin tutulduğu sınıftır. </a:t>
            </a:r>
          </a:p>
          <a:p>
            <a:r>
              <a:rPr lang="tr-TR" b="1" i="1" dirty="0">
                <a:solidFill>
                  <a:srgbClr val="FF0000"/>
                </a:solidFill>
              </a:rPr>
              <a:t>SalonVerileri.js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334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4D0B6D-63CC-ED6F-497F-7BF6A3BE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Componentler</a:t>
            </a:r>
            <a:r>
              <a:rPr lang="tr-TR" b="1" dirty="0"/>
              <a:t> Ve Ekranlar</a:t>
            </a:r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227F6E35-2EF8-FAEE-68D5-AD1AF5E49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0" y="2293988"/>
            <a:ext cx="2381582" cy="2486372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284EAE1E-56C1-FAAA-2BC5-CB37D01E8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200" y="2293988"/>
            <a:ext cx="2695379" cy="2081242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73191E6F-AB90-D01A-0FF6-14262DD4EBB8}"/>
              </a:ext>
            </a:extLst>
          </p:cNvPr>
          <p:cNvSpPr txBox="1"/>
          <p:nvPr/>
        </p:nvSpPr>
        <p:spPr>
          <a:xfrm>
            <a:off x="711030" y="4965539"/>
            <a:ext cx="238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Component sınıfları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67010638-E970-4846-C0E1-8B79EB24B81D}"/>
              </a:ext>
            </a:extLst>
          </p:cNvPr>
          <p:cNvSpPr txBox="1"/>
          <p:nvPr/>
        </p:nvSpPr>
        <p:spPr>
          <a:xfrm>
            <a:off x="4203200" y="4595694"/>
            <a:ext cx="308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Ekranlar ile ilgili sınıflar</a:t>
            </a:r>
          </a:p>
        </p:txBody>
      </p:sp>
    </p:spTree>
    <p:extLst>
      <p:ext uri="{BB962C8B-B14F-4D97-AF65-F5344CB8AC3E}">
        <p14:creationId xmlns:p14="http://schemas.microsoft.com/office/powerpoint/2010/main" val="179615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12515D-2F60-C8EA-AEFB-0FF20543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Componentler</a:t>
            </a:r>
            <a:r>
              <a:rPr lang="tr-TR" b="1" dirty="0"/>
              <a:t> Ve Ekranlar ile ilgili bazı kodlar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17373C-DC3A-6D19-3359-16C44FB2C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7500163" cy="312516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/>
              <a:t>Anasayfa</a:t>
            </a:r>
            <a:r>
              <a:rPr lang="tr-TR" dirty="0"/>
              <a:t> ile ilgili bazı kodlar</a:t>
            </a:r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586A61DE-7DC8-B1C9-40D3-5CF6A4E7D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552" y="2550237"/>
            <a:ext cx="5966797" cy="3503564"/>
          </a:xfrm>
          <a:prstGeom prst="rect">
            <a:avLst/>
          </a:prstGeom>
        </p:spPr>
      </p:pic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68A91B53-79BD-39D4-D8AB-DFD6A188C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56" y="2550237"/>
            <a:ext cx="3810532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6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12515D-2F60-C8EA-AEFB-0FF20543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Componentler</a:t>
            </a:r>
            <a:r>
              <a:rPr lang="tr-TR" b="1" dirty="0"/>
              <a:t> Ve Ekranlar ile ilgili bazı kodlar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17373C-DC3A-6D19-3359-16C44FB2C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7500163" cy="312516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/>
              <a:t>Filmkartı</a:t>
            </a:r>
            <a:r>
              <a:rPr lang="tr-TR" dirty="0"/>
              <a:t> ile ilgili bazı kodlar</a:t>
            </a:r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57F5C27B-C039-85B1-5E53-C94561EF0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91" y="2210056"/>
            <a:ext cx="2405598" cy="2437888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217101F8-6BE9-F575-171B-360E6090A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976" y="2278796"/>
            <a:ext cx="5220429" cy="3696216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1DD91DD4-B5F4-467A-C1B6-94B158DA2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90" y="4820158"/>
            <a:ext cx="3141009" cy="173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7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12515D-2F60-C8EA-AEFB-0FF20543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Componentler</a:t>
            </a:r>
            <a:r>
              <a:rPr lang="tr-TR" b="1" dirty="0"/>
              <a:t> Ve Ekranlar ile ilgili bazı kodlar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17373C-DC3A-6D19-3359-16C44FB2C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7500163" cy="312516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/>
              <a:t>KoltukSecmeEkrani</a:t>
            </a:r>
            <a:r>
              <a:rPr lang="tr-TR" dirty="0"/>
              <a:t> ile ilgili bazı kodlar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118F329E-D95D-0722-6C65-E07E62D1A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77" y="2278796"/>
            <a:ext cx="3121495" cy="4305510"/>
          </a:xfrm>
          <a:prstGeom prst="rect">
            <a:avLst/>
          </a:prstGeom>
        </p:spPr>
      </p:pic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AAFB49A7-B206-C642-B81F-B0E1B9F23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1828801"/>
            <a:ext cx="3978500" cy="436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70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12515D-2F60-C8EA-AEFB-0FF20543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Componentler</a:t>
            </a:r>
            <a:r>
              <a:rPr lang="tr-TR" b="1" dirty="0"/>
              <a:t> Ve Ekranlar ile ilgili bazı kodlar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17373C-DC3A-6D19-3359-16C44FB2C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7500163" cy="312516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Koltuk ile ilgili bazı kodlar</a:t>
            </a:r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EC84F461-4B70-8532-7943-B8AA7B565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8" y="2481130"/>
            <a:ext cx="3493754" cy="2235554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D4BB62A4-220E-9196-F96B-0FF6FA215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152" y="2481130"/>
            <a:ext cx="4591691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47041"/>
      </p:ext>
    </p:extLst>
  </p:cSld>
  <p:clrMapOvr>
    <a:masterClrMapping/>
  </p:clrMapOvr>
</p:sld>
</file>

<file path=ppt/theme/theme1.xml><?xml version="1.0" encoding="utf-8"?>
<a:theme xmlns:a="http://schemas.openxmlformats.org/drawingml/2006/main" name="Manzara">
  <a:themeElements>
    <a:clrScheme name="Manzar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Manzar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nzar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TM03457515[[fn=Manzara]]</Template>
  <TotalTime>240</TotalTime>
  <Words>174</Words>
  <Application>Microsoft Office PowerPoint</Application>
  <PresentationFormat>Geniş ekran</PresentationFormat>
  <Paragraphs>34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Century Schoolbook</vt:lpstr>
      <vt:lpstr>Wingdings 2</vt:lpstr>
      <vt:lpstr>Manzara</vt:lpstr>
      <vt:lpstr>Sinema Bilet Otomasyonu</vt:lpstr>
      <vt:lpstr>Giriş</vt:lpstr>
      <vt:lpstr>Projede Kullanılan Bazı Görseller</vt:lpstr>
      <vt:lpstr>Veriler</vt:lpstr>
      <vt:lpstr>Componentler Ve Ekranlar</vt:lpstr>
      <vt:lpstr>Componentler Ve Ekranlar ile ilgili bazı kodlar</vt:lpstr>
      <vt:lpstr>Componentler Ve Ekranlar ile ilgili bazı kodlar</vt:lpstr>
      <vt:lpstr>Componentler Ve Ekranlar ile ilgili bazı kodlar</vt:lpstr>
      <vt:lpstr>Componentler Ve Ekranlar ile ilgili bazı kodlar</vt:lpstr>
      <vt:lpstr>Componentler Ve Ekranlar ile ilgili bazı kodlar</vt:lpstr>
      <vt:lpstr>Componentler Ve Ekranlar ile ilgili bazı kodlar</vt:lpstr>
      <vt:lpstr>Componentler Ve Ekranlar ile ilgili bazı kodlar</vt:lpstr>
      <vt:lpstr>Cinema.js </vt:lpstr>
      <vt:lpstr>App.js </vt:lpstr>
      <vt:lpstr>Ana Sayfanın Görünümü</vt:lpstr>
      <vt:lpstr>Koltuk Seçim Sayfasının Görünümü</vt:lpstr>
      <vt:lpstr>Admin Panelinin Görünümü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Sinema Bilet Otomasyonu</dc:title>
  <dc:creator>Mete Çorbacı</dc:creator>
  <cp:lastModifiedBy>Mete Çorbacı</cp:lastModifiedBy>
  <cp:revision>8</cp:revision>
  <dcterms:created xsi:type="dcterms:W3CDTF">2022-06-23T00:51:21Z</dcterms:created>
  <dcterms:modified xsi:type="dcterms:W3CDTF">2022-06-23T12:38:55Z</dcterms:modified>
</cp:coreProperties>
</file>