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69" r:id="rId5"/>
    <p:sldId id="271" r:id="rId6"/>
    <p:sldId id="275" r:id="rId7"/>
    <p:sldId id="276" r:id="rId8"/>
    <p:sldId id="277" r:id="rId9"/>
    <p:sldId id="278" r:id="rId10"/>
    <p:sldId id="281" r:id="rId11"/>
    <p:sldId id="279" r:id="rId12"/>
    <p:sldId id="282" r:id="rId13"/>
    <p:sldId id="28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1" r:id="rId22"/>
    <p:sldId id="290" r:id="rId23"/>
    <p:sldId id="291" r:id="rId24"/>
    <p:sldId id="262" r:id="rId25"/>
    <p:sldId id="292" r:id="rId26"/>
    <p:sldId id="293" r:id="rId27"/>
    <p:sldId id="27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FD7AC-D6D7-4B2B-8701-6F6A96BA7E23}" v="9" dt="2025-06-19T07:15:21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4B10C-2BFA-4EE2-B89D-A4AD86E3E22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0F14D0-9B54-42C6-BC6F-02C17BAA5BE5}">
      <dgm:prSet/>
      <dgm:spPr/>
      <dgm:t>
        <a:bodyPr/>
        <a:lstStyle/>
        <a:p>
          <a:r>
            <a:rPr lang="tr-TR" b="0" i="0" baseline="0" dirty="0"/>
            <a:t>Proje süreçlerini merkezi bir platformda toplamak</a:t>
          </a:r>
          <a:endParaRPr lang="en-US" dirty="0"/>
        </a:p>
      </dgm:t>
    </dgm:pt>
    <dgm:pt modelId="{3B5BAB99-9469-4206-9628-DB7D0E6708C6}" type="parTrans" cxnId="{692B7185-9CE8-497F-8208-27DC470B3DA4}">
      <dgm:prSet/>
      <dgm:spPr/>
      <dgm:t>
        <a:bodyPr/>
        <a:lstStyle/>
        <a:p>
          <a:endParaRPr lang="en-US"/>
        </a:p>
      </dgm:t>
    </dgm:pt>
    <dgm:pt modelId="{E80EE805-F0C7-472F-A331-227F6D8682ED}" type="sibTrans" cxnId="{692B7185-9CE8-497F-8208-27DC470B3DA4}">
      <dgm:prSet/>
      <dgm:spPr/>
      <dgm:t>
        <a:bodyPr/>
        <a:lstStyle/>
        <a:p>
          <a:endParaRPr lang="en-US"/>
        </a:p>
      </dgm:t>
    </dgm:pt>
    <dgm:pt modelId="{4488D93B-7242-45DF-96CC-7BBC0105BFD2}">
      <dgm:prSet/>
      <dgm:spPr/>
      <dgm:t>
        <a:bodyPr/>
        <a:lstStyle/>
        <a:p>
          <a:r>
            <a:rPr lang="tr-TR" b="0" i="0" baseline="0" dirty="0"/>
            <a:t>Görev atamaları ve takiplerini kolaylaştırmak</a:t>
          </a:r>
          <a:endParaRPr lang="en-US" dirty="0"/>
        </a:p>
      </dgm:t>
    </dgm:pt>
    <dgm:pt modelId="{A70A1A3F-5358-4FF5-8042-194662A58FB4}" type="parTrans" cxnId="{ED346B5D-26FB-40CC-A867-385795007332}">
      <dgm:prSet/>
      <dgm:spPr/>
      <dgm:t>
        <a:bodyPr/>
        <a:lstStyle/>
        <a:p>
          <a:endParaRPr lang="en-US"/>
        </a:p>
      </dgm:t>
    </dgm:pt>
    <dgm:pt modelId="{798D3AEC-F534-4114-BEA7-BC9BE9FE801D}" type="sibTrans" cxnId="{ED346B5D-26FB-40CC-A867-385795007332}">
      <dgm:prSet/>
      <dgm:spPr/>
      <dgm:t>
        <a:bodyPr/>
        <a:lstStyle/>
        <a:p>
          <a:endParaRPr lang="en-US"/>
        </a:p>
      </dgm:t>
    </dgm:pt>
    <dgm:pt modelId="{1A190BC2-E9F8-43EC-80A2-7C07D568D397}">
      <dgm:prSet/>
      <dgm:spPr/>
      <dgm:t>
        <a:bodyPr/>
        <a:lstStyle/>
        <a:p>
          <a:r>
            <a:rPr lang="tr-TR" b="0" i="0" baseline="0" dirty="0"/>
            <a:t>Proje durumlarını gerçek zamanlı izlemek</a:t>
          </a:r>
          <a:endParaRPr lang="en-US" dirty="0"/>
        </a:p>
      </dgm:t>
    </dgm:pt>
    <dgm:pt modelId="{ABC4CF18-00D9-4F9C-8823-3148A4ABAB7E}" type="parTrans" cxnId="{7F8815EF-2E6D-4565-8E26-F45830F18FBF}">
      <dgm:prSet/>
      <dgm:spPr/>
      <dgm:t>
        <a:bodyPr/>
        <a:lstStyle/>
        <a:p>
          <a:endParaRPr lang="en-US"/>
        </a:p>
      </dgm:t>
    </dgm:pt>
    <dgm:pt modelId="{8DAA1E27-89C0-46B2-8729-EA8B94D095C3}" type="sibTrans" cxnId="{7F8815EF-2E6D-4565-8E26-F45830F18FBF}">
      <dgm:prSet/>
      <dgm:spPr/>
      <dgm:t>
        <a:bodyPr/>
        <a:lstStyle/>
        <a:p>
          <a:endParaRPr lang="en-US"/>
        </a:p>
      </dgm:t>
    </dgm:pt>
    <dgm:pt modelId="{3BAD4152-6862-4754-9DA6-45B774AF0B51}">
      <dgm:prSet/>
      <dgm:spPr/>
      <dgm:t>
        <a:bodyPr/>
        <a:lstStyle/>
        <a:p>
          <a:r>
            <a:rPr lang="tr-TR" b="0" i="0" baseline="0" dirty="0"/>
            <a:t>Kullanıcı bazlı yetkilendirme sağlamak</a:t>
          </a:r>
          <a:endParaRPr lang="en-US" dirty="0"/>
        </a:p>
      </dgm:t>
    </dgm:pt>
    <dgm:pt modelId="{AC2CA5F8-5251-4070-9310-D38D36A22A1E}" type="parTrans" cxnId="{185BEE57-DAB2-40E0-B110-3DE9E412F5E2}">
      <dgm:prSet/>
      <dgm:spPr/>
      <dgm:t>
        <a:bodyPr/>
        <a:lstStyle/>
        <a:p>
          <a:endParaRPr lang="en-US"/>
        </a:p>
      </dgm:t>
    </dgm:pt>
    <dgm:pt modelId="{1011ECD1-12F8-4288-9BE0-6F4FBCF56B1A}" type="sibTrans" cxnId="{185BEE57-DAB2-40E0-B110-3DE9E412F5E2}">
      <dgm:prSet/>
      <dgm:spPr/>
      <dgm:t>
        <a:bodyPr/>
        <a:lstStyle/>
        <a:p>
          <a:endParaRPr lang="en-US"/>
        </a:p>
      </dgm:t>
    </dgm:pt>
    <dgm:pt modelId="{FAF26776-D79B-4741-BBBB-A3846EADA009}">
      <dgm:prSet/>
      <dgm:spPr/>
      <dgm:t>
        <a:bodyPr/>
        <a:lstStyle/>
        <a:p>
          <a:endParaRPr lang="en-US" dirty="0"/>
        </a:p>
      </dgm:t>
    </dgm:pt>
    <dgm:pt modelId="{96B45EBB-C009-4BD6-8CF1-A291EEE75FC1}" type="parTrans" cxnId="{3E664118-DDD2-4042-98A7-2E6F0B9BF8D6}">
      <dgm:prSet/>
      <dgm:spPr/>
      <dgm:t>
        <a:bodyPr/>
        <a:lstStyle/>
        <a:p>
          <a:endParaRPr lang="en-US"/>
        </a:p>
      </dgm:t>
    </dgm:pt>
    <dgm:pt modelId="{05CDECEF-7824-468B-A7E3-5B58F0968BB3}" type="sibTrans" cxnId="{3E664118-DDD2-4042-98A7-2E6F0B9BF8D6}">
      <dgm:prSet/>
      <dgm:spPr/>
      <dgm:t>
        <a:bodyPr/>
        <a:lstStyle/>
        <a:p>
          <a:endParaRPr lang="en-US"/>
        </a:p>
      </dgm:t>
    </dgm:pt>
    <dgm:pt modelId="{2C9BF421-A93A-420D-8C31-B25178F02B0E}" type="pres">
      <dgm:prSet presAssocID="{7C04B10C-2BFA-4EE2-B89D-A4AD86E3E22E}" presName="vert0" presStyleCnt="0">
        <dgm:presLayoutVars>
          <dgm:dir/>
          <dgm:animOne val="branch"/>
          <dgm:animLvl val="lvl"/>
        </dgm:presLayoutVars>
      </dgm:prSet>
      <dgm:spPr/>
    </dgm:pt>
    <dgm:pt modelId="{A2D28B08-692B-46DC-9B19-58E7A4035A58}" type="pres">
      <dgm:prSet presAssocID="{D10F14D0-9B54-42C6-BC6F-02C17BAA5BE5}" presName="thickLine" presStyleLbl="alignNode1" presStyleIdx="0" presStyleCnt="5"/>
      <dgm:spPr/>
    </dgm:pt>
    <dgm:pt modelId="{3D8525B2-FD42-47D6-A0C2-4880EFC0B386}" type="pres">
      <dgm:prSet presAssocID="{D10F14D0-9B54-42C6-BC6F-02C17BAA5BE5}" presName="horz1" presStyleCnt="0"/>
      <dgm:spPr/>
    </dgm:pt>
    <dgm:pt modelId="{60445E5D-1568-41E2-BB6B-18D56FF35015}" type="pres">
      <dgm:prSet presAssocID="{D10F14D0-9B54-42C6-BC6F-02C17BAA5BE5}" presName="tx1" presStyleLbl="revTx" presStyleIdx="0" presStyleCnt="5"/>
      <dgm:spPr/>
    </dgm:pt>
    <dgm:pt modelId="{54FA3EEA-908F-4AF6-9097-CA96A3953905}" type="pres">
      <dgm:prSet presAssocID="{D10F14D0-9B54-42C6-BC6F-02C17BAA5BE5}" presName="vert1" presStyleCnt="0"/>
      <dgm:spPr/>
    </dgm:pt>
    <dgm:pt modelId="{DA5AB6A7-2741-42AA-898A-4AAF675AAB6B}" type="pres">
      <dgm:prSet presAssocID="{4488D93B-7242-45DF-96CC-7BBC0105BFD2}" presName="thickLine" presStyleLbl="alignNode1" presStyleIdx="1" presStyleCnt="5"/>
      <dgm:spPr/>
    </dgm:pt>
    <dgm:pt modelId="{50D3696F-5E18-44F2-B67A-B462101E68B2}" type="pres">
      <dgm:prSet presAssocID="{4488D93B-7242-45DF-96CC-7BBC0105BFD2}" presName="horz1" presStyleCnt="0"/>
      <dgm:spPr/>
    </dgm:pt>
    <dgm:pt modelId="{79C3D6C6-2C03-472E-BC32-5F1775624FEB}" type="pres">
      <dgm:prSet presAssocID="{4488D93B-7242-45DF-96CC-7BBC0105BFD2}" presName="tx1" presStyleLbl="revTx" presStyleIdx="1" presStyleCnt="5"/>
      <dgm:spPr/>
    </dgm:pt>
    <dgm:pt modelId="{14450468-A2AD-4C71-AB25-EA2DF7879744}" type="pres">
      <dgm:prSet presAssocID="{4488D93B-7242-45DF-96CC-7BBC0105BFD2}" presName="vert1" presStyleCnt="0"/>
      <dgm:spPr/>
    </dgm:pt>
    <dgm:pt modelId="{B38FE82A-7DBF-4FE9-8219-60A2F5F4EBEB}" type="pres">
      <dgm:prSet presAssocID="{1A190BC2-E9F8-43EC-80A2-7C07D568D397}" presName="thickLine" presStyleLbl="alignNode1" presStyleIdx="2" presStyleCnt="5"/>
      <dgm:spPr/>
    </dgm:pt>
    <dgm:pt modelId="{08B2147C-EA55-4C74-ADE4-51FD96BE0743}" type="pres">
      <dgm:prSet presAssocID="{1A190BC2-E9F8-43EC-80A2-7C07D568D397}" presName="horz1" presStyleCnt="0"/>
      <dgm:spPr/>
    </dgm:pt>
    <dgm:pt modelId="{ECDC45F4-B6E1-46D0-B8AE-4809AD49BB36}" type="pres">
      <dgm:prSet presAssocID="{1A190BC2-E9F8-43EC-80A2-7C07D568D397}" presName="tx1" presStyleLbl="revTx" presStyleIdx="2" presStyleCnt="5"/>
      <dgm:spPr/>
    </dgm:pt>
    <dgm:pt modelId="{D0DDF300-3224-40C1-9C03-C7182FC27AD4}" type="pres">
      <dgm:prSet presAssocID="{1A190BC2-E9F8-43EC-80A2-7C07D568D397}" presName="vert1" presStyleCnt="0"/>
      <dgm:spPr/>
    </dgm:pt>
    <dgm:pt modelId="{35746059-7C87-4CD1-B7D4-96FD001B92A7}" type="pres">
      <dgm:prSet presAssocID="{3BAD4152-6862-4754-9DA6-45B774AF0B51}" presName="thickLine" presStyleLbl="alignNode1" presStyleIdx="3" presStyleCnt="5"/>
      <dgm:spPr/>
    </dgm:pt>
    <dgm:pt modelId="{447A68CD-396F-4C81-B65B-503E5ECADE5A}" type="pres">
      <dgm:prSet presAssocID="{3BAD4152-6862-4754-9DA6-45B774AF0B51}" presName="horz1" presStyleCnt="0"/>
      <dgm:spPr/>
    </dgm:pt>
    <dgm:pt modelId="{48183D8F-23F6-44D4-BD66-D2356ADD41D1}" type="pres">
      <dgm:prSet presAssocID="{3BAD4152-6862-4754-9DA6-45B774AF0B51}" presName="tx1" presStyleLbl="revTx" presStyleIdx="3" presStyleCnt="5"/>
      <dgm:spPr/>
    </dgm:pt>
    <dgm:pt modelId="{586B37BD-F926-40AE-A542-84A5B640429D}" type="pres">
      <dgm:prSet presAssocID="{3BAD4152-6862-4754-9DA6-45B774AF0B51}" presName="vert1" presStyleCnt="0"/>
      <dgm:spPr/>
    </dgm:pt>
    <dgm:pt modelId="{93174C42-8DAF-4223-9781-2CDA278AD36D}" type="pres">
      <dgm:prSet presAssocID="{FAF26776-D79B-4741-BBBB-A3846EADA009}" presName="thickLine" presStyleLbl="alignNode1" presStyleIdx="4" presStyleCnt="5"/>
      <dgm:spPr/>
    </dgm:pt>
    <dgm:pt modelId="{837060F1-CCD1-4DE1-8A58-6C039483678F}" type="pres">
      <dgm:prSet presAssocID="{FAF26776-D79B-4741-BBBB-A3846EADA009}" presName="horz1" presStyleCnt="0"/>
      <dgm:spPr/>
    </dgm:pt>
    <dgm:pt modelId="{37D6E242-F493-4DF1-9656-A95F78D4DEFF}" type="pres">
      <dgm:prSet presAssocID="{FAF26776-D79B-4741-BBBB-A3846EADA009}" presName="tx1" presStyleLbl="revTx" presStyleIdx="4" presStyleCnt="5"/>
      <dgm:spPr/>
    </dgm:pt>
    <dgm:pt modelId="{EC2A8924-5732-4866-AE9F-5A3B9D2250F0}" type="pres">
      <dgm:prSet presAssocID="{FAF26776-D79B-4741-BBBB-A3846EADA009}" presName="vert1" presStyleCnt="0"/>
      <dgm:spPr/>
    </dgm:pt>
  </dgm:ptLst>
  <dgm:cxnLst>
    <dgm:cxn modelId="{3E664118-DDD2-4042-98A7-2E6F0B9BF8D6}" srcId="{7C04B10C-2BFA-4EE2-B89D-A4AD86E3E22E}" destId="{FAF26776-D79B-4741-BBBB-A3846EADA009}" srcOrd="4" destOrd="0" parTransId="{96B45EBB-C009-4BD6-8CF1-A291EEE75FC1}" sibTransId="{05CDECEF-7824-468B-A7E3-5B58F0968BB3}"/>
    <dgm:cxn modelId="{ED346B5D-26FB-40CC-A867-385795007332}" srcId="{7C04B10C-2BFA-4EE2-B89D-A4AD86E3E22E}" destId="{4488D93B-7242-45DF-96CC-7BBC0105BFD2}" srcOrd="1" destOrd="0" parTransId="{A70A1A3F-5358-4FF5-8042-194662A58FB4}" sibTransId="{798D3AEC-F534-4114-BEA7-BC9BE9FE801D}"/>
    <dgm:cxn modelId="{499E1255-6C39-4E80-858E-42A73336B7C2}" type="presOf" srcId="{7C04B10C-2BFA-4EE2-B89D-A4AD86E3E22E}" destId="{2C9BF421-A93A-420D-8C31-B25178F02B0E}" srcOrd="0" destOrd="0" presId="urn:microsoft.com/office/officeart/2008/layout/LinedList"/>
    <dgm:cxn modelId="{185BEE57-DAB2-40E0-B110-3DE9E412F5E2}" srcId="{7C04B10C-2BFA-4EE2-B89D-A4AD86E3E22E}" destId="{3BAD4152-6862-4754-9DA6-45B774AF0B51}" srcOrd="3" destOrd="0" parTransId="{AC2CA5F8-5251-4070-9310-D38D36A22A1E}" sibTransId="{1011ECD1-12F8-4288-9BE0-6F4FBCF56B1A}"/>
    <dgm:cxn modelId="{692B7185-9CE8-497F-8208-27DC470B3DA4}" srcId="{7C04B10C-2BFA-4EE2-B89D-A4AD86E3E22E}" destId="{D10F14D0-9B54-42C6-BC6F-02C17BAA5BE5}" srcOrd="0" destOrd="0" parTransId="{3B5BAB99-9469-4206-9628-DB7D0E6708C6}" sibTransId="{E80EE805-F0C7-472F-A331-227F6D8682ED}"/>
    <dgm:cxn modelId="{BFCD168C-DCB6-4407-8E55-DCB87F2FFBDE}" type="presOf" srcId="{1A190BC2-E9F8-43EC-80A2-7C07D568D397}" destId="{ECDC45F4-B6E1-46D0-B8AE-4809AD49BB36}" srcOrd="0" destOrd="0" presId="urn:microsoft.com/office/officeart/2008/layout/LinedList"/>
    <dgm:cxn modelId="{EAC2DC92-8138-454F-B530-370524FA8622}" type="presOf" srcId="{4488D93B-7242-45DF-96CC-7BBC0105BFD2}" destId="{79C3D6C6-2C03-472E-BC32-5F1775624FEB}" srcOrd="0" destOrd="0" presId="urn:microsoft.com/office/officeart/2008/layout/LinedList"/>
    <dgm:cxn modelId="{4D7D3CC4-6087-44E4-9757-990726C00B37}" type="presOf" srcId="{FAF26776-D79B-4741-BBBB-A3846EADA009}" destId="{37D6E242-F493-4DF1-9656-A95F78D4DEFF}" srcOrd="0" destOrd="0" presId="urn:microsoft.com/office/officeart/2008/layout/LinedList"/>
    <dgm:cxn modelId="{01FF91D0-92B6-4B4F-B100-A25694462911}" type="presOf" srcId="{D10F14D0-9B54-42C6-BC6F-02C17BAA5BE5}" destId="{60445E5D-1568-41E2-BB6B-18D56FF35015}" srcOrd="0" destOrd="0" presId="urn:microsoft.com/office/officeart/2008/layout/LinedList"/>
    <dgm:cxn modelId="{7F8815EF-2E6D-4565-8E26-F45830F18FBF}" srcId="{7C04B10C-2BFA-4EE2-B89D-A4AD86E3E22E}" destId="{1A190BC2-E9F8-43EC-80A2-7C07D568D397}" srcOrd="2" destOrd="0" parTransId="{ABC4CF18-00D9-4F9C-8823-3148A4ABAB7E}" sibTransId="{8DAA1E27-89C0-46B2-8729-EA8B94D095C3}"/>
    <dgm:cxn modelId="{9D35BBFB-FF6A-425C-BCA8-0231D40C0E42}" type="presOf" srcId="{3BAD4152-6862-4754-9DA6-45B774AF0B51}" destId="{48183D8F-23F6-44D4-BD66-D2356ADD41D1}" srcOrd="0" destOrd="0" presId="urn:microsoft.com/office/officeart/2008/layout/LinedList"/>
    <dgm:cxn modelId="{6803496B-889B-48CB-8B4A-F65912341F72}" type="presParOf" srcId="{2C9BF421-A93A-420D-8C31-B25178F02B0E}" destId="{A2D28B08-692B-46DC-9B19-58E7A4035A58}" srcOrd="0" destOrd="0" presId="urn:microsoft.com/office/officeart/2008/layout/LinedList"/>
    <dgm:cxn modelId="{D7F5CA78-509C-4CAA-AD43-B260F985B8AE}" type="presParOf" srcId="{2C9BF421-A93A-420D-8C31-B25178F02B0E}" destId="{3D8525B2-FD42-47D6-A0C2-4880EFC0B386}" srcOrd="1" destOrd="0" presId="urn:microsoft.com/office/officeart/2008/layout/LinedList"/>
    <dgm:cxn modelId="{391EDD89-25ED-4BC3-882B-78B1A0994F07}" type="presParOf" srcId="{3D8525B2-FD42-47D6-A0C2-4880EFC0B386}" destId="{60445E5D-1568-41E2-BB6B-18D56FF35015}" srcOrd="0" destOrd="0" presId="urn:microsoft.com/office/officeart/2008/layout/LinedList"/>
    <dgm:cxn modelId="{704623B8-5832-4136-9EE0-9C4F5C690F7C}" type="presParOf" srcId="{3D8525B2-FD42-47D6-A0C2-4880EFC0B386}" destId="{54FA3EEA-908F-4AF6-9097-CA96A3953905}" srcOrd="1" destOrd="0" presId="urn:microsoft.com/office/officeart/2008/layout/LinedList"/>
    <dgm:cxn modelId="{1919F76B-27C8-40E8-A843-DE591C9126A5}" type="presParOf" srcId="{2C9BF421-A93A-420D-8C31-B25178F02B0E}" destId="{DA5AB6A7-2741-42AA-898A-4AAF675AAB6B}" srcOrd="2" destOrd="0" presId="urn:microsoft.com/office/officeart/2008/layout/LinedList"/>
    <dgm:cxn modelId="{0BC58F7E-0CF2-4B29-AF24-1EA8F0A43462}" type="presParOf" srcId="{2C9BF421-A93A-420D-8C31-B25178F02B0E}" destId="{50D3696F-5E18-44F2-B67A-B462101E68B2}" srcOrd="3" destOrd="0" presId="urn:microsoft.com/office/officeart/2008/layout/LinedList"/>
    <dgm:cxn modelId="{D445A0FF-E17C-41BB-A2D4-8112F14A4A30}" type="presParOf" srcId="{50D3696F-5E18-44F2-B67A-B462101E68B2}" destId="{79C3D6C6-2C03-472E-BC32-5F1775624FEB}" srcOrd="0" destOrd="0" presId="urn:microsoft.com/office/officeart/2008/layout/LinedList"/>
    <dgm:cxn modelId="{293F6646-0686-454E-A8B8-ABE7EBB4FC9E}" type="presParOf" srcId="{50D3696F-5E18-44F2-B67A-B462101E68B2}" destId="{14450468-A2AD-4C71-AB25-EA2DF7879744}" srcOrd="1" destOrd="0" presId="urn:microsoft.com/office/officeart/2008/layout/LinedList"/>
    <dgm:cxn modelId="{CDCE4CDA-33A3-4C28-8430-4FAAD927818C}" type="presParOf" srcId="{2C9BF421-A93A-420D-8C31-B25178F02B0E}" destId="{B38FE82A-7DBF-4FE9-8219-60A2F5F4EBEB}" srcOrd="4" destOrd="0" presId="urn:microsoft.com/office/officeart/2008/layout/LinedList"/>
    <dgm:cxn modelId="{2B121AB2-10A3-419B-A980-5799822AFA1A}" type="presParOf" srcId="{2C9BF421-A93A-420D-8C31-B25178F02B0E}" destId="{08B2147C-EA55-4C74-ADE4-51FD96BE0743}" srcOrd="5" destOrd="0" presId="urn:microsoft.com/office/officeart/2008/layout/LinedList"/>
    <dgm:cxn modelId="{F65DEC50-5EE6-4421-BC19-F7278DCF572D}" type="presParOf" srcId="{08B2147C-EA55-4C74-ADE4-51FD96BE0743}" destId="{ECDC45F4-B6E1-46D0-B8AE-4809AD49BB36}" srcOrd="0" destOrd="0" presId="urn:microsoft.com/office/officeart/2008/layout/LinedList"/>
    <dgm:cxn modelId="{BB378A43-A2F7-4E34-9547-E563183B9E1E}" type="presParOf" srcId="{08B2147C-EA55-4C74-ADE4-51FD96BE0743}" destId="{D0DDF300-3224-40C1-9C03-C7182FC27AD4}" srcOrd="1" destOrd="0" presId="urn:microsoft.com/office/officeart/2008/layout/LinedList"/>
    <dgm:cxn modelId="{5AA29769-9B12-4C97-A982-DB43469A0BB9}" type="presParOf" srcId="{2C9BF421-A93A-420D-8C31-B25178F02B0E}" destId="{35746059-7C87-4CD1-B7D4-96FD001B92A7}" srcOrd="6" destOrd="0" presId="urn:microsoft.com/office/officeart/2008/layout/LinedList"/>
    <dgm:cxn modelId="{59C7CA66-64A5-4189-85A3-682BD33E2D04}" type="presParOf" srcId="{2C9BF421-A93A-420D-8C31-B25178F02B0E}" destId="{447A68CD-396F-4C81-B65B-503E5ECADE5A}" srcOrd="7" destOrd="0" presId="urn:microsoft.com/office/officeart/2008/layout/LinedList"/>
    <dgm:cxn modelId="{A835EE63-4759-4342-B116-9AE986BA99F1}" type="presParOf" srcId="{447A68CD-396F-4C81-B65B-503E5ECADE5A}" destId="{48183D8F-23F6-44D4-BD66-D2356ADD41D1}" srcOrd="0" destOrd="0" presId="urn:microsoft.com/office/officeart/2008/layout/LinedList"/>
    <dgm:cxn modelId="{C1F6082C-7AAF-4E33-8259-00E202E1CA48}" type="presParOf" srcId="{447A68CD-396F-4C81-B65B-503E5ECADE5A}" destId="{586B37BD-F926-40AE-A542-84A5B640429D}" srcOrd="1" destOrd="0" presId="urn:microsoft.com/office/officeart/2008/layout/LinedList"/>
    <dgm:cxn modelId="{EB4EC62F-A286-411C-A1FA-94591F722778}" type="presParOf" srcId="{2C9BF421-A93A-420D-8C31-B25178F02B0E}" destId="{93174C42-8DAF-4223-9781-2CDA278AD36D}" srcOrd="8" destOrd="0" presId="urn:microsoft.com/office/officeart/2008/layout/LinedList"/>
    <dgm:cxn modelId="{F1753FCA-653F-4E52-94B9-CC00CFAF4422}" type="presParOf" srcId="{2C9BF421-A93A-420D-8C31-B25178F02B0E}" destId="{837060F1-CCD1-4DE1-8A58-6C039483678F}" srcOrd="9" destOrd="0" presId="urn:microsoft.com/office/officeart/2008/layout/LinedList"/>
    <dgm:cxn modelId="{FD48CBD6-C9B0-4C31-8C17-0D9A5B6BEF34}" type="presParOf" srcId="{837060F1-CCD1-4DE1-8A58-6C039483678F}" destId="{37D6E242-F493-4DF1-9656-A95F78D4DEFF}" srcOrd="0" destOrd="0" presId="urn:microsoft.com/office/officeart/2008/layout/LinedList"/>
    <dgm:cxn modelId="{A10280D9-5C49-4B39-8A8B-68003BD0701C}" type="presParOf" srcId="{837060F1-CCD1-4DE1-8A58-6C039483678F}" destId="{EC2A8924-5732-4866-AE9F-5A3B9D2250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B1816-2B68-40E4-A2B2-20143A4D7C0F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17E968-46A5-4915-AB5C-2591D1231BB9}">
      <dgm:prSet/>
      <dgm:spPr/>
      <dgm:t>
        <a:bodyPr/>
        <a:lstStyle/>
        <a:p>
          <a:r>
            <a:rPr lang="tr-TR"/>
            <a:t>Controller</a:t>
          </a:r>
          <a:endParaRPr lang="en-US"/>
        </a:p>
      </dgm:t>
    </dgm:pt>
    <dgm:pt modelId="{8A9FECBA-5853-47FF-BB06-D3E4EA7F42AD}" type="parTrans" cxnId="{1DC10852-EA87-49D5-9133-AB8C176554EC}">
      <dgm:prSet/>
      <dgm:spPr/>
      <dgm:t>
        <a:bodyPr/>
        <a:lstStyle/>
        <a:p>
          <a:endParaRPr lang="en-US"/>
        </a:p>
      </dgm:t>
    </dgm:pt>
    <dgm:pt modelId="{A3F80416-B6C3-4BF0-87C3-E97753304C50}" type="sibTrans" cxnId="{1DC10852-EA87-49D5-9133-AB8C176554EC}">
      <dgm:prSet/>
      <dgm:spPr/>
      <dgm:t>
        <a:bodyPr/>
        <a:lstStyle/>
        <a:p>
          <a:endParaRPr lang="en-US"/>
        </a:p>
      </dgm:t>
    </dgm:pt>
    <dgm:pt modelId="{F15887F0-EFB9-45B8-81EA-281DB5BDDD44}">
      <dgm:prSet/>
      <dgm:spPr/>
      <dgm:t>
        <a:bodyPr/>
        <a:lstStyle/>
        <a:p>
          <a:r>
            <a:rPr lang="tr-TR"/>
            <a:t>DTO</a:t>
          </a:r>
          <a:endParaRPr lang="en-US"/>
        </a:p>
      </dgm:t>
    </dgm:pt>
    <dgm:pt modelId="{A8205549-ECCB-44B2-AFAE-6D3CF52A2FB5}" type="parTrans" cxnId="{63D106EA-F064-4A07-AB13-5077DFD68032}">
      <dgm:prSet/>
      <dgm:spPr/>
      <dgm:t>
        <a:bodyPr/>
        <a:lstStyle/>
        <a:p>
          <a:endParaRPr lang="en-US"/>
        </a:p>
      </dgm:t>
    </dgm:pt>
    <dgm:pt modelId="{57B07E02-4B6A-48E9-B5A7-5DEE433ADDE6}" type="sibTrans" cxnId="{63D106EA-F064-4A07-AB13-5077DFD68032}">
      <dgm:prSet/>
      <dgm:spPr/>
      <dgm:t>
        <a:bodyPr/>
        <a:lstStyle/>
        <a:p>
          <a:endParaRPr lang="en-US"/>
        </a:p>
      </dgm:t>
    </dgm:pt>
    <dgm:pt modelId="{E1272ED7-8498-4B44-8204-F084D7A9DC02}">
      <dgm:prSet/>
      <dgm:spPr/>
      <dgm:t>
        <a:bodyPr/>
        <a:lstStyle/>
        <a:p>
          <a:r>
            <a:rPr lang="tr-TR"/>
            <a:t>Model</a:t>
          </a:r>
          <a:endParaRPr lang="en-US"/>
        </a:p>
      </dgm:t>
    </dgm:pt>
    <dgm:pt modelId="{35F31FA1-5F4C-4133-B797-AB1A100F65C3}" type="parTrans" cxnId="{B33FFC50-C0C4-43ED-A157-6B01FA689AE6}">
      <dgm:prSet/>
      <dgm:spPr/>
      <dgm:t>
        <a:bodyPr/>
        <a:lstStyle/>
        <a:p>
          <a:endParaRPr lang="en-US"/>
        </a:p>
      </dgm:t>
    </dgm:pt>
    <dgm:pt modelId="{3C8A11FA-8F69-4A62-98A5-EAA0A71D1DD3}" type="sibTrans" cxnId="{B33FFC50-C0C4-43ED-A157-6B01FA689AE6}">
      <dgm:prSet/>
      <dgm:spPr/>
      <dgm:t>
        <a:bodyPr/>
        <a:lstStyle/>
        <a:p>
          <a:endParaRPr lang="en-US"/>
        </a:p>
      </dgm:t>
    </dgm:pt>
    <dgm:pt modelId="{59C2C1FC-DD46-423B-826D-5B0BE8D7404C}">
      <dgm:prSet/>
      <dgm:spPr/>
      <dgm:t>
        <a:bodyPr/>
        <a:lstStyle/>
        <a:p>
          <a:r>
            <a:rPr lang="tr-TR"/>
            <a:t>Entity </a:t>
          </a:r>
          <a:endParaRPr lang="en-US"/>
        </a:p>
      </dgm:t>
    </dgm:pt>
    <dgm:pt modelId="{B6373AE8-7ACD-4881-805F-ABACBBB630E6}" type="parTrans" cxnId="{7A47EF85-032F-42A2-B0CC-5D949EB996AE}">
      <dgm:prSet/>
      <dgm:spPr/>
      <dgm:t>
        <a:bodyPr/>
        <a:lstStyle/>
        <a:p>
          <a:endParaRPr lang="en-US"/>
        </a:p>
      </dgm:t>
    </dgm:pt>
    <dgm:pt modelId="{EEF64995-713B-4785-ADCB-C620FF50AFE7}" type="sibTrans" cxnId="{7A47EF85-032F-42A2-B0CC-5D949EB996AE}">
      <dgm:prSet/>
      <dgm:spPr/>
      <dgm:t>
        <a:bodyPr/>
        <a:lstStyle/>
        <a:p>
          <a:endParaRPr lang="en-US"/>
        </a:p>
      </dgm:t>
    </dgm:pt>
    <dgm:pt modelId="{6C06DAF8-6FF2-4573-AF3E-74A11DE842A0}" type="pres">
      <dgm:prSet presAssocID="{381B1816-2B68-40E4-A2B2-20143A4D7C0F}" presName="matrix" presStyleCnt="0">
        <dgm:presLayoutVars>
          <dgm:chMax val="1"/>
          <dgm:dir/>
          <dgm:resizeHandles val="exact"/>
        </dgm:presLayoutVars>
      </dgm:prSet>
      <dgm:spPr/>
    </dgm:pt>
    <dgm:pt modelId="{C1F51A49-2E71-495E-987C-239D41E5E545}" type="pres">
      <dgm:prSet presAssocID="{381B1816-2B68-40E4-A2B2-20143A4D7C0F}" presName="diamond" presStyleLbl="bgShp" presStyleIdx="0" presStyleCnt="1"/>
      <dgm:spPr/>
    </dgm:pt>
    <dgm:pt modelId="{CE519FB5-41F3-4B81-AAD1-3F86C16C038C}" type="pres">
      <dgm:prSet presAssocID="{381B1816-2B68-40E4-A2B2-20143A4D7C0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A17982-3977-41CA-93E2-3DDEC8FF9F79}" type="pres">
      <dgm:prSet presAssocID="{381B1816-2B68-40E4-A2B2-20143A4D7C0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E297FC-895B-4CCD-B0B4-3BFD51A53DC0}" type="pres">
      <dgm:prSet presAssocID="{381B1816-2B68-40E4-A2B2-20143A4D7C0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2C5A61-89CC-48E4-B711-F1CE4A43C91C}" type="pres">
      <dgm:prSet presAssocID="{381B1816-2B68-40E4-A2B2-20143A4D7C0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A81870B-B564-46D8-87BE-652FE4A5AB93}" type="presOf" srcId="{59C2C1FC-DD46-423B-826D-5B0BE8D7404C}" destId="{372C5A61-89CC-48E4-B711-F1CE4A43C91C}" srcOrd="0" destOrd="0" presId="urn:microsoft.com/office/officeart/2005/8/layout/matrix3"/>
    <dgm:cxn modelId="{E8FEC140-924E-4F2D-89DE-848B18C84E63}" type="presOf" srcId="{F15887F0-EFB9-45B8-81EA-281DB5BDDD44}" destId="{35A17982-3977-41CA-93E2-3DDEC8FF9F79}" srcOrd="0" destOrd="0" presId="urn:microsoft.com/office/officeart/2005/8/layout/matrix3"/>
    <dgm:cxn modelId="{B33FFC50-C0C4-43ED-A157-6B01FA689AE6}" srcId="{381B1816-2B68-40E4-A2B2-20143A4D7C0F}" destId="{E1272ED7-8498-4B44-8204-F084D7A9DC02}" srcOrd="2" destOrd="0" parTransId="{35F31FA1-5F4C-4133-B797-AB1A100F65C3}" sibTransId="{3C8A11FA-8F69-4A62-98A5-EAA0A71D1DD3}"/>
    <dgm:cxn modelId="{1DC10852-EA87-49D5-9133-AB8C176554EC}" srcId="{381B1816-2B68-40E4-A2B2-20143A4D7C0F}" destId="{C717E968-46A5-4915-AB5C-2591D1231BB9}" srcOrd="0" destOrd="0" parTransId="{8A9FECBA-5853-47FF-BB06-D3E4EA7F42AD}" sibTransId="{A3F80416-B6C3-4BF0-87C3-E97753304C50}"/>
    <dgm:cxn modelId="{983E7B7E-905E-4784-BE44-07D2709ED771}" type="presOf" srcId="{381B1816-2B68-40E4-A2B2-20143A4D7C0F}" destId="{6C06DAF8-6FF2-4573-AF3E-74A11DE842A0}" srcOrd="0" destOrd="0" presId="urn:microsoft.com/office/officeart/2005/8/layout/matrix3"/>
    <dgm:cxn modelId="{7A47EF85-032F-42A2-B0CC-5D949EB996AE}" srcId="{381B1816-2B68-40E4-A2B2-20143A4D7C0F}" destId="{59C2C1FC-DD46-423B-826D-5B0BE8D7404C}" srcOrd="3" destOrd="0" parTransId="{B6373AE8-7ACD-4881-805F-ABACBBB630E6}" sibTransId="{EEF64995-713B-4785-ADCB-C620FF50AFE7}"/>
    <dgm:cxn modelId="{4C7608CE-D9D6-45CC-884F-605F46CE550B}" type="presOf" srcId="{E1272ED7-8498-4B44-8204-F084D7A9DC02}" destId="{22E297FC-895B-4CCD-B0B4-3BFD51A53DC0}" srcOrd="0" destOrd="0" presId="urn:microsoft.com/office/officeart/2005/8/layout/matrix3"/>
    <dgm:cxn modelId="{63D106EA-F064-4A07-AB13-5077DFD68032}" srcId="{381B1816-2B68-40E4-A2B2-20143A4D7C0F}" destId="{F15887F0-EFB9-45B8-81EA-281DB5BDDD44}" srcOrd="1" destOrd="0" parTransId="{A8205549-ECCB-44B2-AFAE-6D3CF52A2FB5}" sibTransId="{57B07E02-4B6A-48E9-B5A7-5DEE433ADDE6}"/>
    <dgm:cxn modelId="{0C0A99EA-9339-42F9-80B7-10DBA8B9EAAE}" type="presOf" srcId="{C717E968-46A5-4915-AB5C-2591D1231BB9}" destId="{CE519FB5-41F3-4B81-AAD1-3F86C16C038C}" srcOrd="0" destOrd="0" presId="urn:microsoft.com/office/officeart/2005/8/layout/matrix3"/>
    <dgm:cxn modelId="{CF820A51-6EAF-4B67-9488-6C5B6BE5A312}" type="presParOf" srcId="{6C06DAF8-6FF2-4573-AF3E-74A11DE842A0}" destId="{C1F51A49-2E71-495E-987C-239D41E5E545}" srcOrd="0" destOrd="0" presId="urn:microsoft.com/office/officeart/2005/8/layout/matrix3"/>
    <dgm:cxn modelId="{058DC0BE-8D68-4680-9EA3-DF39B7160FDC}" type="presParOf" srcId="{6C06DAF8-6FF2-4573-AF3E-74A11DE842A0}" destId="{CE519FB5-41F3-4B81-AAD1-3F86C16C038C}" srcOrd="1" destOrd="0" presId="urn:microsoft.com/office/officeart/2005/8/layout/matrix3"/>
    <dgm:cxn modelId="{20069A8E-7585-4297-BCA3-997F02876142}" type="presParOf" srcId="{6C06DAF8-6FF2-4573-AF3E-74A11DE842A0}" destId="{35A17982-3977-41CA-93E2-3DDEC8FF9F79}" srcOrd="2" destOrd="0" presId="urn:microsoft.com/office/officeart/2005/8/layout/matrix3"/>
    <dgm:cxn modelId="{DDFD2FDB-D559-4D0A-BDFD-AA1581D6691C}" type="presParOf" srcId="{6C06DAF8-6FF2-4573-AF3E-74A11DE842A0}" destId="{22E297FC-895B-4CCD-B0B4-3BFD51A53DC0}" srcOrd="3" destOrd="0" presId="urn:microsoft.com/office/officeart/2005/8/layout/matrix3"/>
    <dgm:cxn modelId="{FAD611F9-3F87-468C-8A71-C365BCE73B29}" type="presParOf" srcId="{6C06DAF8-6FF2-4573-AF3E-74A11DE842A0}" destId="{372C5A61-89CC-48E4-B711-F1CE4A43C9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A1577-0790-48A1-AFF9-A7E81CEC3C3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B7981B-D8EB-4A72-9E0E-62F16D28F2B4}">
      <dgm:prSet/>
      <dgm:spPr/>
      <dgm:t>
        <a:bodyPr/>
        <a:lstStyle/>
        <a:p>
          <a:pPr>
            <a:defRPr cap="all"/>
          </a:pPr>
          <a:r>
            <a:rPr lang="tr-TR" b="1" i="0" baseline="0"/>
            <a:t>React.js</a:t>
          </a:r>
          <a:r>
            <a:rPr lang="tr-TR" b="0" i="0" baseline="0"/>
            <a:t>: Bileşen tabanlı yapı sayesinde sayfalar modüler olarak geliştirildi.</a:t>
          </a:r>
          <a:endParaRPr lang="en-US"/>
        </a:p>
      </dgm:t>
    </dgm:pt>
    <dgm:pt modelId="{EAC10043-3F21-45D0-A23F-FD583A04DB39}" type="parTrans" cxnId="{8E6D56EF-5B80-47E5-AA25-EC2C49C3A346}">
      <dgm:prSet/>
      <dgm:spPr/>
      <dgm:t>
        <a:bodyPr/>
        <a:lstStyle/>
        <a:p>
          <a:endParaRPr lang="en-US"/>
        </a:p>
      </dgm:t>
    </dgm:pt>
    <dgm:pt modelId="{AB1E6D7E-2A5D-4741-890C-484B995DDAC8}" type="sibTrans" cxnId="{8E6D56EF-5B80-47E5-AA25-EC2C49C3A346}">
      <dgm:prSet/>
      <dgm:spPr/>
      <dgm:t>
        <a:bodyPr/>
        <a:lstStyle/>
        <a:p>
          <a:endParaRPr lang="en-US"/>
        </a:p>
      </dgm:t>
    </dgm:pt>
    <dgm:pt modelId="{24D04A2D-7B18-464C-B27F-512E9718728C}">
      <dgm:prSet/>
      <dgm:spPr/>
      <dgm:t>
        <a:bodyPr/>
        <a:lstStyle/>
        <a:p>
          <a:pPr>
            <a:defRPr cap="all"/>
          </a:pPr>
          <a:r>
            <a:rPr lang="tr-TR" b="1" i="0" baseline="0"/>
            <a:t>Axios</a:t>
          </a:r>
          <a:r>
            <a:rPr lang="tr-TR" b="0" i="0" baseline="0"/>
            <a:t>: API ile veri alışverişi için kullanıldı.</a:t>
          </a:r>
          <a:endParaRPr lang="en-US"/>
        </a:p>
      </dgm:t>
    </dgm:pt>
    <dgm:pt modelId="{DEB882CB-1C94-4CD4-A610-43407343951A}" type="parTrans" cxnId="{7D7EF26E-1EDC-4482-A10A-AD0E16601090}">
      <dgm:prSet/>
      <dgm:spPr/>
      <dgm:t>
        <a:bodyPr/>
        <a:lstStyle/>
        <a:p>
          <a:endParaRPr lang="en-US"/>
        </a:p>
      </dgm:t>
    </dgm:pt>
    <dgm:pt modelId="{4B7A8011-968F-4241-8164-D766E3E21695}" type="sibTrans" cxnId="{7D7EF26E-1EDC-4482-A10A-AD0E16601090}">
      <dgm:prSet/>
      <dgm:spPr/>
      <dgm:t>
        <a:bodyPr/>
        <a:lstStyle/>
        <a:p>
          <a:endParaRPr lang="en-US"/>
        </a:p>
      </dgm:t>
    </dgm:pt>
    <dgm:pt modelId="{AB2C0927-75ED-42DB-B88A-F9778F92E5E5}">
      <dgm:prSet/>
      <dgm:spPr/>
      <dgm:t>
        <a:bodyPr/>
        <a:lstStyle/>
        <a:p>
          <a:pPr>
            <a:defRPr cap="all"/>
          </a:pPr>
          <a:r>
            <a:rPr lang="tr-TR" b="1" i="0" baseline="0" dirty="0" err="1"/>
            <a:t>React</a:t>
          </a:r>
          <a:r>
            <a:rPr lang="tr-TR" b="1" i="0" baseline="0" dirty="0"/>
            <a:t> </a:t>
          </a:r>
          <a:r>
            <a:rPr lang="tr-TR" b="1" i="0" baseline="0" dirty="0" err="1"/>
            <a:t>Router</a:t>
          </a:r>
          <a:r>
            <a:rPr lang="tr-TR" b="0" i="0" baseline="0" dirty="0"/>
            <a:t>: Sayfalar arası geçiş (Routing) sağlandı.</a:t>
          </a:r>
          <a:endParaRPr lang="en-US" dirty="0"/>
        </a:p>
      </dgm:t>
    </dgm:pt>
    <dgm:pt modelId="{B1A801DD-9DE6-4565-A24F-2F2E48EC9B3F}" type="parTrans" cxnId="{D8D2FF96-79F9-462D-82EE-98FA9D0A43FA}">
      <dgm:prSet/>
      <dgm:spPr/>
      <dgm:t>
        <a:bodyPr/>
        <a:lstStyle/>
        <a:p>
          <a:endParaRPr lang="en-US"/>
        </a:p>
      </dgm:t>
    </dgm:pt>
    <dgm:pt modelId="{119A3C48-D443-4BF1-9244-570D16D96678}" type="sibTrans" cxnId="{D8D2FF96-79F9-462D-82EE-98FA9D0A43FA}">
      <dgm:prSet/>
      <dgm:spPr/>
      <dgm:t>
        <a:bodyPr/>
        <a:lstStyle/>
        <a:p>
          <a:endParaRPr lang="en-US"/>
        </a:p>
      </dgm:t>
    </dgm:pt>
    <dgm:pt modelId="{6D4B03F6-05A0-4760-BB4A-968C402EE92F}" type="pres">
      <dgm:prSet presAssocID="{8A3A1577-0790-48A1-AFF9-A7E81CEC3C31}" presName="linear" presStyleCnt="0">
        <dgm:presLayoutVars>
          <dgm:animLvl val="lvl"/>
          <dgm:resizeHandles val="exact"/>
        </dgm:presLayoutVars>
      </dgm:prSet>
      <dgm:spPr/>
    </dgm:pt>
    <dgm:pt modelId="{D6DE063A-BC91-42A2-AD03-D6B6F24A9015}" type="pres">
      <dgm:prSet presAssocID="{00B7981B-D8EB-4A72-9E0E-62F16D28F2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C3534A-1FF4-49AC-A48A-B7BB16F8BEDF}" type="pres">
      <dgm:prSet presAssocID="{AB1E6D7E-2A5D-4741-890C-484B995DDAC8}" presName="spacer" presStyleCnt="0"/>
      <dgm:spPr/>
    </dgm:pt>
    <dgm:pt modelId="{69FCAC5F-1E43-4094-B9ED-255D12F9815A}" type="pres">
      <dgm:prSet presAssocID="{24D04A2D-7B18-464C-B27F-512E971872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C50428-7AE7-4327-8FE4-3A4716074021}" type="pres">
      <dgm:prSet presAssocID="{4B7A8011-968F-4241-8164-D766E3E21695}" presName="spacer" presStyleCnt="0"/>
      <dgm:spPr/>
    </dgm:pt>
    <dgm:pt modelId="{EBD2C518-4F1D-44CC-B3D2-F37D47CAAAEC}" type="pres">
      <dgm:prSet presAssocID="{AB2C0927-75ED-42DB-B88A-F9778F92E5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7EF26E-1EDC-4482-A10A-AD0E16601090}" srcId="{8A3A1577-0790-48A1-AFF9-A7E81CEC3C31}" destId="{24D04A2D-7B18-464C-B27F-512E9718728C}" srcOrd="1" destOrd="0" parTransId="{DEB882CB-1C94-4CD4-A610-43407343951A}" sibTransId="{4B7A8011-968F-4241-8164-D766E3E21695}"/>
    <dgm:cxn modelId="{F7B36E51-D7BF-4A45-B929-DA92B5E25C3D}" type="presOf" srcId="{24D04A2D-7B18-464C-B27F-512E9718728C}" destId="{69FCAC5F-1E43-4094-B9ED-255D12F9815A}" srcOrd="0" destOrd="0" presId="urn:microsoft.com/office/officeart/2005/8/layout/vList2"/>
    <dgm:cxn modelId="{D8D2FF96-79F9-462D-82EE-98FA9D0A43FA}" srcId="{8A3A1577-0790-48A1-AFF9-A7E81CEC3C31}" destId="{AB2C0927-75ED-42DB-B88A-F9778F92E5E5}" srcOrd="2" destOrd="0" parTransId="{B1A801DD-9DE6-4565-A24F-2F2E48EC9B3F}" sibTransId="{119A3C48-D443-4BF1-9244-570D16D96678}"/>
    <dgm:cxn modelId="{162BF7C4-319D-49D0-83F4-28960201E8CE}" type="presOf" srcId="{8A3A1577-0790-48A1-AFF9-A7E81CEC3C31}" destId="{6D4B03F6-05A0-4760-BB4A-968C402EE92F}" srcOrd="0" destOrd="0" presId="urn:microsoft.com/office/officeart/2005/8/layout/vList2"/>
    <dgm:cxn modelId="{F55B27CA-CB35-41F9-A4B5-A6071712F08C}" type="presOf" srcId="{AB2C0927-75ED-42DB-B88A-F9778F92E5E5}" destId="{EBD2C518-4F1D-44CC-B3D2-F37D47CAAAEC}" srcOrd="0" destOrd="0" presId="urn:microsoft.com/office/officeart/2005/8/layout/vList2"/>
    <dgm:cxn modelId="{A029D1D6-75F1-48ED-941B-787FEBAD84E2}" type="presOf" srcId="{00B7981B-D8EB-4A72-9E0E-62F16D28F2B4}" destId="{D6DE063A-BC91-42A2-AD03-D6B6F24A9015}" srcOrd="0" destOrd="0" presId="urn:microsoft.com/office/officeart/2005/8/layout/vList2"/>
    <dgm:cxn modelId="{8E6D56EF-5B80-47E5-AA25-EC2C49C3A346}" srcId="{8A3A1577-0790-48A1-AFF9-A7E81CEC3C31}" destId="{00B7981B-D8EB-4A72-9E0E-62F16D28F2B4}" srcOrd="0" destOrd="0" parTransId="{EAC10043-3F21-45D0-A23F-FD583A04DB39}" sibTransId="{AB1E6D7E-2A5D-4741-890C-484B995DDAC8}"/>
    <dgm:cxn modelId="{14C7D321-FC23-4169-B4C6-A91621ADF4CE}" type="presParOf" srcId="{6D4B03F6-05A0-4760-BB4A-968C402EE92F}" destId="{D6DE063A-BC91-42A2-AD03-D6B6F24A9015}" srcOrd="0" destOrd="0" presId="urn:microsoft.com/office/officeart/2005/8/layout/vList2"/>
    <dgm:cxn modelId="{BCDF2718-4786-4568-9352-1650E9671534}" type="presParOf" srcId="{6D4B03F6-05A0-4760-BB4A-968C402EE92F}" destId="{E5C3534A-1FF4-49AC-A48A-B7BB16F8BEDF}" srcOrd="1" destOrd="0" presId="urn:microsoft.com/office/officeart/2005/8/layout/vList2"/>
    <dgm:cxn modelId="{CECCFC1F-F200-4A0C-96F8-E48F9CBCC48B}" type="presParOf" srcId="{6D4B03F6-05A0-4760-BB4A-968C402EE92F}" destId="{69FCAC5F-1E43-4094-B9ED-255D12F9815A}" srcOrd="2" destOrd="0" presId="urn:microsoft.com/office/officeart/2005/8/layout/vList2"/>
    <dgm:cxn modelId="{C5D84283-B3B1-473E-99FB-4420E381D318}" type="presParOf" srcId="{6D4B03F6-05A0-4760-BB4A-968C402EE92F}" destId="{E1C50428-7AE7-4327-8FE4-3A4716074021}" srcOrd="3" destOrd="0" presId="urn:microsoft.com/office/officeart/2005/8/layout/vList2"/>
    <dgm:cxn modelId="{791D249B-D61B-4DF0-B0BB-4B543E394074}" type="presParOf" srcId="{6D4B03F6-05A0-4760-BB4A-968C402EE92F}" destId="{EBD2C518-4F1D-44CC-B3D2-F37D47CAAA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D620CA-286C-45E0-8F7B-9C37ED45969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F9FD4A-F8BB-486A-8081-D4A8E750E770}">
      <dgm:prSet/>
      <dgm:spPr/>
      <dgm:t>
        <a:bodyPr/>
        <a:lstStyle/>
        <a:p>
          <a:r>
            <a:rPr lang="tr-TR"/>
            <a:t>Frontend Framework</a:t>
          </a:r>
          <a:endParaRPr lang="en-US"/>
        </a:p>
      </dgm:t>
    </dgm:pt>
    <dgm:pt modelId="{5B82C342-C177-4B8E-98F6-D3B4FA145C6E}" type="parTrans" cxnId="{4375F722-27EC-466D-913E-99CC91F1C651}">
      <dgm:prSet/>
      <dgm:spPr/>
      <dgm:t>
        <a:bodyPr/>
        <a:lstStyle/>
        <a:p>
          <a:endParaRPr lang="en-US"/>
        </a:p>
      </dgm:t>
    </dgm:pt>
    <dgm:pt modelId="{27DA95E3-6F95-453D-9D91-9A0229ABDAA2}" type="sibTrans" cxnId="{4375F722-27EC-466D-913E-99CC91F1C651}">
      <dgm:prSet/>
      <dgm:spPr/>
      <dgm:t>
        <a:bodyPr/>
        <a:lstStyle/>
        <a:p>
          <a:endParaRPr lang="en-US"/>
        </a:p>
      </dgm:t>
    </dgm:pt>
    <dgm:pt modelId="{FFC430E6-A7D9-402D-8CD5-0DA361ACD118}">
      <dgm:prSet/>
      <dgm:spPr/>
      <dgm:t>
        <a:bodyPr/>
        <a:lstStyle/>
        <a:p>
          <a:r>
            <a:rPr lang="tr-TR"/>
            <a:t>React 18 - Modern React hooks ve functional components</a:t>
          </a:r>
          <a:endParaRPr lang="en-US"/>
        </a:p>
      </dgm:t>
    </dgm:pt>
    <dgm:pt modelId="{2C05D0EC-53A1-4874-AA5F-401B1D69C0AE}" type="parTrans" cxnId="{5876862C-C0E4-4128-AC4C-398E8E57C151}">
      <dgm:prSet/>
      <dgm:spPr/>
      <dgm:t>
        <a:bodyPr/>
        <a:lstStyle/>
        <a:p>
          <a:endParaRPr lang="en-US"/>
        </a:p>
      </dgm:t>
    </dgm:pt>
    <dgm:pt modelId="{FABD4E3E-513C-4D03-BE73-D89A50CE93E6}" type="sibTrans" cxnId="{5876862C-C0E4-4128-AC4C-398E8E57C151}">
      <dgm:prSet/>
      <dgm:spPr/>
      <dgm:t>
        <a:bodyPr/>
        <a:lstStyle/>
        <a:p>
          <a:endParaRPr lang="en-US"/>
        </a:p>
      </dgm:t>
    </dgm:pt>
    <dgm:pt modelId="{CCD90380-E49B-4E58-A22B-CB1CA51D9CB0}">
      <dgm:prSet/>
      <dgm:spPr/>
      <dgm:t>
        <a:bodyPr/>
        <a:lstStyle/>
        <a:p>
          <a:r>
            <a:rPr lang="tr-TR" dirty="0"/>
            <a:t>JSX - Component </a:t>
          </a:r>
          <a:r>
            <a:rPr lang="tr-TR" dirty="0" err="1"/>
            <a:t>syntax</a:t>
          </a:r>
          <a:endParaRPr lang="en-US" dirty="0"/>
        </a:p>
      </dgm:t>
    </dgm:pt>
    <dgm:pt modelId="{A18A270E-5E41-49D0-AE96-DCD5CF790AF2}" type="parTrans" cxnId="{76F358BC-7DAF-4D5A-8A8F-6675087AB4EF}">
      <dgm:prSet/>
      <dgm:spPr/>
      <dgm:t>
        <a:bodyPr/>
        <a:lstStyle/>
        <a:p>
          <a:endParaRPr lang="en-US"/>
        </a:p>
      </dgm:t>
    </dgm:pt>
    <dgm:pt modelId="{E2AFF9F1-77F1-40E7-BD04-9DB7822BEB93}" type="sibTrans" cxnId="{76F358BC-7DAF-4D5A-8A8F-6675087AB4EF}">
      <dgm:prSet/>
      <dgm:spPr/>
      <dgm:t>
        <a:bodyPr/>
        <a:lstStyle/>
        <a:p>
          <a:endParaRPr lang="en-US"/>
        </a:p>
      </dgm:t>
    </dgm:pt>
    <dgm:pt modelId="{7852A68B-168A-4C05-97F2-3E58DE9775F5}">
      <dgm:prSet/>
      <dgm:spPr/>
      <dgm:t>
        <a:bodyPr/>
        <a:lstStyle/>
        <a:p>
          <a:r>
            <a:rPr lang="tr-TR"/>
            <a:t>Authentication - Context API - Global auth state</a:t>
          </a:r>
          <a:endParaRPr lang="en-US"/>
        </a:p>
      </dgm:t>
    </dgm:pt>
    <dgm:pt modelId="{223022DD-A840-4D49-BBC9-C5C4E6ED50CC}" type="parTrans" cxnId="{58C98465-EB76-4E3E-8428-E308BD535BEE}">
      <dgm:prSet/>
      <dgm:spPr/>
      <dgm:t>
        <a:bodyPr/>
        <a:lstStyle/>
        <a:p>
          <a:endParaRPr lang="en-US"/>
        </a:p>
      </dgm:t>
    </dgm:pt>
    <dgm:pt modelId="{49E0CF70-3B45-4503-9C8A-0E26689D00B1}" type="sibTrans" cxnId="{58C98465-EB76-4E3E-8428-E308BD535BEE}">
      <dgm:prSet/>
      <dgm:spPr/>
      <dgm:t>
        <a:bodyPr/>
        <a:lstStyle/>
        <a:p>
          <a:endParaRPr lang="en-US"/>
        </a:p>
      </dgm:t>
    </dgm:pt>
    <dgm:pt modelId="{4512926A-C565-40C5-A218-A27F6D185FD0}">
      <dgm:prSet/>
      <dgm:spPr/>
      <dgm:t>
        <a:bodyPr/>
        <a:lstStyle/>
        <a:p>
          <a:r>
            <a:rPr lang="tr-TR"/>
            <a:t>Error Boundaries - Component-level error catching</a:t>
          </a:r>
          <a:endParaRPr lang="en-US"/>
        </a:p>
      </dgm:t>
    </dgm:pt>
    <dgm:pt modelId="{48A754B8-23F3-4AEF-861E-8C4F9B4FEDFD}" type="parTrans" cxnId="{ECBACE7C-C9BF-46E9-AFCC-C907BB9FE01B}">
      <dgm:prSet/>
      <dgm:spPr/>
      <dgm:t>
        <a:bodyPr/>
        <a:lstStyle/>
        <a:p>
          <a:endParaRPr lang="en-US"/>
        </a:p>
      </dgm:t>
    </dgm:pt>
    <dgm:pt modelId="{360F3923-0728-4878-B3CA-591203E66965}" type="sibTrans" cxnId="{ECBACE7C-C9BF-46E9-AFCC-C907BB9FE01B}">
      <dgm:prSet/>
      <dgm:spPr/>
      <dgm:t>
        <a:bodyPr/>
        <a:lstStyle/>
        <a:p>
          <a:endParaRPr lang="en-US"/>
        </a:p>
      </dgm:t>
    </dgm:pt>
    <dgm:pt modelId="{5B312087-6313-4FCE-A04A-7EE09F64E7D5}">
      <dgm:prSet/>
      <dgm:spPr/>
      <dgm:t>
        <a:bodyPr/>
        <a:lstStyle/>
        <a:p>
          <a:r>
            <a:rPr lang="tr-TR"/>
            <a:t>Try-catch blocks - Service-level error handling</a:t>
          </a:r>
          <a:endParaRPr lang="en-US"/>
        </a:p>
      </dgm:t>
    </dgm:pt>
    <dgm:pt modelId="{96F63DA8-BBAA-43E6-9A5C-B548268A49CF}" type="parTrans" cxnId="{D75F0AD0-FBA9-4D36-89BC-7259C1DDE857}">
      <dgm:prSet/>
      <dgm:spPr/>
      <dgm:t>
        <a:bodyPr/>
        <a:lstStyle/>
        <a:p>
          <a:endParaRPr lang="en-US"/>
        </a:p>
      </dgm:t>
    </dgm:pt>
    <dgm:pt modelId="{32202D3A-EEF3-4CE3-82F8-993C6E56C098}" type="sibTrans" cxnId="{D75F0AD0-FBA9-4D36-89BC-7259C1DDE857}">
      <dgm:prSet/>
      <dgm:spPr/>
      <dgm:t>
        <a:bodyPr/>
        <a:lstStyle/>
        <a:p>
          <a:endParaRPr lang="en-US"/>
        </a:p>
      </dgm:t>
    </dgm:pt>
    <dgm:pt modelId="{DEBF502A-2393-4728-8436-3E33A5C5FEE5}">
      <dgm:prSet/>
      <dgm:spPr/>
      <dgm:t>
        <a:bodyPr/>
        <a:lstStyle/>
        <a:p>
          <a:r>
            <a:rPr lang="tr-TR"/>
            <a:t>Data Storage</a:t>
          </a:r>
          <a:endParaRPr lang="en-US"/>
        </a:p>
      </dgm:t>
    </dgm:pt>
    <dgm:pt modelId="{0DE780B4-D4C1-475E-8C87-E6B57848667F}" type="parTrans" cxnId="{02330C36-89D4-4CB3-A62E-2475A3BCDBD6}">
      <dgm:prSet/>
      <dgm:spPr/>
      <dgm:t>
        <a:bodyPr/>
        <a:lstStyle/>
        <a:p>
          <a:endParaRPr lang="en-US"/>
        </a:p>
      </dgm:t>
    </dgm:pt>
    <dgm:pt modelId="{CF5BFE45-F8DD-48CD-861C-1F1041418699}" type="sibTrans" cxnId="{02330C36-89D4-4CB3-A62E-2475A3BCDBD6}">
      <dgm:prSet/>
      <dgm:spPr/>
      <dgm:t>
        <a:bodyPr/>
        <a:lstStyle/>
        <a:p>
          <a:endParaRPr lang="en-US"/>
        </a:p>
      </dgm:t>
    </dgm:pt>
    <dgm:pt modelId="{AAA67E38-AA3A-43F3-92D1-71AFD6DFB692}">
      <dgm:prSet/>
      <dgm:spPr/>
      <dgm:t>
        <a:bodyPr/>
        <a:lstStyle/>
        <a:p>
          <a:r>
            <a:rPr lang="tr-TR"/>
            <a:t>LocalStorage - Client-side data persistence</a:t>
          </a:r>
          <a:endParaRPr lang="en-US"/>
        </a:p>
      </dgm:t>
    </dgm:pt>
    <dgm:pt modelId="{CD995D03-7B9C-4C11-887D-B71D078F0A0F}" type="parTrans" cxnId="{73748CAF-58F0-4A03-9449-B92737433DB5}">
      <dgm:prSet/>
      <dgm:spPr/>
      <dgm:t>
        <a:bodyPr/>
        <a:lstStyle/>
        <a:p>
          <a:endParaRPr lang="en-US"/>
        </a:p>
      </dgm:t>
    </dgm:pt>
    <dgm:pt modelId="{40D0B8A7-771C-46C3-899F-59DBA5A14AEA}" type="sibTrans" cxnId="{73748CAF-58F0-4A03-9449-B92737433DB5}">
      <dgm:prSet/>
      <dgm:spPr/>
      <dgm:t>
        <a:bodyPr/>
        <a:lstStyle/>
        <a:p>
          <a:endParaRPr lang="en-US"/>
        </a:p>
      </dgm:t>
    </dgm:pt>
    <dgm:pt modelId="{F080B92B-5158-4412-A327-3DDA87851FBF}">
      <dgm:prSet/>
      <dgm:spPr/>
      <dgm:t>
        <a:bodyPr/>
        <a:lstStyle/>
        <a:p>
          <a:r>
            <a:rPr lang="tr-TR"/>
            <a:t>Mock Services - Development data simulation</a:t>
          </a:r>
          <a:endParaRPr lang="en-US"/>
        </a:p>
      </dgm:t>
    </dgm:pt>
    <dgm:pt modelId="{4D979E80-608C-46E2-92E4-B283820A3679}" type="parTrans" cxnId="{79F1C9A7-03D4-4658-A27E-9A816591DD1C}">
      <dgm:prSet/>
      <dgm:spPr/>
      <dgm:t>
        <a:bodyPr/>
        <a:lstStyle/>
        <a:p>
          <a:endParaRPr lang="en-US"/>
        </a:p>
      </dgm:t>
    </dgm:pt>
    <dgm:pt modelId="{171F523E-0B8E-4F97-9DE1-1D2FF44F5283}" type="sibTrans" cxnId="{79F1C9A7-03D4-4658-A27E-9A816591DD1C}">
      <dgm:prSet/>
      <dgm:spPr/>
      <dgm:t>
        <a:bodyPr/>
        <a:lstStyle/>
        <a:p>
          <a:endParaRPr lang="en-US"/>
        </a:p>
      </dgm:t>
    </dgm:pt>
    <dgm:pt modelId="{35A540C5-9750-42D6-9E0A-D45B938A85D5}">
      <dgm:prSet/>
      <dgm:spPr/>
      <dgm:t>
        <a:bodyPr/>
        <a:lstStyle/>
        <a:p>
          <a:r>
            <a:rPr lang="tr-TR"/>
            <a:t>State Management</a:t>
          </a:r>
          <a:endParaRPr lang="en-US"/>
        </a:p>
      </dgm:t>
    </dgm:pt>
    <dgm:pt modelId="{BFEAE712-4792-47E7-AB6B-CDCE9C2DB1C7}" type="parTrans" cxnId="{CF8B447D-55D7-4A70-90A4-C699AFD1C338}">
      <dgm:prSet/>
      <dgm:spPr/>
      <dgm:t>
        <a:bodyPr/>
        <a:lstStyle/>
        <a:p>
          <a:endParaRPr lang="en-US"/>
        </a:p>
      </dgm:t>
    </dgm:pt>
    <dgm:pt modelId="{C13AD7DD-9CB9-4642-A373-550BB907B7AC}" type="sibTrans" cxnId="{CF8B447D-55D7-4A70-90A4-C699AFD1C338}">
      <dgm:prSet/>
      <dgm:spPr/>
      <dgm:t>
        <a:bodyPr/>
        <a:lstStyle/>
        <a:p>
          <a:endParaRPr lang="en-US"/>
        </a:p>
      </dgm:t>
    </dgm:pt>
    <dgm:pt modelId="{A6242E84-B69C-4FFA-BBC8-279842D72932}">
      <dgm:prSet/>
      <dgm:spPr/>
      <dgm:t>
        <a:bodyPr/>
        <a:lstStyle/>
        <a:p>
          <a:r>
            <a:rPr lang="tr-TR"/>
            <a:t>React Hooks - Modern state management</a:t>
          </a:r>
          <a:endParaRPr lang="en-US"/>
        </a:p>
      </dgm:t>
    </dgm:pt>
    <dgm:pt modelId="{43C5E5BE-3934-4B8D-951D-ECD78AEC3A39}" type="parTrans" cxnId="{76999B8D-DCB7-45E8-9662-37BDD6ED970F}">
      <dgm:prSet/>
      <dgm:spPr/>
      <dgm:t>
        <a:bodyPr/>
        <a:lstStyle/>
        <a:p>
          <a:endParaRPr lang="en-US"/>
        </a:p>
      </dgm:t>
    </dgm:pt>
    <dgm:pt modelId="{BAEE5B93-1036-483D-9BED-DE53F718FCE6}" type="sibTrans" cxnId="{76999B8D-DCB7-45E8-9662-37BDD6ED970F}">
      <dgm:prSet/>
      <dgm:spPr/>
      <dgm:t>
        <a:bodyPr/>
        <a:lstStyle/>
        <a:p>
          <a:endParaRPr lang="en-US"/>
        </a:p>
      </dgm:t>
    </dgm:pt>
    <dgm:pt modelId="{D1AD66A2-EE89-472B-82C4-36E246B9B828}">
      <dgm:prSet/>
      <dgm:spPr/>
      <dgm:t>
        <a:bodyPr/>
        <a:lstStyle/>
        <a:p>
          <a:r>
            <a:rPr lang="tr-TR"/>
            <a:t>State Management &amp; Data</a:t>
          </a:r>
          <a:endParaRPr lang="en-US"/>
        </a:p>
      </dgm:t>
    </dgm:pt>
    <dgm:pt modelId="{F29FA6B8-B22F-461D-B427-72F7241BA7D7}" type="parTrans" cxnId="{2CC2C30A-FD89-46B7-AFB7-B2746B09D729}">
      <dgm:prSet/>
      <dgm:spPr/>
      <dgm:t>
        <a:bodyPr/>
        <a:lstStyle/>
        <a:p>
          <a:endParaRPr lang="en-US"/>
        </a:p>
      </dgm:t>
    </dgm:pt>
    <dgm:pt modelId="{5EF02875-26AC-41DA-A8E6-BE28F1152831}" type="sibTrans" cxnId="{2CC2C30A-FD89-46B7-AFB7-B2746B09D729}">
      <dgm:prSet/>
      <dgm:spPr/>
      <dgm:t>
        <a:bodyPr/>
        <a:lstStyle/>
        <a:p>
          <a:endParaRPr lang="en-US"/>
        </a:p>
      </dgm:t>
    </dgm:pt>
    <dgm:pt modelId="{50D077E6-9D44-48B5-94F4-DD5A57E088F5}">
      <dgm:prSet/>
      <dgm:spPr/>
      <dgm:t>
        <a:bodyPr/>
        <a:lstStyle/>
        <a:p>
          <a:r>
            <a:rPr lang="tr-TR"/>
            <a:t>Routing</a:t>
          </a:r>
          <a:endParaRPr lang="en-US"/>
        </a:p>
      </dgm:t>
    </dgm:pt>
    <dgm:pt modelId="{80D09596-79CE-4038-BCFF-C8363B92071F}" type="parTrans" cxnId="{095189A6-DD7B-4E82-9622-E9DD7FE0474D}">
      <dgm:prSet/>
      <dgm:spPr/>
      <dgm:t>
        <a:bodyPr/>
        <a:lstStyle/>
        <a:p>
          <a:endParaRPr lang="en-US"/>
        </a:p>
      </dgm:t>
    </dgm:pt>
    <dgm:pt modelId="{1E78FD73-F78A-4223-B78C-A104171AA53F}" type="sibTrans" cxnId="{095189A6-DD7B-4E82-9622-E9DD7FE0474D}">
      <dgm:prSet/>
      <dgm:spPr/>
      <dgm:t>
        <a:bodyPr/>
        <a:lstStyle/>
        <a:p>
          <a:endParaRPr lang="en-US"/>
        </a:p>
      </dgm:t>
    </dgm:pt>
    <dgm:pt modelId="{81BDFD22-5C74-4D34-842D-F42A52326831}">
      <dgm:prSet/>
      <dgm:spPr/>
      <dgm:t>
        <a:bodyPr/>
        <a:lstStyle/>
        <a:p>
          <a:r>
            <a:rPr lang="tr-TR"/>
            <a:t>React Router v6 - Single Page Application routing</a:t>
          </a:r>
          <a:endParaRPr lang="en-US"/>
        </a:p>
      </dgm:t>
    </dgm:pt>
    <dgm:pt modelId="{374B5696-DC42-48FA-AB10-6EF97EDE62B7}" type="parTrans" cxnId="{AE8CC3B9-E6AF-454C-BA58-F1F39DB3EAD1}">
      <dgm:prSet/>
      <dgm:spPr/>
      <dgm:t>
        <a:bodyPr/>
        <a:lstStyle/>
        <a:p>
          <a:endParaRPr lang="en-US"/>
        </a:p>
      </dgm:t>
    </dgm:pt>
    <dgm:pt modelId="{7261BBA1-7FA8-4A0D-9E40-0DACAC97EBC0}" type="sibTrans" cxnId="{AE8CC3B9-E6AF-454C-BA58-F1F39DB3EAD1}">
      <dgm:prSet/>
      <dgm:spPr/>
      <dgm:t>
        <a:bodyPr/>
        <a:lstStyle/>
        <a:p>
          <a:endParaRPr lang="en-US"/>
        </a:p>
      </dgm:t>
    </dgm:pt>
    <dgm:pt modelId="{654315F5-874E-48E8-8BFF-3A0F87DD3EEE}">
      <dgm:prSet/>
      <dgm:spPr/>
      <dgm:t>
        <a:bodyPr/>
        <a:lstStyle/>
        <a:p>
          <a:r>
            <a:rPr lang="tr-TR"/>
            <a:t>useNavigate hook - Programmatic navigation</a:t>
          </a:r>
          <a:endParaRPr lang="en-US"/>
        </a:p>
      </dgm:t>
    </dgm:pt>
    <dgm:pt modelId="{8814F554-0446-44A6-AD59-D7BAD07A6126}" type="parTrans" cxnId="{B94F59E0-124B-4DE1-B9BC-8EBC33313E28}">
      <dgm:prSet/>
      <dgm:spPr/>
      <dgm:t>
        <a:bodyPr/>
        <a:lstStyle/>
        <a:p>
          <a:endParaRPr lang="en-US"/>
        </a:p>
      </dgm:t>
    </dgm:pt>
    <dgm:pt modelId="{DCEDB814-4BA0-4310-8632-A5248AF43663}" type="sibTrans" cxnId="{B94F59E0-124B-4DE1-B9BC-8EBC33313E28}">
      <dgm:prSet/>
      <dgm:spPr/>
      <dgm:t>
        <a:bodyPr/>
        <a:lstStyle/>
        <a:p>
          <a:endParaRPr lang="en-US"/>
        </a:p>
      </dgm:t>
    </dgm:pt>
    <dgm:pt modelId="{736FBEDF-7042-44BF-A6A1-D4B748C55F28}">
      <dgm:prSet/>
      <dgm:spPr/>
      <dgm:t>
        <a:bodyPr/>
        <a:lstStyle/>
        <a:p>
          <a:r>
            <a:rPr lang="tr-TR"/>
            <a:t>UI Kütüphanesi</a:t>
          </a:r>
          <a:endParaRPr lang="en-US"/>
        </a:p>
      </dgm:t>
    </dgm:pt>
    <dgm:pt modelId="{1797D881-1F1B-4CF1-A127-007DD2A0D60A}" type="parTrans" cxnId="{DD18D316-2467-41B5-A731-0876D4FAC1DC}">
      <dgm:prSet/>
      <dgm:spPr/>
      <dgm:t>
        <a:bodyPr/>
        <a:lstStyle/>
        <a:p>
          <a:endParaRPr lang="en-US"/>
        </a:p>
      </dgm:t>
    </dgm:pt>
    <dgm:pt modelId="{8C981C5D-2D8F-493C-A893-CB4191356EE7}" type="sibTrans" cxnId="{DD18D316-2467-41B5-A731-0876D4FAC1DC}">
      <dgm:prSet/>
      <dgm:spPr/>
      <dgm:t>
        <a:bodyPr/>
        <a:lstStyle/>
        <a:p>
          <a:endParaRPr lang="en-US"/>
        </a:p>
      </dgm:t>
    </dgm:pt>
    <dgm:pt modelId="{B958A56B-3918-46F7-A350-911DA35B7E0C}">
      <dgm:prSet/>
      <dgm:spPr/>
      <dgm:t>
        <a:bodyPr/>
        <a:lstStyle/>
        <a:p>
          <a:r>
            <a:rPr lang="tr-TR"/>
            <a:t>Material-UI (MUI) v5/v6 - Professional component library</a:t>
          </a:r>
          <a:endParaRPr lang="en-US"/>
        </a:p>
      </dgm:t>
    </dgm:pt>
    <dgm:pt modelId="{F8D9C8C1-5FAF-4080-9985-463B83A8644D}" type="parTrans" cxnId="{16EBA94B-948F-44D6-875E-A5647EDA5154}">
      <dgm:prSet/>
      <dgm:spPr/>
      <dgm:t>
        <a:bodyPr/>
        <a:lstStyle/>
        <a:p>
          <a:endParaRPr lang="en-US"/>
        </a:p>
      </dgm:t>
    </dgm:pt>
    <dgm:pt modelId="{F77338A6-6FBC-478A-8480-2F504FC8A5DA}" type="sibTrans" cxnId="{16EBA94B-948F-44D6-875E-A5647EDA5154}">
      <dgm:prSet/>
      <dgm:spPr/>
      <dgm:t>
        <a:bodyPr/>
        <a:lstStyle/>
        <a:p>
          <a:endParaRPr lang="en-US"/>
        </a:p>
      </dgm:t>
    </dgm:pt>
    <dgm:pt modelId="{DFB414C7-878A-4529-978C-1B574DF885F6}">
      <dgm:prSet/>
      <dgm:spPr/>
      <dgm:t>
        <a:bodyPr/>
        <a:lstStyle/>
        <a:p>
          <a:r>
            <a:rPr lang="tr-TR"/>
            <a:t>Grid v2 - Modern responsive layout system</a:t>
          </a:r>
          <a:endParaRPr lang="en-US"/>
        </a:p>
      </dgm:t>
    </dgm:pt>
    <dgm:pt modelId="{E0874467-5277-47D1-8F51-5FE0316DAA97}" type="parTrans" cxnId="{6A4B27B9-8C09-4686-AC2E-E968194AE995}">
      <dgm:prSet/>
      <dgm:spPr/>
      <dgm:t>
        <a:bodyPr/>
        <a:lstStyle/>
        <a:p>
          <a:endParaRPr lang="en-US"/>
        </a:p>
      </dgm:t>
    </dgm:pt>
    <dgm:pt modelId="{C85F6FDC-3975-4A61-A829-11461E01F565}" type="sibTrans" cxnId="{6A4B27B9-8C09-4686-AC2E-E968194AE995}">
      <dgm:prSet/>
      <dgm:spPr/>
      <dgm:t>
        <a:bodyPr/>
        <a:lstStyle/>
        <a:p>
          <a:endParaRPr lang="en-US"/>
        </a:p>
      </dgm:t>
    </dgm:pt>
    <dgm:pt modelId="{D312517D-4CEF-4076-AF1F-147F0EE128ED}" type="pres">
      <dgm:prSet presAssocID="{78D620CA-286C-45E0-8F7B-9C37ED459695}" presName="Name0" presStyleCnt="0">
        <dgm:presLayoutVars>
          <dgm:dir/>
          <dgm:resizeHandles val="exact"/>
        </dgm:presLayoutVars>
      </dgm:prSet>
      <dgm:spPr/>
    </dgm:pt>
    <dgm:pt modelId="{E58AD401-BE82-4C84-84D6-BFDEA2406CBB}" type="pres">
      <dgm:prSet presAssocID="{5BF9FD4A-F8BB-486A-8081-D4A8E750E770}" presName="node" presStyleLbl="node1" presStyleIdx="0" presStyleCnt="18">
        <dgm:presLayoutVars>
          <dgm:bulletEnabled val="1"/>
        </dgm:presLayoutVars>
      </dgm:prSet>
      <dgm:spPr/>
    </dgm:pt>
    <dgm:pt modelId="{4DC5EC4F-E88A-470C-942C-975D5015E884}" type="pres">
      <dgm:prSet presAssocID="{27DA95E3-6F95-453D-9D91-9A0229ABDAA2}" presName="sibTrans" presStyleLbl="sibTrans1D1" presStyleIdx="0" presStyleCnt="17"/>
      <dgm:spPr/>
    </dgm:pt>
    <dgm:pt modelId="{AC4B4FCA-0E02-4FD7-891D-77CC32C34393}" type="pres">
      <dgm:prSet presAssocID="{27DA95E3-6F95-453D-9D91-9A0229ABDAA2}" presName="connectorText" presStyleLbl="sibTrans1D1" presStyleIdx="0" presStyleCnt="17"/>
      <dgm:spPr/>
    </dgm:pt>
    <dgm:pt modelId="{121EB7FF-61BD-4B72-91C1-5533D6201D99}" type="pres">
      <dgm:prSet presAssocID="{FFC430E6-A7D9-402D-8CD5-0DA361ACD118}" presName="node" presStyleLbl="node1" presStyleIdx="1" presStyleCnt="18">
        <dgm:presLayoutVars>
          <dgm:bulletEnabled val="1"/>
        </dgm:presLayoutVars>
      </dgm:prSet>
      <dgm:spPr/>
    </dgm:pt>
    <dgm:pt modelId="{B32383A1-1672-48DC-8713-AD8ED6900326}" type="pres">
      <dgm:prSet presAssocID="{FABD4E3E-513C-4D03-BE73-D89A50CE93E6}" presName="sibTrans" presStyleLbl="sibTrans1D1" presStyleIdx="1" presStyleCnt="17"/>
      <dgm:spPr/>
    </dgm:pt>
    <dgm:pt modelId="{CBB4F3A9-8FDF-4CA2-8E77-8B2FF3BDB2CF}" type="pres">
      <dgm:prSet presAssocID="{FABD4E3E-513C-4D03-BE73-D89A50CE93E6}" presName="connectorText" presStyleLbl="sibTrans1D1" presStyleIdx="1" presStyleCnt="17"/>
      <dgm:spPr/>
    </dgm:pt>
    <dgm:pt modelId="{0D426230-CD35-4E6D-BEE0-1ED28050CC56}" type="pres">
      <dgm:prSet presAssocID="{CCD90380-E49B-4E58-A22B-CB1CA51D9CB0}" presName="node" presStyleLbl="node1" presStyleIdx="2" presStyleCnt="18">
        <dgm:presLayoutVars>
          <dgm:bulletEnabled val="1"/>
        </dgm:presLayoutVars>
      </dgm:prSet>
      <dgm:spPr/>
    </dgm:pt>
    <dgm:pt modelId="{022A7805-CDEF-4EC8-B015-952F74DD8098}" type="pres">
      <dgm:prSet presAssocID="{E2AFF9F1-77F1-40E7-BD04-9DB7822BEB93}" presName="sibTrans" presStyleLbl="sibTrans1D1" presStyleIdx="2" presStyleCnt="17"/>
      <dgm:spPr/>
    </dgm:pt>
    <dgm:pt modelId="{A7D1BCD9-7478-406A-8D22-CD7844B49DF6}" type="pres">
      <dgm:prSet presAssocID="{E2AFF9F1-77F1-40E7-BD04-9DB7822BEB93}" presName="connectorText" presStyleLbl="sibTrans1D1" presStyleIdx="2" presStyleCnt="17"/>
      <dgm:spPr/>
    </dgm:pt>
    <dgm:pt modelId="{67F20810-596E-4D7E-8565-AFAA6C22E417}" type="pres">
      <dgm:prSet presAssocID="{7852A68B-168A-4C05-97F2-3E58DE9775F5}" presName="node" presStyleLbl="node1" presStyleIdx="3" presStyleCnt="18">
        <dgm:presLayoutVars>
          <dgm:bulletEnabled val="1"/>
        </dgm:presLayoutVars>
      </dgm:prSet>
      <dgm:spPr/>
    </dgm:pt>
    <dgm:pt modelId="{9DD96BFB-3C55-4E61-8B46-E793EA77689D}" type="pres">
      <dgm:prSet presAssocID="{49E0CF70-3B45-4503-9C8A-0E26689D00B1}" presName="sibTrans" presStyleLbl="sibTrans1D1" presStyleIdx="3" presStyleCnt="17"/>
      <dgm:spPr/>
    </dgm:pt>
    <dgm:pt modelId="{DFEB67EC-1A01-4F01-BEE8-7E40603FE818}" type="pres">
      <dgm:prSet presAssocID="{49E0CF70-3B45-4503-9C8A-0E26689D00B1}" presName="connectorText" presStyleLbl="sibTrans1D1" presStyleIdx="3" presStyleCnt="17"/>
      <dgm:spPr/>
    </dgm:pt>
    <dgm:pt modelId="{CB55D87A-1E7B-48D3-B144-3A134D52A0D1}" type="pres">
      <dgm:prSet presAssocID="{4512926A-C565-40C5-A218-A27F6D185FD0}" presName="node" presStyleLbl="node1" presStyleIdx="4" presStyleCnt="18">
        <dgm:presLayoutVars>
          <dgm:bulletEnabled val="1"/>
        </dgm:presLayoutVars>
      </dgm:prSet>
      <dgm:spPr/>
    </dgm:pt>
    <dgm:pt modelId="{6B203C23-00A9-40E7-BA29-2608D1AC9026}" type="pres">
      <dgm:prSet presAssocID="{360F3923-0728-4878-B3CA-591203E66965}" presName="sibTrans" presStyleLbl="sibTrans1D1" presStyleIdx="4" presStyleCnt="17"/>
      <dgm:spPr/>
    </dgm:pt>
    <dgm:pt modelId="{F80FE8FF-CEDA-46CF-94E3-18E765D200EE}" type="pres">
      <dgm:prSet presAssocID="{360F3923-0728-4878-B3CA-591203E66965}" presName="connectorText" presStyleLbl="sibTrans1D1" presStyleIdx="4" presStyleCnt="17"/>
      <dgm:spPr/>
    </dgm:pt>
    <dgm:pt modelId="{5F1AB2D9-0821-446E-92CF-843F2B8A333C}" type="pres">
      <dgm:prSet presAssocID="{5B312087-6313-4FCE-A04A-7EE09F64E7D5}" presName="node" presStyleLbl="node1" presStyleIdx="5" presStyleCnt="18">
        <dgm:presLayoutVars>
          <dgm:bulletEnabled val="1"/>
        </dgm:presLayoutVars>
      </dgm:prSet>
      <dgm:spPr/>
    </dgm:pt>
    <dgm:pt modelId="{86D94710-1DBB-4658-AA6F-3C57A16C3475}" type="pres">
      <dgm:prSet presAssocID="{32202D3A-EEF3-4CE3-82F8-993C6E56C098}" presName="sibTrans" presStyleLbl="sibTrans1D1" presStyleIdx="5" presStyleCnt="17"/>
      <dgm:spPr/>
    </dgm:pt>
    <dgm:pt modelId="{4D7329F2-2371-4405-873C-63532BAC3488}" type="pres">
      <dgm:prSet presAssocID="{32202D3A-EEF3-4CE3-82F8-993C6E56C098}" presName="connectorText" presStyleLbl="sibTrans1D1" presStyleIdx="5" presStyleCnt="17"/>
      <dgm:spPr/>
    </dgm:pt>
    <dgm:pt modelId="{06FB449F-8650-4CD1-9174-3BFFC7E42C2C}" type="pres">
      <dgm:prSet presAssocID="{DEBF502A-2393-4728-8436-3E33A5C5FEE5}" presName="node" presStyleLbl="node1" presStyleIdx="6" presStyleCnt="18">
        <dgm:presLayoutVars>
          <dgm:bulletEnabled val="1"/>
        </dgm:presLayoutVars>
      </dgm:prSet>
      <dgm:spPr/>
    </dgm:pt>
    <dgm:pt modelId="{5804CD35-DE6F-470C-BD67-B38843F9A759}" type="pres">
      <dgm:prSet presAssocID="{CF5BFE45-F8DD-48CD-861C-1F1041418699}" presName="sibTrans" presStyleLbl="sibTrans1D1" presStyleIdx="6" presStyleCnt="17"/>
      <dgm:spPr/>
    </dgm:pt>
    <dgm:pt modelId="{0BE9B7F3-1EEC-4E48-8860-AC62A4619791}" type="pres">
      <dgm:prSet presAssocID="{CF5BFE45-F8DD-48CD-861C-1F1041418699}" presName="connectorText" presStyleLbl="sibTrans1D1" presStyleIdx="6" presStyleCnt="17"/>
      <dgm:spPr/>
    </dgm:pt>
    <dgm:pt modelId="{38DF6843-0EF2-46E6-8227-D48B48ACC5A4}" type="pres">
      <dgm:prSet presAssocID="{AAA67E38-AA3A-43F3-92D1-71AFD6DFB692}" presName="node" presStyleLbl="node1" presStyleIdx="7" presStyleCnt="18">
        <dgm:presLayoutVars>
          <dgm:bulletEnabled val="1"/>
        </dgm:presLayoutVars>
      </dgm:prSet>
      <dgm:spPr/>
    </dgm:pt>
    <dgm:pt modelId="{09F36EC0-899C-4A7B-87CC-8B16349F76E0}" type="pres">
      <dgm:prSet presAssocID="{40D0B8A7-771C-46C3-899F-59DBA5A14AEA}" presName="sibTrans" presStyleLbl="sibTrans1D1" presStyleIdx="7" presStyleCnt="17"/>
      <dgm:spPr/>
    </dgm:pt>
    <dgm:pt modelId="{690BA729-1942-480B-BF8B-30DA39F5EE19}" type="pres">
      <dgm:prSet presAssocID="{40D0B8A7-771C-46C3-899F-59DBA5A14AEA}" presName="connectorText" presStyleLbl="sibTrans1D1" presStyleIdx="7" presStyleCnt="17"/>
      <dgm:spPr/>
    </dgm:pt>
    <dgm:pt modelId="{D9287E2B-9EE1-4221-B608-B1EFF38F684A}" type="pres">
      <dgm:prSet presAssocID="{F080B92B-5158-4412-A327-3DDA87851FBF}" presName="node" presStyleLbl="node1" presStyleIdx="8" presStyleCnt="18">
        <dgm:presLayoutVars>
          <dgm:bulletEnabled val="1"/>
        </dgm:presLayoutVars>
      </dgm:prSet>
      <dgm:spPr/>
    </dgm:pt>
    <dgm:pt modelId="{5D27D446-5099-45CD-AC3A-EBC7499204BE}" type="pres">
      <dgm:prSet presAssocID="{171F523E-0B8E-4F97-9DE1-1D2FF44F5283}" presName="sibTrans" presStyleLbl="sibTrans1D1" presStyleIdx="8" presStyleCnt="17"/>
      <dgm:spPr/>
    </dgm:pt>
    <dgm:pt modelId="{A7A850EA-6D1B-491D-8E0A-7766EAA758A3}" type="pres">
      <dgm:prSet presAssocID="{171F523E-0B8E-4F97-9DE1-1D2FF44F5283}" presName="connectorText" presStyleLbl="sibTrans1D1" presStyleIdx="8" presStyleCnt="17"/>
      <dgm:spPr/>
    </dgm:pt>
    <dgm:pt modelId="{1E344265-33DD-4C2F-B4DB-FA938CE12C56}" type="pres">
      <dgm:prSet presAssocID="{35A540C5-9750-42D6-9E0A-D45B938A85D5}" presName="node" presStyleLbl="node1" presStyleIdx="9" presStyleCnt="18">
        <dgm:presLayoutVars>
          <dgm:bulletEnabled val="1"/>
        </dgm:presLayoutVars>
      </dgm:prSet>
      <dgm:spPr/>
    </dgm:pt>
    <dgm:pt modelId="{F0D359A9-28E6-4592-BDD5-D08EA578C99A}" type="pres">
      <dgm:prSet presAssocID="{C13AD7DD-9CB9-4642-A373-550BB907B7AC}" presName="sibTrans" presStyleLbl="sibTrans1D1" presStyleIdx="9" presStyleCnt="17"/>
      <dgm:spPr/>
    </dgm:pt>
    <dgm:pt modelId="{30F7ECC8-B7A2-4099-9A1B-AAFBACB9DC6E}" type="pres">
      <dgm:prSet presAssocID="{C13AD7DD-9CB9-4642-A373-550BB907B7AC}" presName="connectorText" presStyleLbl="sibTrans1D1" presStyleIdx="9" presStyleCnt="17"/>
      <dgm:spPr/>
    </dgm:pt>
    <dgm:pt modelId="{36058F3A-9C96-45FA-9B47-E3CBB2EC0643}" type="pres">
      <dgm:prSet presAssocID="{A6242E84-B69C-4FFA-BBC8-279842D72932}" presName="node" presStyleLbl="node1" presStyleIdx="10" presStyleCnt="18">
        <dgm:presLayoutVars>
          <dgm:bulletEnabled val="1"/>
        </dgm:presLayoutVars>
      </dgm:prSet>
      <dgm:spPr/>
    </dgm:pt>
    <dgm:pt modelId="{7E7F9957-429B-4363-8DE4-3C40E19627EE}" type="pres">
      <dgm:prSet presAssocID="{BAEE5B93-1036-483D-9BED-DE53F718FCE6}" presName="sibTrans" presStyleLbl="sibTrans1D1" presStyleIdx="10" presStyleCnt="17"/>
      <dgm:spPr/>
    </dgm:pt>
    <dgm:pt modelId="{D6DF1763-125B-484C-A745-F887878233C2}" type="pres">
      <dgm:prSet presAssocID="{BAEE5B93-1036-483D-9BED-DE53F718FCE6}" presName="connectorText" presStyleLbl="sibTrans1D1" presStyleIdx="10" presStyleCnt="17"/>
      <dgm:spPr/>
    </dgm:pt>
    <dgm:pt modelId="{18A8FBD5-3A61-4A62-A77B-E45D88F7329A}" type="pres">
      <dgm:prSet presAssocID="{D1AD66A2-EE89-472B-82C4-36E246B9B828}" presName="node" presStyleLbl="node1" presStyleIdx="11" presStyleCnt="18">
        <dgm:presLayoutVars>
          <dgm:bulletEnabled val="1"/>
        </dgm:presLayoutVars>
      </dgm:prSet>
      <dgm:spPr/>
    </dgm:pt>
    <dgm:pt modelId="{E32A3FA4-A59A-403F-A19B-5C296FA422E6}" type="pres">
      <dgm:prSet presAssocID="{5EF02875-26AC-41DA-A8E6-BE28F1152831}" presName="sibTrans" presStyleLbl="sibTrans1D1" presStyleIdx="11" presStyleCnt="17"/>
      <dgm:spPr/>
    </dgm:pt>
    <dgm:pt modelId="{95378069-BA12-48F5-80C6-7C9B67800ED0}" type="pres">
      <dgm:prSet presAssocID="{5EF02875-26AC-41DA-A8E6-BE28F1152831}" presName="connectorText" presStyleLbl="sibTrans1D1" presStyleIdx="11" presStyleCnt="17"/>
      <dgm:spPr/>
    </dgm:pt>
    <dgm:pt modelId="{CD9381E5-F4F8-4839-9E1E-4007A4BDAA32}" type="pres">
      <dgm:prSet presAssocID="{50D077E6-9D44-48B5-94F4-DD5A57E088F5}" presName="node" presStyleLbl="node1" presStyleIdx="12" presStyleCnt="18">
        <dgm:presLayoutVars>
          <dgm:bulletEnabled val="1"/>
        </dgm:presLayoutVars>
      </dgm:prSet>
      <dgm:spPr/>
    </dgm:pt>
    <dgm:pt modelId="{31C3BA56-D424-419A-BE85-E62044D729D6}" type="pres">
      <dgm:prSet presAssocID="{1E78FD73-F78A-4223-B78C-A104171AA53F}" presName="sibTrans" presStyleLbl="sibTrans1D1" presStyleIdx="12" presStyleCnt="17"/>
      <dgm:spPr/>
    </dgm:pt>
    <dgm:pt modelId="{CDEF7773-48F5-44B1-A6DB-E097B6038318}" type="pres">
      <dgm:prSet presAssocID="{1E78FD73-F78A-4223-B78C-A104171AA53F}" presName="connectorText" presStyleLbl="sibTrans1D1" presStyleIdx="12" presStyleCnt="17"/>
      <dgm:spPr/>
    </dgm:pt>
    <dgm:pt modelId="{54037EF7-A633-4731-B95A-BEAEDC80A939}" type="pres">
      <dgm:prSet presAssocID="{81BDFD22-5C74-4D34-842D-F42A52326831}" presName="node" presStyleLbl="node1" presStyleIdx="13" presStyleCnt="18">
        <dgm:presLayoutVars>
          <dgm:bulletEnabled val="1"/>
        </dgm:presLayoutVars>
      </dgm:prSet>
      <dgm:spPr/>
    </dgm:pt>
    <dgm:pt modelId="{CE2C48EF-65F4-4066-884C-EF13589B2A8A}" type="pres">
      <dgm:prSet presAssocID="{7261BBA1-7FA8-4A0D-9E40-0DACAC97EBC0}" presName="sibTrans" presStyleLbl="sibTrans1D1" presStyleIdx="13" presStyleCnt="17"/>
      <dgm:spPr/>
    </dgm:pt>
    <dgm:pt modelId="{447515E1-BE91-4CD1-B5A4-4583849FAFCF}" type="pres">
      <dgm:prSet presAssocID="{7261BBA1-7FA8-4A0D-9E40-0DACAC97EBC0}" presName="connectorText" presStyleLbl="sibTrans1D1" presStyleIdx="13" presStyleCnt="17"/>
      <dgm:spPr/>
    </dgm:pt>
    <dgm:pt modelId="{90C88FA3-71D6-4D9B-B4B8-5891601F0408}" type="pres">
      <dgm:prSet presAssocID="{654315F5-874E-48E8-8BFF-3A0F87DD3EEE}" presName="node" presStyleLbl="node1" presStyleIdx="14" presStyleCnt="18">
        <dgm:presLayoutVars>
          <dgm:bulletEnabled val="1"/>
        </dgm:presLayoutVars>
      </dgm:prSet>
      <dgm:spPr/>
    </dgm:pt>
    <dgm:pt modelId="{776E209B-318F-4D7D-B754-A50CC950B79F}" type="pres">
      <dgm:prSet presAssocID="{DCEDB814-4BA0-4310-8632-A5248AF43663}" presName="sibTrans" presStyleLbl="sibTrans1D1" presStyleIdx="14" presStyleCnt="17"/>
      <dgm:spPr/>
    </dgm:pt>
    <dgm:pt modelId="{92FD7B7B-016D-4E1B-A082-C6C9B02DBD14}" type="pres">
      <dgm:prSet presAssocID="{DCEDB814-4BA0-4310-8632-A5248AF43663}" presName="connectorText" presStyleLbl="sibTrans1D1" presStyleIdx="14" presStyleCnt="17"/>
      <dgm:spPr/>
    </dgm:pt>
    <dgm:pt modelId="{8428F139-AC0F-445B-96A0-3F6C27FDDEE2}" type="pres">
      <dgm:prSet presAssocID="{736FBEDF-7042-44BF-A6A1-D4B748C55F28}" presName="node" presStyleLbl="node1" presStyleIdx="15" presStyleCnt="18">
        <dgm:presLayoutVars>
          <dgm:bulletEnabled val="1"/>
        </dgm:presLayoutVars>
      </dgm:prSet>
      <dgm:spPr/>
    </dgm:pt>
    <dgm:pt modelId="{8F18FBBD-4C42-4DF3-AD84-E44266145028}" type="pres">
      <dgm:prSet presAssocID="{8C981C5D-2D8F-493C-A893-CB4191356EE7}" presName="sibTrans" presStyleLbl="sibTrans1D1" presStyleIdx="15" presStyleCnt="17"/>
      <dgm:spPr/>
    </dgm:pt>
    <dgm:pt modelId="{2D5FD911-259B-4304-AE81-81AF0D27A044}" type="pres">
      <dgm:prSet presAssocID="{8C981C5D-2D8F-493C-A893-CB4191356EE7}" presName="connectorText" presStyleLbl="sibTrans1D1" presStyleIdx="15" presStyleCnt="17"/>
      <dgm:spPr/>
    </dgm:pt>
    <dgm:pt modelId="{F1E4EBD2-458F-44CB-994F-84BD6F75FF7E}" type="pres">
      <dgm:prSet presAssocID="{B958A56B-3918-46F7-A350-911DA35B7E0C}" presName="node" presStyleLbl="node1" presStyleIdx="16" presStyleCnt="18">
        <dgm:presLayoutVars>
          <dgm:bulletEnabled val="1"/>
        </dgm:presLayoutVars>
      </dgm:prSet>
      <dgm:spPr/>
    </dgm:pt>
    <dgm:pt modelId="{A6B2579E-5212-4F55-90B2-BDA693C329FE}" type="pres">
      <dgm:prSet presAssocID="{F77338A6-6FBC-478A-8480-2F504FC8A5DA}" presName="sibTrans" presStyleLbl="sibTrans1D1" presStyleIdx="16" presStyleCnt="17"/>
      <dgm:spPr/>
    </dgm:pt>
    <dgm:pt modelId="{D19E4C8B-77C2-4FEE-848B-78130CB3C0A8}" type="pres">
      <dgm:prSet presAssocID="{F77338A6-6FBC-478A-8480-2F504FC8A5DA}" presName="connectorText" presStyleLbl="sibTrans1D1" presStyleIdx="16" presStyleCnt="17"/>
      <dgm:spPr/>
    </dgm:pt>
    <dgm:pt modelId="{64627761-01A5-4D86-8335-349174A7BFB5}" type="pres">
      <dgm:prSet presAssocID="{DFB414C7-878A-4529-978C-1B574DF885F6}" presName="node" presStyleLbl="node1" presStyleIdx="17" presStyleCnt="18">
        <dgm:presLayoutVars>
          <dgm:bulletEnabled val="1"/>
        </dgm:presLayoutVars>
      </dgm:prSet>
      <dgm:spPr/>
    </dgm:pt>
  </dgm:ptLst>
  <dgm:cxnLst>
    <dgm:cxn modelId="{0DF47702-2483-4459-AF9A-FA7E94121C39}" type="presOf" srcId="{C13AD7DD-9CB9-4642-A373-550BB907B7AC}" destId="{30F7ECC8-B7A2-4099-9A1B-AAFBACB9DC6E}" srcOrd="1" destOrd="0" presId="urn:microsoft.com/office/officeart/2016/7/layout/RepeatingBendingProcessNew"/>
    <dgm:cxn modelId="{B3832704-2AE4-48B4-8C88-9D5EEAB1E664}" type="presOf" srcId="{E2AFF9F1-77F1-40E7-BD04-9DB7822BEB93}" destId="{022A7805-CDEF-4EC8-B015-952F74DD8098}" srcOrd="0" destOrd="0" presId="urn:microsoft.com/office/officeart/2016/7/layout/RepeatingBendingProcessNew"/>
    <dgm:cxn modelId="{E4D5FF07-2E1A-4C37-8C04-9832090FBFDB}" type="presOf" srcId="{FABD4E3E-513C-4D03-BE73-D89A50CE93E6}" destId="{CBB4F3A9-8FDF-4CA2-8E77-8B2FF3BDB2CF}" srcOrd="1" destOrd="0" presId="urn:microsoft.com/office/officeart/2016/7/layout/RepeatingBendingProcessNew"/>
    <dgm:cxn modelId="{2CC2C30A-FD89-46B7-AFB7-B2746B09D729}" srcId="{78D620CA-286C-45E0-8F7B-9C37ED459695}" destId="{D1AD66A2-EE89-472B-82C4-36E246B9B828}" srcOrd="11" destOrd="0" parTransId="{F29FA6B8-B22F-461D-B427-72F7241BA7D7}" sibTransId="{5EF02875-26AC-41DA-A8E6-BE28F1152831}"/>
    <dgm:cxn modelId="{03A76F0E-E5FC-4D0A-B9A5-D9D55487CA82}" type="presOf" srcId="{32202D3A-EEF3-4CE3-82F8-993C6E56C098}" destId="{86D94710-1DBB-4658-AA6F-3C57A16C3475}" srcOrd="0" destOrd="0" presId="urn:microsoft.com/office/officeart/2016/7/layout/RepeatingBendingProcessNew"/>
    <dgm:cxn modelId="{B7EAE714-D36B-4740-B967-319CBAE876A5}" type="presOf" srcId="{F080B92B-5158-4412-A327-3DDA87851FBF}" destId="{D9287E2B-9EE1-4221-B608-B1EFF38F684A}" srcOrd="0" destOrd="0" presId="urn:microsoft.com/office/officeart/2016/7/layout/RepeatingBendingProcessNew"/>
    <dgm:cxn modelId="{DD18D316-2467-41B5-A731-0876D4FAC1DC}" srcId="{78D620CA-286C-45E0-8F7B-9C37ED459695}" destId="{736FBEDF-7042-44BF-A6A1-D4B748C55F28}" srcOrd="15" destOrd="0" parTransId="{1797D881-1F1B-4CF1-A127-007DD2A0D60A}" sibTransId="{8C981C5D-2D8F-493C-A893-CB4191356EE7}"/>
    <dgm:cxn modelId="{DCCA8819-7BF3-4A97-9049-55BD82677578}" type="presOf" srcId="{D1AD66A2-EE89-472B-82C4-36E246B9B828}" destId="{18A8FBD5-3A61-4A62-A77B-E45D88F7329A}" srcOrd="0" destOrd="0" presId="urn:microsoft.com/office/officeart/2016/7/layout/RepeatingBendingProcessNew"/>
    <dgm:cxn modelId="{37F8841F-787E-4B8F-B3FE-F4B43636CDA2}" type="presOf" srcId="{171F523E-0B8E-4F97-9DE1-1D2FF44F5283}" destId="{5D27D446-5099-45CD-AC3A-EBC7499204BE}" srcOrd="0" destOrd="0" presId="urn:microsoft.com/office/officeart/2016/7/layout/RepeatingBendingProcessNew"/>
    <dgm:cxn modelId="{4375F722-27EC-466D-913E-99CC91F1C651}" srcId="{78D620CA-286C-45E0-8F7B-9C37ED459695}" destId="{5BF9FD4A-F8BB-486A-8081-D4A8E750E770}" srcOrd="0" destOrd="0" parTransId="{5B82C342-C177-4B8E-98F6-D3B4FA145C6E}" sibTransId="{27DA95E3-6F95-453D-9D91-9A0229ABDAA2}"/>
    <dgm:cxn modelId="{BDB7B42B-71DB-443C-BE2D-3313D0C3D29F}" type="presOf" srcId="{DEBF502A-2393-4728-8436-3E33A5C5FEE5}" destId="{06FB449F-8650-4CD1-9174-3BFFC7E42C2C}" srcOrd="0" destOrd="0" presId="urn:microsoft.com/office/officeart/2016/7/layout/RepeatingBendingProcessNew"/>
    <dgm:cxn modelId="{5876862C-C0E4-4128-AC4C-398E8E57C151}" srcId="{78D620CA-286C-45E0-8F7B-9C37ED459695}" destId="{FFC430E6-A7D9-402D-8CD5-0DA361ACD118}" srcOrd="1" destOrd="0" parTransId="{2C05D0EC-53A1-4874-AA5F-401B1D69C0AE}" sibTransId="{FABD4E3E-513C-4D03-BE73-D89A50CE93E6}"/>
    <dgm:cxn modelId="{02330C36-89D4-4CB3-A62E-2475A3BCDBD6}" srcId="{78D620CA-286C-45E0-8F7B-9C37ED459695}" destId="{DEBF502A-2393-4728-8436-3E33A5C5FEE5}" srcOrd="6" destOrd="0" parTransId="{0DE780B4-D4C1-475E-8C87-E6B57848667F}" sibTransId="{CF5BFE45-F8DD-48CD-861C-1F1041418699}"/>
    <dgm:cxn modelId="{91AED93B-9C75-4E0A-9F3F-CCE1C824FAE2}" type="presOf" srcId="{32202D3A-EEF3-4CE3-82F8-993C6E56C098}" destId="{4D7329F2-2371-4405-873C-63532BAC3488}" srcOrd="1" destOrd="0" presId="urn:microsoft.com/office/officeart/2016/7/layout/RepeatingBendingProcessNew"/>
    <dgm:cxn modelId="{557B8A3C-7DEE-461E-A67C-FF2CAA50ACD3}" type="presOf" srcId="{49E0CF70-3B45-4503-9C8A-0E26689D00B1}" destId="{9DD96BFB-3C55-4E61-8B46-E793EA77689D}" srcOrd="0" destOrd="0" presId="urn:microsoft.com/office/officeart/2016/7/layout/RepeatingBendingProcessNew"/>
    <dgm:cxn modelId="{BE43CA3D-8DD5-4A56-B579-787A648D5E80}" type="presOf" srcId="{50D077E6-9D44-48B5-94F4-DD5A57E088F5}" destId="{CD9381E5-F4F8-4839-9E1E-4007A4BDAA32}" srcOrd="0" destOrd="0" presId="urn:microsoft.com/office/officeart/2016/7/layout/RepeatingBendingProcessNew"/>
    <dgm:cxn modelId="{C9691C5F-4377-4DEA-AE3E-045B2E830E6E}" type="presOf" srcId="{DFB414C7-878A-4529-978C-1B574DF885F6}" destId="{64627761-01A5-4D86-8335-349174A7BFB5}" srcOrd="0" destOrd="0" presId="urn:microsoft.com/office/officeart/2016/7/layout/RepeatingBendingProcessNew"/>
    <dgm:cxn modelId="{58C98465-EB76-4E3E-8428-E308BD535BEE}" srcId="{78D620CA-286C-45E0-8F7B-9C37ED459695}" destId="{7852A68B-168A-4C05-97F2-3E58DE9775F5}" srcOrd="3" destOrd="0" parTransId="{223022DD-A840-4D49-BBC9-C5C4E6ED50CC}" sibTransId="{49E0CF70-3B45-4503-9C8A-0E26689D00B1}"/>
    <dgm:cxn modelId="{C1A09A65-4CA9-4BE1-96FF-1B3DA393C09E}" type="presOf" srcId="{360F3923-0728-4878-B3CA-591203E66965}" destId="{F80FE8FF-CEDA-46CF-94E3-18E765D200EE}" srcOrd="1" destOrd="0" presId="urn:microsoft.com/office/officeart/2016/7/layout/RepeatingBendingProcessNew"/>
    <dgm:cxn modelId="{983C2E67-04FF-4F0D-9652-90FF0261E02C}" type="presOf" srcId="{FFC430E6-A7D9-402D-8CD5-0DA361ACD118}" destId="{121EB7FF-61BD-4B72-91C1-5533D6201D99}" srcOrd="0" destOrd="0" presId="urn:microsoft.com/office/officeart/2016/7/layout/RepeatingBendingProcessNew"/>
    <dgm:cxn modelId="{B5A0E367-1D95-4FDA-9D58-D4A67D89FBA1}" type="presOf" srcId="{DCEDB814-4BA0-4310-8632-A5248AF43663}" destId="{776E209B-318F-4D7D-B754-A50CC950B79F}" srcOrd="0" destOrd="0" presId="urn:microsoft.com/office/officeart/2016/7/layout/RepeatingBendingProcessNew"/>
    <dgm:cxn modelId="{6F0C7668-5F36-4921-8D4D-4119751EA516}" type="presOf" srcId="{78D620CA-286C-45E0-8F7B-9C37ED459695}" destId="{D312517D-4CEF-4076-AF1F-147F0EE128ED}" srcOrd="0" destOrd="0" presId="urn:microsoft.com/office/officeart/2016/7/layout/RepeatingBendingProcessNew"/>
    <dgm:cxn modelId="{714E324B-2534-4328-976D-BD00A12B0F49}" type="presOf" srcId="{8C981C5D-2D8F-493C-A893-CB4191356EE7}" destId="{2D5FD911-259B-4304-AE81-81AF0D27A044}" srcOrd="1" destOrd="0" presId="urn:microsoft.com/office/officeart/2016/7/layout/RepeatingBendingProcessNew"/>
    <dgm:cxn modelId="{16EBA94B-948F-44D6-875E-A5647EDA5154}" srcId="{78D620CA-286C-45E0-8F7B-9C37ED459695}" destId="{B958A56B-3918-46F7-A350-911DA35B7E0C}" srcOrd="16" destOrd="0" parTransId="{F8D9C8C1-5FAF-4080-9985-463B83A8644D}" sibTransId="{F77338A6-6FBC-478A-8480-2F504FC8A5DA}"/>
    <dgm:cxn modelId="{1A45806C-1762-4D09-AB00-D990FC522690}" type="presOf" srcId="{A6242E84-B69C-4FFA-BBC8-279842D72932}" destId="{36058F3A-9C96-45FA-9B47-E3CBB2EC0643}" srcOrd="0" destOrd="0" presId="urn:microsoft.com/office/officeart/2016/7/layout/RepeatingBendingProcessNew"/>
    <dgm:cxn modelId="{2704096F-72E6-4433-9C57-224A14BE6EB4}" type="presOf" srcId="{BAEE5B93-1036-483D-9BED-DE53F718FCE6}" destId="{D6DF1763-125B-484C-A745-F887878233C2}" srcOrd="1" destOrd="0" presId="urn:microsoft.com/office/officeart/2016/7/layout/RepeatingBendingProcessNew"/>
    <dgm:cxn modelId="{B915F252-F61D-4BE8-807F-F1E73E4EB4DB}" type="presOf" srcId="{40D0B8A7-771C-46C3-899F-59DBA5A14AEA}" destId="{09F36EC0-899C-4A7B-87CC-8B16349F76E0}" srcOrd="0" destOrd="0" presId="urn:microsoft.com/office/officeart/2016/7/layout/RepeatingBendingProcessNew"/>
    <dgm:cxn modelId="{A9A33254-37BC-49DD-940C-B008CFAB649F}" type="presOf" srcId="{1E78FD73-F78A-4223-B78C-A104171AA53F}" destId="{CDEF7773-48F5-44B1-A6DB-E097B6038318}" srcOrd="1" destOrd="0" presId="urn:microsoft.com/office/officeart/2016/7/layout/RepeatingBendingProcessNew"/>
    <dgm:cxn modelId="{CCF1FC56-9BD8-489C-8F4A-6B6CD5F5EA9C}" type="presOf" srcId="{1E78FD73-F78A-4223-B78C-A104171AA53F}" destId="{31C3BA56-D424-419A-BE85-E62044D729D6}" srcOrd="0" destOrd="0" presId="urn:microsoft.com/office/officeart/2016/7/layout/RepeatingBendingProcessNew"/>
    <dgm:cxn modelId="{6F59E157-FBBE-44D5-B179-90B79706988E}" type="presOf" srcId="{F77338A6-6FBC-478A-8480-2F504FC8A5DA}" destId="{A6B2579E-5212-4F55-90B2-BDA693C329FE}" srcOrd="0" destOrd="0" presId="urn:microsoft.com/office/officeart/2016/7/layout/RepeatingBendingProcessNew"/>
    <dgm:cxn modelId="{4BB64979-3B31-412A-962C-1E30E5E37B6F}" type="presOf" srcId="{AAA67E38-AA3A-43F3-92D1-71AFD6DFB692}" destId="{38DF6843-0EF2-46E6-8227-D48B48ACC5A4}" srcOrd="0" destOrd="0" presId="urn:microsoft.com/office/officeart/2016/7/layout/RepeatingBendingProcessNew"/>
    <dgm:cxn modelId="{E51A807A-550D-404A-BA0B-FE86B3260745}" type="presOf" srcId="{8C981C5D-2D8F-493C-A893-CB4191356EE7}" destId="{8F18FBBD-4C42-4DF3-AD84-E44266145028}" srcOrd="0" destOrd="0" presId="urn:microsoft.com/office/officeart/2016/7/layout/RepeatingBendingProcessNew"/>
    <dgm:cxn modelId="{25C8697C-6A47-4107-BB68-28305D3F7A82}" type="presOf" srcId="{DCEDB814-4BA0-4310-8632-A5248AF43663}" destId="{92FD7B7B-016D-4E1B-A082-C6C9B02DBD14}" srcOrd="1" destOrd="0" presId="urn:microsoft.com/office/officeart/2016/7/layout/RepeatingBendingProcessNew"/>
    <dgm:cxn modelId="{ECBACE7C-C9BF-46E9-AFCC-C907BB9FE01B}" srcId="{78D620CA-286C-45E0-8F7B-9C37ED459695}" destId="{4512926A-C565-40C5-A218-A27F6D185FD0}" srcOrd="4" destOrd="0" parTransId="{48A754B8-23F3-4AEF-861E-8C4F9B4FEDFD}" sibTransId="{360F3923-0728-4878-B3CA-591203E66965}"/>
    <dgm:cxn modelId="{CF8B447D-55D7-4A70-90A4-C699AFD1C338}" srcId="{78D620CA-286C-45E0-8F7B-9C37ED459695}" destId="{35A540C5-9750-42D6-9E0A-D45B938A85D5}" srcOrd="9" destOrd="0" parTransId="{BFEAE712-4792-47E7-AB6B-CDCE9C2DB1C7}" sibTransId="{C13AD7DD-9CB9-4642-A373-550BB907B7AC}"/>
    <dgm:cxn modelId="{2362B582-5DAE-4038-9D62-2B45DEF9A51D}" type="presOf" srcId="{B958A56B-3918-46F7-A350-911DA35B7E0C}" destId="{F1E4EBD2-458F-44CB-994F-84BD6F75FF7E}" srcOrd="0" destOrd="0" presId="urn:microsoft.com/office/officeart/2016/7/layout/RepeatingBendingProcessNew"/>
    <dgm:cxn modelId="{43F39C83-99BE-49EE-923E-8BEEF0FA08FE}" type="presOf" srcId="{736FBEDF-7042-44BF-A6A1-D4B748C55F28}" destId="{8428F139-AC0F-445B-96A0-3F6C27FDDEE2}" srcOrd="0" destOrd="0" presId="urn:microsoft.com/office/officeart/2016/7/layout/RepeatingBendingProcessNew"/>
    <dgm:cxn modelId="{1F396984-B0FE-49C7-83F8-CAEF7E6864A6}" type="presOf" srcId="{F77338A6-6FBC-478A-8480-2F504FC8A5DA}" destId="{D19E4C8B-77C2-4FEE-848B-78130CB3C0A8}" srcOrd="1" destOrd="0" presId="urn:microsoft.com/office/officeart/2016/7/layout/RepeatingBendingProcessNew"/>
    <dgm:cxn modelId="{FE225389-8A6D-4476-AE1B-85F5894F8AD7}" type="presOf" srcId="{C13AD7DD-9CB9-4642-A373-550BB907B7AC}" destId="{F0D359A9-28E6-4592-BDD5-D08EA578C99A}" srcOrd="0" destOrd="0" presId="urn:microsoft.com/office/officeart/2016/7/layout/RepeatingBendingProcessNew"/>
    <dgm:cxn modelId="{76999B8D-DCB7-45E8-9662-37BDD6ED970F}" srcId="{78D620CA-286C-45E0-8F7B-9C37ED459695}" destId="{A6242E84-B69C-4FFA-BBC8-279842D72932}" srcOrd="10" destOrd="0" parTransId="{43C5E5BE-3934-4B8D-951D-ECD78AEC3A39}" sibTransId="{BAEE5B93-1036-483D-9BED-DE53F718FCE6}"/>
    <dgm:cxn modelId="{7673568F-B1D8-4D5E-8BCB-E9B5252FDB0B}" type="presOf" srcId="{171F523E-0B8E-4F97-9DE1-1D2FF44F5283}" destId="{A7A850EA-6D1B-491D-8E0A-7766EAA758A3}" srcOrd="1" destOrd="0" presId="urn:microsoft.com/office/officeart/2016/7/layout/RepeatingBendingProcessNew"/>
    <dgm:cxn modelId="{8E5B1F91-419A-4988-91E7-E880EE8AC015}" type="presOf" srcId="{CF5BFE45-F8DD-48CD-861C-1F1041418699}" destId="{0BE9B7F3-1EEC-4E48-8860-AC62A4619791}" srcOrd="1" destOrd="0" presId="urn:microsoft.com/office/officeart/2016/7/layout/RepeatingBendingProcessNew"/>
    <dgm:cxn modelId="{877E0C92-9E67-4785-B3A0-467932D46FC7}" type="presOf" srcId="{FABD4E3E-513C-4D03-BE73-D89A50CE93E6}" destId="{B32383A1-1672-48DC-8713-AD8ED6900326}" srcOrd="0" destOrd="0" presId="urn:microsoft.com/office/officeart/2016/7/layout/RepeatingBendingProcessNew"/>
    <dgm:cxn modelId="{D70FB59E-E5D5-4396-B0B8-D83E03B7AB66}" type="presOf" srcId="{4512926A-C565-40C5-A218-A27F6D185FD0}" destId="{CB55D87A-1E7B-48D3-B144-3A134D52A0D1}" srcOrd="0" destOrd="0" presId="urn:microsoft.com/office/officeart/2016/7/layout/RepeatingBendingProcessNew"/>
    <dgm:cxn modelId="{095189A6-DD7B-4E82-9622-E9DD7FE0474D}" srcId="{78D620CA-286C-45E0-8F7B-9C37ED459695}" destId="{50D077E6-9D44-48B5-94F4-DD5A57E088F5}" srcOrd="12" destOrd="0" parTransId="{80D09596-79CE-4038-BCFF-C8363B92071F}" sibTransId="{1E78FD73-F78A-4223-B78C-A104171AA53F}"/>
    <dgm:cxn modelId="{79F1C9A7-03D4-4658-A27E-9A816591DD1C}" srcId="{78D620CA-286C-45E0-8F7B-9C37ED459695}" destId="{F080B92B-5158-4412-A327-3DDA87851FBF}" srcOrd="8" destOrd="0" parTransId="{4D979E80-608C-46E2-92E4-B283820A3679}" sibTransId="{171F523E-0B8E-4F97-9DE1-1D2FF44F5283}"/>
    <dgm:cxn modelId="{2F90D5AB-A89D-4AE3-BDCB-6EFC3A240FF7}" type="presOf" srcId="{5BF9FD4A-F8BB-486A-8081-D4A8E750E770}" destId="{E58AD401-BE82-4C84-84D6-BFDEA2406CBB}" srcOrd="0" destOrd="0" presId="urn:microsoft.com/office/officeart/2016/7/layout/RepeatingBendingProcessNew"/>
    <dgm:cxn modelId="{73748CAF-58F0-4A03-9449-B92737433DB5}" srcId="{78D620CA-286C-45E0-8F7B-9C37ED459695}" destId="{AAA67E38-AA3A-43F3-92D1-71AFD6DFB692}" srcOrd="7" destOrd="0" parTransId="{CD995D03-7B9C-4C11-887D-B71D078F0A0F}" sibTransId="{40D0B8A7-771C-46C3-899F-59DBA5A14AEA}"/>
    <dgm:cxn modelId="{EAAAB3B1-B217-4912-BA12-46B655AFCD00}" type="presOf" srcId="{CCD90380-E49B-4E58-A22B-CB1CA51D9CB0}" destId="{0D426230-CD35-4E6D-BEE0-1ED28050CC56}" srcOrd="0" destOrd="0" presId="urn:microsoft.com/office/officeart/2016/7/layout/RepeatingBendingProcessNew"/>
    <dgm:cxn modelId="{15E3DDB3-C4EF-414C-99BB-6C5467E2591F}" type="presOf" srcId="{360F3923-0728-4878-B3CA-591203E66965}" destId="{6B203C23-00A9-40E7-BA29-2608D1AC9026}" srcOrd="0" destOrd="0" presId="urn:microsoft.com/office/officeart/2016/7/layout/RepeatingBendingProcessNew"/>
    <dgm:cxn modelId="{6A4B27B9-8C09-4686-AC2E-E968194AE995}" srcId="{78D620CA-286C-45E0-8F7B-9C37ED459695}" destId="{DFB414C7-878A-4529-978C-1B574DF885F6}" srcOrd="17" destOrd="0" parTransId="{E0874467-5277-47D1-8F51-5FE0316DAA97}" sibTransId="{C85F6FDC-3975-4A61-A829-11461E01F565}"/>
    <dgm:cxn modelId="{52B67FB9-E0ED-4B10-AD01-1902E9FAF17F}" type="presOf" srcId="{5EF02875-26AC-41DA-A8E6-BE28F1152831}" destId="{95378069-BA12-48F5-80C6-7C9B67800ED0}" srcOrd="1" destOrd="0" presId="urn:microsoft.com/office/officeart/2016/7/layout/RepeatingBendingProcessNew"/>
    <dgm:cxn modelId="{B7C888B9-396C-4F6A-B8E7-6A0681781F35}" type="presOf" srcId="{27DA95E3-6F95-453D-9D91-9A0229ABDAA2}" destId="{AC4B4FCA-0E02-4FD7-891D-77CC32C34393}" srcOrd="1" destOrd="0" presId="urn:microsoft.com/office/officeart/2016/7/layout/RepeatingBendingProcessNew"/>
    <dgm:cxn modelId="{AE8CC3B9-E6AF-454C-BA58-F1F39DB3EAD1}" srcId="{78D620CA-286C-45E0-8F7B-9C37ED459695}" destId="{81BDFD22-5C74-4D34-842D-F42A52326831}" srcOrd="13" destOrd="0" parTransId="{374B5696-DC42-48FA-AB10-6EF97EDE62B7}" sibTransId="{7261BBA1-7FA8-4A0D-9E40-0DACAC97EBC0}"/>
    <dgm:cxn modelId="{76F358BC-7DAF-4D5A-8A8F-6675087AB4EF}" srcId="{78D620CA-286C-45E0-8F7B-9C37ED459695}" destId="{CCD90380-E49B-4E58-A22B-CB1CA51D9CB0}" srcOrd="2" destOrd="0" parTransId="{A18A270E-5E41-49D0-AE96-DCD5CF790AF2}" sibTransId="{E2AFF9F1-77F1-40E7-BD04-9DB7822BEB93}"/>
    <dgm:cxn modelId="{267204BE-FBBE-4420-B4E1-DCBB23580F82}" type="presOf" srcId="{7261BBA1-7FA8-4A0D-9E40-0DACAC97EBC0}" destId="{447515E1-BE91-4CD1-B5A4-4583849FAFCF}" srcOrd="1" destOrd="0" presId="urn:microsoft.com/office/officeart/2016/7/layout/RepeatingBendingProcessNew"/>
    <dgm:cxn modelId="{2CDB0DC0-C5C5-457C-9E44-F09B36555A28}" type="presOf" srcId="{49E0CF70-3B45-4503-9C8A-0E26689D00B1}" destId="{DFEB67EC-1A01-4F01-BEE8-7E40603FE818}" srcOrd="1" destOrd="0" presId="urn:microsoft.com/office/officeart/2016/7/layout/RepeatingBendingProcessNew"/>
    <dgm:cxn modelId="{B6E648C0-07E1-43A2-A3C6-B64BB4539565}" type="presOf" srcId="{5B312087-6313-4FCE-A04A-7EE09F64E7D5}" destId="{5F1AB2D9-0821-446E-92CF-843F2B8A333C}" srcOrd="0" destOrd="0" presId="urn:microsoft.com/office/officeart/2016/7/layout/RepeatingBendingProcessNew"/>
    <dgm:cxn modelId="{75F78DC0-9D9C-4502-815E-75B59E21267F}" type="presOf" srcId="{27DA95E3-6F95-453D-9D91-9A0229ABDAA2}" destId="{4DC5EC4F-E88A-470C-942C-975D5015E884}" srcOrd="0" destOrd="0" presId="urn:microsoft.com/office/officeart/2016/7/layout/RepeatingBendingProcessNew"/>
    <dgm:cxn modelId="{EC2FBCCD-44F1-42A3-8DD9-DFB600E24648}" type="presOf" srcId="{81BDFD22-5C74-4D34-842D-F42A52326831}" destId="{54037EF7-A633-4731-B95A-BEAEDC80A939}" srcOrd="0" destOrd="0" presId="urn:microsoft.com/office/officeart/2016/7/layout/RepeatingBendingProcessNew"/>
    <dgm:cxn modelId="{1C277ACF-C54F-49D2-B462-B795E7ED57A6}" type="presOf" srcId="{40D0B8A7-771C-46C3-899F-59DBA5A14AEA}" destId="{690BA729-1942-480B-BF8B-30DA39F5EE19}" srcOrd="1" destOrd="0" presId="urn:microsoft.com/office/officeart/2016/7/layout/RepeatingBendingProcessNew"/>
    <dgm:cxn modelId="{D75F0AD0-FBA9-4D36-89BC-7259C1DDE857}" srcId="{78D620CA-286C-45E0-8F7B-9C37ED459695}" destId="{5B312087-6313-4FCE-A04A-7EE09F64E7D5}" srcOrd="5" destOrd="0" parTransId="{96F63DA8-BBAA-43E6-9A5C-B548268A49CF}" sibTransId="{32202D3A-EEF3-4CE3-82F8-993C6E56C098}"/>
    <dgm:cxn modelId="{22887BD1-325C-40FA-81BD-298C4AEF29FE}" type="presOf" srcId="{7852A68B-168A-4C05-97F2-3E58DE9775F5}" destId="{67F20810-596E-4D7E-8565-AFAA6C22E417}" srcOrd="0" destOrd="0" presId="urn:microsoft.com/office/officeart/2016/7/layout/RepeatingBendingProcessNew"/>
    <dgm:cxn modelId="{8DC4CCD7-4DE9-493E-8586-80D22C4D2173}" type="presOf" srcId="{5EF02875-26AC-41DA-A8E6-BE28F1152831}" destId="{E32A3FA4-A59A-403F-A19B-5C296FA422E6}" srcOrd="0" destOrd="0" presId="urn:microsoft.com/office/officeart/2016/7/layout/RepeatingBendingProcessNew"/>
    <dgm:cxn modelId="{2F6A4DDC-1012-46CB-950E-5CE44F3E704C}" type="presOf" srcId="{7261BBA1-7FA8-4A0D-9E40-0DACAC97EBC0}" destId="{CE2C48EF-65F4-4066-884C-EF13589B2A8A}" srcOrd="0" destOrd="0" presId="urn:microsoft.com/office/officeart/2016/7/layout/RepeatingBendingProcessNew"/>
    <dgm:cxn modelId="{6C234CDF-F789-41CA-9167-4A7D481FF17E}" type="presOf" srcId="{35A540C5-9750-42D6-9E0A-D45B938A85D5}" destId="{1E344265-33DD-4C2F-B4DB-FA938CE12C56}" srcOrd="0" destOrd="0" presId="urn:microsoft.com/office/officeart/2016/7/layout/RepeatingBendingProcessNew"/>
    <dgm:cxn modelId="{2B42ECDF-5935-42EE-B6BD-ED80D27D3796}" type="presOf" srcId="{CF5BFE45-F8DD-48CD-861C-1F1041418699}" destId="{5804CD35-DE6F-470C-BD67-B38843F9A759}" srcOrd="0" destOrd="0" presId="urn:microsoft.com/office/officeart/2016/7/layout/RepeatingBendingProcessNew"/>
    <dgm:cxn modelId="{B94F59E0-124B-4DE1-B9BC-8EBC33313E28}" srcId="{78D620CA-286C-45E0-8F7B-9C37ED459695}" destId="{654315F5-874E-48E8-8BFF-3A0F87DD3EEE}" srcOrd="14" destOrd="0" parTransId="{8814F554-0446-44A6-AD59-D7BAD07A6126}" sibTransId="{DCEDB814-4BA0-4310-8632-A5248AF43663}"/>
    <dgm:cxn modelId="{1E2223E3-AD40-4BCC-A37B-A9029AA9067B}" type="presOf" srcId="{654315F5-874E-48E8-8BFF-3A0F87DD3EEE}" destId="{90C88FA3-71D6-4D9B-B4B8-5891601F0408}" srcOrd="0" destOrd="0" presId="urn:microsoft.com/office/officeart/2016/7/layout/RepeatingBendingProcessNew"/>
    <dgm:cxn modelId="{D291ECE4-E330-4161-AFF8-FB816AE10577}" type="presOf" srcId="{BAEE5B93-1036-483D-9BED-DE53F718FCE6}" destId="{7E7F9957-429B-4363-8DE4-3C40E19627EE}" srcOrd="0" destOrd="0" presId="urn:microsoft.com/office/officeart/2016/7/layout/RepeatingBendingProcessNew"/>
    <dgm:cxn modelId="{0686B5E5-0FC6-4D0C-BD25-09203557D01C}" type="presOf" srcId="{E2AFF9F1-77F1-40E7-BD04-9DB7822BEB93}" destId="{A7D1BCD9-7478-406A-8D22-CD7844B49DF6}" srcOrd="1" destOrd="0" presId="urn:microsoft.com/office/officeart/2016/7/layout/RepeatingBendingProcessNew"/>
    <dgm:cxn modelId="{30C67B90-8C37-4A4C-A311-63C4FC9AF29D}" type="presParOf" srcId="{D312517D-4CEF-4076-AF1F-147F0EE128ED}" destId="{E58AD401-BE82-4C84-84D6-BFDEA2406CBB}" srcOrd="0" destOrd="0" presId="urn:microsoft.com/office/officeart/2016/7/layout/RepeatingBendingProcessNew"/>
    <dgm:cxn modelId="{C92C0738-496F-4634-BDB5-65523F4B8A63}" type="presParOf" srcId="{D312517D-4CEF-4076-AF1F-147F0EE128ED}" destId="{4DC5EC4F-E88A-470C-942C-975D5015E884}" srcOrd="1" destOrd="0" presId="urn:microsoft.com/office/officeart/2016/7/layout/RepeatingBendingProcessNew"/>
    <dgm:cxn modelId="{4728539B-5E1E-41CD-B81D-A243B29ADCE2}" type="presParOf" srcId="{4DC5EC4F-E88A-470C-942C-975D5015E884}" destId="{AC4B4FCA-0E02-4FD7-891D-77CC32C34393}" srcOrd="0" destOrd="0" presId="urn:microsoft.com/office/officeart/2016/7/layout/RepeatingBendingProcessNew"/>
    <dgm:cxn modelId="{929CA737-FE67-4384-9282-A1C47E3403D0}" type="presParOf" srcId="{D312517D-4CEF-4076-AF1F-147F0EE128ED}" destId="{121EB7FF-61BD-4B72-91C1-5533D6201D99}" srcOrd="2" destOrd="0" presId="urn:microsoft.com/office/officeart/2016/7/layout/RepeatingBendingProcessNew"/>
    <dgm:cxn modelId="{1AFC72D5-A7B6-42C1-9901-74639BB7D1DD}" type="presParOf" srcId="{D312517D-4CEF-4076-AF1F-147F0EE128ED}" destId="{B32383A1-1672-48DC-8713-AD8ED6900326}" srcOrd="3" destOrd="0" presId="urn:microsoft.com/office/officeart/2016/7/layout/RepeatingBendingProcessNew"/>
    <dgm:cxn modelId="{D74F71E1-1516-4FD9-B7C1-8FE0DA5E23E0}" type="presParOf" srcId="{B32383A1-1672-48DC-8713-AD8ED6900326}" destId="{CBB4F3A9-8FDF-4CA2-8E77-8B2FF3BDB2CF}" srcOrd="0" destOrd="0" presId="urn:microsoft.com/office/officeart/2016/7/layout/RepeatingBendingProcessNew"/>
    <dgm:cxn modelId="{EB1DC2EB-C1C6-4219-9E34-E6C351157DC4}" type="presParOf" srcId="{D312517D-4CEF-4076-AF1F-147F0EE128ED}" destId="{0D426230-CD35-4E6D-BEE0-1ED28050CC56}" srcOrd="4" destOrd="0" presId="urn:microsoft.com/office/officeart/2016/7/layout/RepeatingBendingProcessNew"/>
    <dgm:cxn modelId="{D0E4CD43-6388-45E8-A024-9544889A600F}" type="presParOf" srcId="{D312517D-4CEF-4076-AF1F-147F0EE128ED}" destId="{022A7805-CDEF-4EC8-B015-952F74DD8098}" srcOrd="5" destOrd="0" presId="urn:microsoft.com/office/officeart/2016/7/layout/RepeatingBendingProcessNew"/>
    <dgm:cxn modelId="{2EBF11A9-BE42-41F0-9793-9AF81B23F5F6}" type="presParOf" srcId="{022A7805-CDEF-4EC8-B015-952F74DD8098}" destId="{A7D1BCD9-7478-406A-8D22-CD7844B49DF6}" srcOrd="0" destOrd="0" presId="urn:microsoft.com/office/officeart/2016/7/layout/RepeatingBendingProcessNew"/>
    <dgm:cxn modelId="{46D8F505-2F95-4F62-A0BD-E87BA79A2845}" type="presParOf" srcId="{D312517D-4CEF-4076-AF1F-147F0EE128ED}" destId="{67F20810-596E-4D7E-8565-AFAA6C22E417}" srcOrd="6" destOrd="0" presId="urn:microsoft.com/office/officeart/2016/7/layout/RepeatingBendingProcessNew"/>
    <dgm:cxn modelId="{B3D7216D-FBE5-4660-96DC-0BE7C95A09AA}" type="presParOf" srcId="{D312517D-4CEF-4076-AF1F-147F0EE128ED}" destId="{9DD96BFB-3C55-4E61-8B46-E793EA77689D}" srcOrd="7" destOrd="0" presId="urn:microsoft.com/office/officeart/2016/7/layout/RepeatingBendingProcessNew"/>
    <dgm:cxn modelId="{14371050-128A-4FD7-A06B-690C3B87DFCD}" type="presParOf" srcId="{9DD96BFB-3C55-4E61-8B46-E793EA77689D}" destId="{DFEB67EC-1A01-4F01-BEE8-7E40603FE818}" srcOrd="0" destOrd="0" presId="urn:microsoft.com/office/officeart/2016/7/layout/RepeatingBendingProcessNew"/>
    <dgm:cxn modelId="{0E402D30-A59E-4EDF-BCF5-A54F83D7E5E3}" type="presParOf" srcId="{D312517D-4CEF-4076-AF1F-147F0EE128ED}" destId="{CB55D87A-1E7B-48D3-B144-3A134D52A0D1}" srcOrd="8" destOrd="0" presId="urn:microsoft.com/office/officeart/2016/7/layout/RepeatingBendingProcessNew"/>
    <dgm:cxn modelId="{DF0FC10C-D36F-4C16-B3CD-8154A4CB7125}" type="presParOf" srcId="{D312517D-4CEF-4076-AF1F-147F0EE128ED}" destId="{6B203C23-00A9-40E7-BA29-2608D1AC9026}" srcOrd="9" destOrd="0" presId="urn:microsoft.com/office/officeart/2016/7/layout/RepeatingBendingProcessNew"/>
    <dgm:cxn modelId="{9C04D5FE-7E08-4D27-A240-90752F68422D}" type="presParOf" srcId="{6B203C23-00A9-40E7-BA29-2608D1AC9026}" destId="{F80FE8FF-CEDA-46CF-94E3-18E765D200EE}" srcOrd="0" destOrd="0" presId="urn:microsoft.com/office/officeart/2016/7/layout/RepeatingBendingProcessNew"/>
    <dgm:cxn modelId="{D071C747-7C84-4A5F-8C82-45561773D1D7}" type="presParOf" srcId="{D312517D-4CEF-4076-AF1F-147F0EE128ED}" destId="{5F1AB2D9-0821-446E-92CF-843F2B8A333C}" srcOrd="10" destOrd="0" presId="urn:microsoft.com/office/officeart/2016/7/layout/RepeatingBendingProcessNew"/>
    <dgm:cxn modelId="{A26F8071-415F-44B6-B64A-EF7D2F09AA22}" type="presParOf" srcId="{D312517D-4CEF-4076-AF1F-147F0EE128ED}" destId="{86D94710-1DBB-4658-AA6F-3C57A16C3475}" srcOrd="11" destOrd="0" presId="urn:microsoft.com/office/officeart/2016/7/layout/RepeatingBendingProcessNew"/>
    <dgm:cxn modelId="{2EBF6F7E-0652-438D-A0E8-BDCDE5F32AB4}" type="presParOf" srcId="{86D94710-1DBB-4658-AA6F-3C57A16C3475}" destId="{4D7329F2-2371-4405-873C-63532BAC3488}" srcOrd="0" destOrd="0" presId="urn:microsoft.com/office/officeart/2016/7/layout/RepeatingBendingProcessNew"/>
    <dgm:cxn modelId="{94A46386-0168-409B-BC25-36AC9EE0D66F}" type="presParOf" srcId="{D312517D-4CEF-4076-AF1F-147F0EE128ED}" destId="{06FB449F-8650-4CD1-9174-3BFFC7E42C2C}" srcOrd="12" destOrd="0" presId="urn:microsoft.com/office/officeart/2016/7/layout/RepeatingBendingProcessNew"/>
    <dgm:cxn modelId="{1DE65DB0-C6AE-4E05-BD07-3ABD1BF3D175}" type="presParOf" srcId="{D312517D-4CEF-4076-AF1F-147F0EE128ED}" destId="{5804CD35-DE6F-470C-BD67-B38843F9A759}" srcOrd="13" destOrd="0" presId="urn:microsoft.com/office/officeart/2016/7/layout/RepeatingBendingProcessNew"/>
    <dgm:cxn modelId="{855F6E85-1A9C-427E-B766-B7E748E7C128}" type="presParOf" srcId="{5804CD35-DE6F-470C-BD67-B38843F9A759}" destId="{0BE9B7F3-1EEC-4E48-8860-AC62A4619791}" srcOrd="0" destOrd="0" presId="urn:microsoft.com/office/officeart/2016/7/layout/RepeatingBendingProcessNew"/>
    <dgm:cxn modelId="{5DF7E681-B1A6-469A-8E78-FCAC7700018F}" type="presParOf" srcId="{D312517D-4CEF-4076-AF1F-147F0EE128ED}" destId="{38DF6843-0EF2-46E6-8227-D48B48ACC5A4}" srcOrd="14" destOrd="0" presId="urn:microsoft.com/office/officeart/2016/7/layout/RepeatingBendingProcessNew"/>
    <dgm:cxn modelId="{6B72E29E-94AB-4357-AAA7-5305449CCE15}" type="presParOf" srcId="{D312517D-4CEF-4076-AF1F-147F0EE128ED}" destId="{09F36EC0-899C-4A7B-87CC-8B16349F76E0}" srcOrd="15" destOrd="0" presId="urn:microsoft.com/office/officeart/2016/7/layout/RepeatingBendingProcessNew"/>
    <dgm:cxn modelId="{F9C9A17A-F212-4321-B771-DF8D96A57C8F}" type="presParOf" srcId="{09F36EC0-899C-4A7B-87CC-8B16349F76E0}" destId="{690BA729-1942-480B-BF8B-30DA39F5EE19}" srcOrd="0" destOrd="0" presId="urn:microsoft.com/office/officeart/2016/7/layout/RepeatingBendingProcessNew"/>
    <dgm:cxn modelId="{8294D373-BF18-4D12-B527-ECA58827B314}" type="presParOf" srcId="{D312517D-4CEF-4076-AF1F-147F0EE128ED}" destId="{D9287E2B-9EE1-4221-B608-B1EFF38F684A}" srcOrd="16" destOrd="0" presId="urn:microsoft.com/office/officeart/2016/7/layout/RepeatingBendingProcessNew"/>
    <dgm:cxn modelId="{FE15112F-C49F-4015-B73A-51AF8CD292A2}" type="presParOf" srcId="{D312517D-4CEF-4076-AF1F-147F0EE128ED}" destId="{5D27D446-5099-45CD-AC3A-EBC7499204BE}" srcOrd="17" destOrd="0" presId="urn:microsoft.com/office/officeart/2016/7/layout/RepeatingBendingProcessNew"/>
    <dgm:cxn modelId="{753E8EB5-F290-4BCF-BB84-CA414876D199}" type="presParOf" srcId="{5D27D446-5099-45CD-AC3A-EBC7499204BE}" destId="{A7A850EA-6D1B-491D-8E0A-7766EAA758A3}" srcOrd="0" destOrd="0" presId="urn:microsoft.com/office/officeart/2016/7/layout/RepeatingBendingProcessNew"/>
    <dgm:cxn modelId="{F2A7D56B-F197-492A-AA78-B4913DAA34A9}" type="presParOf" srcId="{D312517D-4CEF-4076-AF1F-147F0EE128ED}" destId="{1E344265-33DD-4C2F-B4DB-FA938CE12C56}" srcOrd="18" destOrd="0" presId="urn:microsoft.com/office/officeart/2016/7/layout/RepeatingBendingProcessNew"/>
    <dgm:cxn modelId="{9B51CB45-D471-4A3B-A788-8F190B510650}" type="presParOf" srcId="{D312517D-4CEF-4076-AF1F-147F0EE128ED}" destId="{F0D359A9-28E6-4592-BDD5-D08EA578C99A}" srcOrd="19" destOrd="0" presId="urn:microsoft.com/office/officeart/2016/7/layout/RepeatingBendingProcessNew"/>
    <dgm:cxn modelId="{FA923463-A7DD-43E8-8FC6-D1FDCA826A2E}" type="presParOf" srcId="{F0D359A9-28E6-4592-BDD5-D08EA578C99A}" destId="{30F7ECC8-B7A2-4099-9A1B-AAFBACB9DC6E}" srcOrd="0" destOrd="0" presId="urn:microsoft.com/office/officeart/2016/7/layout/RepeatingBendingProcessNew"/>
    <dgm:cxn modelId="{575FD33B-2998-4197-BA5F-45E97574AFC2}" type="presParOf" srcId="{D312517D-4CEF-4076-AF1F-147F0EE128ED}" destId="{36058F3A-9C96-45FA-9B47-E3CBB2EC0643}" srcOrd="20" destOrd="0" presId="urn:microsoft.com/office/officeart/2016/7/layout/RepeatingBendingProcessNew"/>
    <dgm:cxn modelId="{52F9D8D8-C5FC-48DA-9D56-7EC5EF25C265}" type="presParOf" srcId="{D312517D-4CEF-4076-AF1F-147F0EE128ED}" destId="{7E7F9957-429B-4363-8DE4-3C40E19627EE}" srcOrd="21" destOrd="0" presId="urn:microsoft.com/office/officeart/2016/7/layout/RepeatingBendingProcessNew"/>
    <dgm:cxn modelId="{D3FE8DCF-F447-474C-8316-7BA829240E11}" type="presParOf" srcId="{7E7F9957-429B-4363-8DE4-3C40E19627EE}" destId="{D6DF1763-125B-484C-A745-F887878233C2}" srcOrd="0" destOrd="0" presId="urn:microsoft.com/office/officeart/2016/7/layout/RepeatingBendingProcessNew"/>
    <dgm:cxn modelId="{DDDC3D00-974C-40F5-A7A1-0EB4DD9C4DDD}" type="presParOf" srcId="{D312517D-4CEF-4076-AF1F-147F0EE128ED}" destId="{18A8FBD5-3A61-4A62-A77B-E45D88F7329A}" srcOrd="22" destOrd="0" presId="urn:microsoft.com/office/officeart/2016/7/layout/RepeatingBendingProcessNew"/>
    <dgm:cxn modelId="{555448E1-0200-425E-A916-1BC7687141C3}" type="presParOf" srcId="{D312517D-4CEF-4076-AF1F-147F0EE128ED}" destId="{E32A3FA4-A59A-403F-A19B-5C296FA422E6}" srcOrd="23" destOrd="0" presId="urn:microsoft.com/office/officeart/2016/7/layout/RepeatingBendingProcessNew"/>
    <dgm:cxn modelId="{46B887CA-11B9-47E6-8C00-4A762B0F62DA}" type="presParOf" srcId="{E32A3FA4-A59A-403F-A19B-5C296FA422E6}" destId="{95378069-BA12-48F5-80C6-7C9B67800ED0}" srcOrd="0" destOrd="0" presId="urn:microsoft.com/office/officeart/2016/7/layout/RepeatingBendingProcessNew"/>
    <dgm:cxn modelId="{9DD0864E-A7AF-4FC5-8BC7-A19AF37BE407}" type="presParOf" srcId="{D312517D-4CEF-4076-AF1F-147F0EE128ED}" destId="{CD9381E5-F4F8-4839-9E1E-4007A4BDAA32}" srcOrd="24" destOrd="0" presId="urn:microsoft.com/office/officeart/2016/7/layout/RepeatingBendingProcessNew"/>
    <dgm:cxn modelId="{A196F9C4-9C75-41A1-879A-4B6B3F69B85F}" type="presParOf" srcId="{D312517D-4CEF-4076-AF1F-147F0EE128ED}" destId="{31C3BA56-D424-419A-BE85-E62044D729D6}" srcOrd="25" destOrd="0" presId="urn:microsoft.com/office/officeart/2016/7/layout/RepeatingBendingProcessNew"/>
    <dgm:cxn modelId="{A1317267-2CD2-4627-9456-67D82A1254E1}" type="presParOf" srcId="{31C3BA56-D424-419A-BE85-E62044D729D6}" destId="{CDEF7773-48F5-44B1-A6DB-E097B6038318}" srcOrd="0" destOrd="0" presId="urn:microsoft.com/office/officeart/2016/7/layout/RepeatingBendingProcessNew"/>
    <dgm:cxn modelId="{FE51155C-D3ED-4668-BD04-17595FF96BC5}" type="presParOf" srcId="{D312517D-4CEF-4076-AF1F-147F0EE128ED}" destId="{54037EF7-A633-4731-B95A-BEAEDC80A939}" srcOrd="26" destOrd="0" presId="urn:microsoft.com/office/officeart/2016/7/layout/RepeatingBendingProcessNew"/>
    <dgm:cxn modelId="{ABA99578-5B44-49EF-A52C-DD3FC43EFA10}" type="presParOf" srcId="{D312517D-4CEF-4076-AF1F-147F0EE128ED}" destId="{CE2C48EF-65F4-4066-884C-EF13589B2A8A}" srcOrd="27" destOrd="0" presId="urn:microsoft.com/office/officeart/2016/7/layout/RepeatingBendingProcessNew"/>
    <dgm:cxn modelId="{D17C7128-6F8D-40E7-8477-7005F2CD18DC}" type="presParOf" srcId="{CE2C48EF-65F4-4066-884C-EF13589B2A8A}" destId="{447515E1-BE91-4CD1-B5A4-4583849FAFCF}" srcOrd="0" destOrd="0" presId="urn:microsoft.com/office/officeart/2016/7/layout/RepeatingBendingProcessNew"/>
    <dgm:cxn modelId="{9E8FF219-6621-4B17-B05F-CCBF6A855434}" type="presParOf" srcId="{D312517D-4CEF-4076-AF1F-147F0EE128ED}" destId="{90C88FA3-71D6-4D9B-B4B8-5891601F0408}" srcOrd="28" destOrd="0" presId="urn:microsoft.com/office/officeart/2016/7/layout/RepeatingBendingProcessNew"/>
    <dgm:cxn modelId="{3B19C6AF-FCC2-42F3-A4D5-48402665B92A}" type="presParOf" srcId="{D312517D-4CEF-4076-AF1F-147F0EE128ED}" destId="{776E209B-318F-4D7D-B754-A50CC950B79F}" srcOrd="29" destOrd="0" presId="urn:microsoft.com/office/officeart/2016/7/layout/RepeatingBendingProcessNew"/>
    <dgm:cxn modelId="{1F795D23-2BDA-4317-96DF-0955AF0048B9}" type="presParOf" srcId="{776E209B-318F-4D7D-B754-A50CC950B79F}" destId="{92FD7B7B-016D-4E1B-A082-C6C9B02DBD14}" srcOrd="0" destOrd="0" presId="urn:microsoft.com/office/officeart/2016/7/layout/RepeatingBendingProcessNew"/>
    <dgm:cxn modelId="{AEE1CA6A-BE94-4C05-AF23-52F84E0305EA}" type="presParOf" srcId="{D312517D-4CEF-4076-AF1F-147F0EE128ED}" destId="{8428F139-AC0F-445B-96A0-3F6C27FDDEE2}" srcOrd="30" destOrd="0" presId="urn:microsoft.com/office/officeart/2016/7/layout/RepeatingBendingProcessNew"/>
    <dgm:cxn modelId="{A407FA6D-B93F-4077-8F14-00F8B96D4A80}" type="presParOf" srcId="{D312517D-4CEF-4076-AF1F-147F0EE128ED}" destId="{8F18FBBD-4C42-4DF3-AD84-E44266145028}" srcOrd="31" destOrd="0" presId="urn:microsoft.com/office/officeart/2016/7/layout/RepeatingBendingProcessNew"/>
    <dgm:cxn modelId="{3D26229B-F861-4A58-9C66-9994BAB50ACC}" type="presParOf" srcId="{8F18FBBD-4C42-4DF3-AD84-E44266145028}" destId="{2D5FD911-259B-4304-AE81-81AF0D27A044}" srcOrd="0" destOrd="0" presId="urn:microsoft.com/office/officeart/2016/7/layout/RepeatingBendingProcessNew"/>
    <dgm:cxn modelId="{D6DB9F6B-C4D1-472B-8213-1A4545854B96}" type="presParOf" srcId="{D312517D-4CEF-4076-AF1F-147F0EE128ED}" destId="{F1E4EBD2-458F-44CB-994F-84BD6F75FF7E}" srcOrd="32" destOrd="0" presId="urn:microsoft.com/office/officeart/2016/7/layout/RepeatingBendingProcessNew"/>
    <dgm:cxn modelId="{488C6297-E928-431F-B39B-2A41EDC85972}" type="presParOf" srcId="{D312517D-4CEF-4076-AF1F-147F0EE128ED}" destId="{A6B2579E-5212-4F55-90B2-BDA693C329FE}" srcOrd="33" destOrd="0" presId="urn:microsoft.com/office/officeart/2016/7/layout/RepeatingBendingProcessNew"/>
    <dgm:cxn modelId="{B9D2CF75-4B45-4B0C-93F8-106E413D9FC8}" type="presParOf" srcId="{A6B2579E-5212-4F55-90B2-BDA693C329FE}" destId="{D19E4C8B-77C2-4FEE-848B-78130CB3C0A8}" srcOrd="0" destOrd="0" presId="urn:microsoft.com/office/officeart/2016/7/layout/RepeatingBendingProcessNew"/>
    <dgm:cxn modelId="{1C120CC6-1D4B-4581-8145-4A8D0AD6A0C9}" type="presParOf" srcId="{D312517D-4CEF-4076-AF1F-147F0EE128ED}" destId="{64627761-01A5-4D86-8335-349174A7BFB5}" srcOrd="3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6B0BD7-298E-4FB3-931D-E3559E38EF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CD4C40-8B22-4318-A603-2697C049C15B}">
      <dgm:prSet/>
      <dgm:spPr/>
      <dgm:t>
        <a:bodyPr/>
        <a:lstStyle/>
        <a:p>
          <a:r>
            <a:rPr lang="tr-TR"/>
            <a:t>İstatistikler</a:t>
          </a:r>
          <a:endParaRPr lang="en-US"/>
        </a:p>
      </dgm:t>
    </dgm:pt>
    <dgm:pt modelId="{C79DC3F1-1BAE-4A05-965C-A2CCFA039D80}" type="parTrans" cxnId="{3061DE2B-C49D-425F-99E2-8DD5546B0362}">
      <dgm:prSet/>
      <dgm:spPr/>
      <dgm:t>
        <a:bodyPr/>
        <a:lstStyle/>
        <a:p>
          <a:endParaRPr lang="en-US"/>
        </a:p>
      </dgm:t>
    </dgm:pt>
    <dgm:pt modelId="{EFB19E85-7169-4E8F-B453-7A2CF1A3D964}" type="sibTrans" cxnId="{3061DE2B-C49D-425F-99E2-8DD5546B0362}">
      <dgm:prSet/>
      <dgm:spPr/>
      <dgm:t>
        <a:bodyPr/>
        <a:lstStyle/>
        <a:p>
          <a:endParaRPr lang="en-US"/>
        </a:p>
      </dgm:t>
    </dgm:pt>
    <dgm:pt modelId="{6F7A5534-6C5F-4EB2-AE27-854654A8AFC4}">
      <dgm:prSet/>
      <dgm:spPr/>
      <dgm:t>
        <a:bodyPr/>
        <a:lstStyle/>
        <a:p>
          <a:r>
            <a:rPr lang="tr-TR"/>
            <a:t>Kullanıcı, proje, iş akışı, özel alanlar ve durumlarla ilgili istatistikler.</a:t>
          </a:r>
          <a:endParaRPr lang="en-US"/>
        </a:p>
      </dgm:t>
    </dgm:pt>
    <dgm:pt modelId="{D70763D6-6930-4561-802B-3FEC5889996F}" type="parTrans" cxnId="{3E8C5012-74FD-4859-ADB0-251FFB7E65C7}">
      <dgm:prSet/>
      <dgm:spPr/>
      <dgm:t>
        <a:bodyPr/>
        <a:lstStyle/>
        <a:p>
          <a:endParaRPr lang="en-US"/>
        </a:p>
      </dgm:t>
    </dgm:pt>
    <dgm:pt modelId="{6E22DB01-7A77-4D35-A0CA-F1F64674AB04}" type="sibTrans" cxnId="{3E8C5012-74FD-4859-ADB0-251FFB7E65C7}">
      <dgm:prSet/>
      <dgm:spPr/>
      <dgm:t>
        <a:bodyPr/>
        <a:lstStyle/>
        <a:p>
          <a:endParaRPr lang="en-US"/>
        </a:p>
      </dgm:t>
    </dgm:pt>
    <dgm:pt modelId="{7B4B9110-0730-4260-8B3C-5A08BBC46D98}">
      <dgm:prSet/>
      <dgm:spPr/>
      <dgm:t>
        <a:bodyPr/>
        <a:lstStyle/>
        <a:p>
          <a:r>
            <a:rPr lang="tr-TR"/>
            <a:t>Grafikler</a:t>
          </a:r>
          <a:endParaRPr lang="en-US"/>
        </a:p>
      </dgm:t>
    </dgm:pt>
    <dgm:pt modelId="{7CC70955-9C28-4E7F-8B60-FAD15C40B3A4}" type="parTrans" cxnId="{941096ED-92B2-4827-A696-08C7E7A245F9}">
      <dgm:prSet/>
      <dgm:spPr/>
      <dgm:t>
        <a:bodyPr/>
        <a:lstStyle/>
        <a:p>
          <a:endParaRPr lang="en-US"/>
        </a:p>
      </dgm:t>
    </dgm:pt>
    <dgm:pt modelId="{43E31BF2-592D-44AD-804C-3281B5C29958}" type="sibTrans" cxnId="{941096ED-92B2-4827-A696-08C7E7A245F9}">
      <dgm:prSet/>
      <dgm:spPr/>
      <dgm:t>
        <a:bodyPr/>
        <a:lstStyle/>
        <a:p>
          <a:endParaRPr lang="en-US"/>
        </a:p>
      </dgm:t>
    </dgm:pt>
    <dgm:pt modelId="{D85D1B3D-8650-4CA1-A807-4DFC98C176BD}">
      <dgm:prSet/>
      <dgm:spPr/>
      <dgm:t>
        <a:bodyPr/>
        <a:lstStyle/>
        <a:p>
          <a:r>
            <a:rPr lang="tr-TR"/>
            <a:t>Görevlerin durumlarına göre dağılımını gösteren pasta grafik.</a:t>
          </a:r>
          <a:endParaRPr lang="en-US"/>
        </a:p>
      </dgm:t>
    </dgm:pt>
    <dgm:pt modelId="{C6178137-203C-4B45-9E85-B6A923371793}" type="parTrans" cxnId="{7E96551E-446F-424E-AE09-9E253A105A15}">
      <dgm:prSet/>
      <dgm:spPr/>
      <dgm:t>
        <a:bodyPr/>
        <a:lstStyle/>
        <a:p>
          <a:endParaRPr lang="en-US"/>
        </a:p>
      </dgm:t>
    </dgm:pt>
    <dgm:pt modelId="{C77252EA-1392-47E3-BE01-4C2D13AF5795}" type="sibTrans" cxnId="{7E96551E-446F-424E-AE09-9E253A105A15}">
      <dgm:prSet/>
      <dgm:spPr/>
      <dgm:t>
        <a:bodyPr/>
        <a:lstStyle/>
        <a:p>
          <a:endParaRPr lang="en-US"/>
        </a:p>
      </dgm:t>
    </dgm:pt>
    <dgm:pt modelId="{0B12C5D5-276A-4066-B0F8-09A92E624303}">
      <dgm:prSet/>
      <dgm:spPr/>
      <dgm:t>
        <a:bodyPr/>
        <a:lstStyle/>
        <a:p>
          <a:r>
            <a:rPr lang="tr-TR"/>
            <a:t>Hızlı İşlemler</a:t>
          </a:r>
          <a:endParaRPr lang="en-US"/>
        </a:p>
      </dgm:t>
    </dgm:pt>
    <dgm:pt modelId="{F1927975-3E40-4524-964B-D21C6EB4F38C}" type="parTrans" cxnId="{0AFBF5C6-C812-4360-8E95-34F3BCAA885E}">
      <dgm:prSet/>
      <dgm:spPr/>
      <dgm:t>
        <a:bodyPr/>
        <a:lstStyle/>
        <a:p>
          <a:endParaRPr lang="en-US"/>
        </a:p>
      </dgm:t>
    </dgm:pt>
    <dgm:pt modelId="{7C491178-E170-4297-8D01-907BBFC80891}" type="sibTrans" cxnId="{0AFBF5C6-C812-4360-8E95-34F3BCAA885E}">
      <dgm:prSet/>
      <dgm:spPr/>
      <dgm:t>
        <a:bodyPr/>
        <a:lstStyle/>
        <a:p>
          <a:endParaRPr lang="en-US"/>
        </a:p>
      </dgm:t>
    </dgm:pt>
    <dgm:pt modelId="{B7AE14E3-D118-4D2C-A40E-4A0F8395CB32}">
      <dgm:prSet/>
      <dgm:spPr/>
      <dgm:t>
        <a:bodyPr/>
        <a:lstStyle/>
        <a:p>
          <a:r>
            <a:rPr lang="tr-TR"/>
            <a:t>Yeni görev türü oluşturma, iş akışı yönetimi, kullanıcı ekleme ve sistem ayarlarını yapılandırma gibi işlemler.</a:t>
          </a:r>
          <a:endParaRPr lang="en-US"/>
        </a:p>
      </dgm:t>
    </dgm:pt>
    <dgm:pt modelId="{B85FB4BA-F513-4386-BB8A-865B3034171A}" type="parTrans" cxnId="{AE6FD62A-D42B-48D1-893F-88511F202FE0}">
      <dgm:prSet/>
      <dgm:spPr/>
      <dgm:t>
        <a:bodyPr/>
        <a:lstStyle/>
        <a:p>
          <a:endParaRPr lang="en-US"/>
        </a:p>
      </dgm:t>
    </dgm:pt>
    <dgm:pt modelId="{4BBE5328-C722-4EBA-8527-4E576600B221}" type="sibTrans" cxnId="{AE6FD62A-D42B-48D1-893F-88511F202FE0}">
      <dgm:prSet/>
      <dgm:spPr/>
      <dgm:t>
        <a:bodyPr/>
        <a:lstStyle/>
        <a:p>
          <a:endParaRPr lang="en-US"/>
        </a:p>
      </dgm:t>
    </dgm:pt>
    <dgm:pt modelId="{33598E40-C7D0-40EF-B67D-3D0D1A9B7FB4}">
      <dgm:prSet/>
      <dgm:spPr/>
      <dgm:t>
        <a:bodyPr/>
        <a:lstStyle/>
        <a:p>
          <a:r>
            <a:rPr lang="tr-TR"/>
            <a:t>Son Aktiviteler</a:t>
          </a:r>
          <a:endParaRPr lang="en-US"/>
        </a:p>
      </dgm:t>
    </dgm:pt>
    <dgm:pt modelId="{CB432C04-AAE9-4BE2-B6CC-7C7624AF2B68}" type="parTrans" cxnId="{24908B13-1ECE-48A6-AA7B-4CABA84E96CF}">
      <dgm:prSet/>
      <dgm:spPr/>
      <dgm:t>
        <a:bodyPr/>
        <a:lstStyle/>
        <a:p>
          <a:endParaRPr lang="en-US"/>
        </a:p>
      </dgm:t>
    </dgm:pt>
    <dgm:pt modelId="{60E8274E-A93A-4484-A4AE-5F09EDFBFEDD}" type="sibTrans" cxnId="{24908B13-1ECE-48A6-AA7B-4CABA84E96CF}">
      <dgm:prSet/>
      <dgm:spPr/>
      <dgm:t>
        <a:bodyPr/>
        <a:lstStyle/>
        <a:p>
          <a:endParaRPr lang="en-US"/>
        </a:p>
      </dgm:t>
    </dgm:pt>
    <dgm:pt modelId="{95D64E8E-B862-4183-B8EE-7035966A8AFF}">
      <dgm:prSet/>
      <dgm:spPr/>
      <dgm:t>
        <a:bodyPr/>
        <a:lstStyle/>
        <a:p>
          <a:r>
            <a:rPr lang="tr-TR"/>
            <a:t>Yeni görevler, güncellemeler ve projelerle ilgili son hareketlerin listesi.</a:t>
          </a:r>
          <a:endParaRPr lang="en-US"/>
        </a:p>
      </dgm:t>
    </dgm:pt>
    <dgm:pt modelId="{AD617266-C6C8-4548-8673-5DC5ADCD4945}" type="parTrans" cxnId="{26E02415-D574-4A4A-AFA5-B02336ED50ED}">
      <dgm:prSet/>
      <dgm:spPr/>
      <dgm:t>
        <a:bodyPr/>
        <a:lstStyle/>
        <a:p>
          <a:endParaRPr lang="en-US"/>
        </a:p>
      </dgm:t>
    </dgm:pt>
    <dgm:pt modelId="{FA643842-398B-41BB-A877-749AA94AA5C2}" type="sibTrans" cxnId="{26E02415-D574-4A4A-AFA5-B02336ED50ED}">
      <dgm:prSet/>
      <dgm:spPr/>
      <dgm:t>
        <a:bodyPr/>
        <a:lstStyle/>
        <a:p>
          <a:endParaRPr lang="en-US"/>
        </a:p>
      </dgm:t>
    </dgm:pt>
    <dgm:pt modelId="{BEB728DE-072A-4AB3-AB18-39E34038FADA}" type="pres">
      <dgm:prSet presAssocID="{6F6B0BD7-298E-4FB3-931D-E3559E38EF74}" presName="root" presStyleCnt="0">
        <dgm:presLayoutVars>
          <dgm:dir/>
          <dgm:resizeHandles val="exact"/>
        </dgm:presLayoutVars>
      </dgm:prSet>
      <dgm:spPr/>
    </dgm:pt>
    <dgm:pt modelId="{38BDF569-4C94-44DF-B0FF-0C53DB6AF810}" type="pres">
      <dgm:prSet presAssocID="{9FCD4C40-8B22-4318-A603-2697C049C15B}" presName="compNode" presStyleCnt="0"/>
      <dgm:spPr/>
    </dgm:pt>
    <dgm:pt modelId="{98C1927D-EC2C-45C0-B4E1-A92DF760A03D}" type="pres">
      <dgm:prSet presAssocID="{9FCD4C40-8B22-4318-A603-2697C049C15B}" presName="bgRect" presStyleLbl="bgShp" presStyleIdx="0" presStyleCnt="4"/>
      <dgm:spPr/>
    </dgm:pt>
    <dgm:pt modelId="{DAEFFC7F-B2C6-4FAE-9500-B3FB447EDB12}" type="pres">
      <dgm:prSet presAssocID="{9FCD4C40-8B22-4318-A603-2697C049C1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406E1F31-EEB4-4212-97B2-9D5E0B0F61F4}" type="pres">
      <dgm:prSet presAssocID="{9FCD4C40-8B22-4318-A603-2697C049C15B}" presName="spaceRect" presStyleCnt="0"/>
      <dgm:spPr/>
    </dgm:pt>
    <dgm:pt modelId="{78A5304A-E7ED-41C6-8F68-E119D1F8737E}" type="pres">
      <dgm:prSet presAssocID="{9FCD4C40-8B22-4318-A603-2697C049C15B}" presName="parTx" presStyleLbl="revTx" presStyleIdx="0" presStyleCnt="8">
        <dgm:presLayoutVars>
          <dgm:chMax val="0"/>
          <dgm:chPref val="0"/>
        </dgm:presLayoutVars>
      </dgm:prSet>
      <dgm:spPr/>
    </dgm:pt>
    <dgm:pt modelId="{86C0133F-7B92-4574-84FA-EDB24D2A2D45}" type="pres">
      <dgm:prSet presAssocID="{9FCD4C40-8B22-4318-A603-2697C049C15B}" presName="desTx" presStyleLbl="revTx" presStyleIdx="1" presStyleCnt="8">
        <dgm:presLayoutVars/>
      </dgm:prSet>
      <dgm:spPr/>
    </dgm:pt>
    <dgm:pt modelId="{6EF9886C-B0F1-41D6-8BB9-6E87FF219904}" type="pres">
      <dgm:prSet presAssocID="{EFB19E85-7169-4E8F-B453-7A2CF1A3D964}" presName="sibTrans" presStyleCnt="0"/>
      <dgm:spPr/>
    </dgm:pt>
    <dgm:pt modelId="{688B2F6C-CCC6-4B4F-870B-D93A47013620}" type="pres">
      <dgm:prSet presAssocID="{7B4B9110-0730-4260-8B3C-5A08BBC46D98}" presName="compNode" presStyleCnt="0"/>
      <dgm:spPr/>
    </dgm:pt>
    <dgm:pt modelId="{196225E8-1E21-42E9-B0DB-D081E3AB7A6A}" type="pres">
      <dgm:prSet presAssocID="{7B4B9110-0730-4260-8B3C-5A08BBC46D98}" presName="bgRect" presStyleLbl="bgShp" presStyleIdx="1" presStyleCnt="4"/>
      <dgm:spPr/>
    </dgm:pt>
    <dgm:pt modelId="{83C20C88-FC5E-49A0-A487-499BB47C6AEE}" type="pres">
      <dgm:prSet presAssocID="{7B4B9110-0730-4260-8B3C-5A08BBC46D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p kek"/>
        </a:ext>
      </dgm:extLst>
    </dgm:pt>
    <dgm:pt modelId="{71C792E3-98AD-4F65-ACBF-620C3C19FAE2}" type="pres">
      <dgm:prSet presAssocID="{7B4B9110-0730-4260-8B3C-5A08BBC46D98}" presName="spaceRect" presStyleCnt="0"/>
      <dgm:spPr/>
    </dgm:pt>
    <dgm:pt modelId="{41B6BF8E-F2DE-4F3B-BCAD-83D76C89BCC2}" type="pres">
      <dgm:prSet presAssocID="{7B4B9110-0730-4260-8B3C-5A08BBC46D98}" presName="parTx" presStyleLbl="revTx" presStyleIdx="2" presStyleCnt="8">
        <dgm:presLayoutVars>
          <dgm:chMax val="0"/>
          <dgm:chPref val="0"/>
        </dgm:presLayoutVars>
      </dgm:prSet>
      <dgm:spPr/>
    </dgm:pt>
    <dgm:pt modelId="{32094EDD-04A0-4478-AA5B-BCAF61CD9446}" type="pres">
      <dgm:prSet presAssocID="{7B4B9110-0730-4260-8B3C-5A08BBC46D98}" presName="desTx" presStyleLbl="revTx" presStyleIdx="3" presStyleCnt="8">
        <dgm:presLayoutVars/>
      </dgm:prSet>
      <dgm:spPr/>
    </dgm:pt>
    <dgm:pt modelId="{AD88FD40-13D1-4B1C-932E-49ED38E207A8}" type="pres">
      <dgm:prSet presAssocID="{43E31BF2-592D-44AD-804C-3281B5C29958}" presName="sibTrans" presStyleCnt="0"/>
      <dgm:spPr/>
    </dgm:pt>
    <dgm:pt modelId="{0465752A-1A51-4697-83B1-664982558709}" type="pres">
      <dgm:prSet presAssocID="{0B12C5D5-276A-4066-B0F8-09A92E624303}" presName="compNode" presStyleCnt="0"/>
      <dgm:spPr/>
    </dgm:pt>
    <dgm:pt modelId="{C2B24C35-9B36-4C09-83FF-0EB55B46A684}" type="pres">
      <dgm:prSet presAssocID="{0B12C5D5-276A-4066-B0F8-09A92E624303}" presName="bgRect" presStyleLbl="bgShp" presStyleIdx="2" presStyleCnt="4"/>
      <dgm:spPr/>
    </dgm:pt>
    <dgm:pt modelId="{35D8058F-02A5-485A-AD3D-BE0FF205BB0E}" type="pres">
      <dgm:prSet presAssocID="{0B12C5D5-276A-4066-B0F8-09A92E6243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onometre"/>
        </a:ext>
      </dgm:extLst>
    </dgm:pt>
    <dgm:pt modelId="{368F6FBA-C9E3-4DB5-B00C-4B42E3D111BB}" type="pres">
      <dgm:prSet presAssocID="{0B12C5D5-276A-4066-B0F8-09A92E624303}" presName="spaceRect" presStyleCnt="0"/>
      <dgm:spPr/>
    </dgm:pt>
    <dgm:pt modelId="{048017B1-0980-409B-AF84-6E49D9BA2798}" type="pres">
      <dgm:prSet presAssocID="{0B12C5D5-276A-4066-B0F8-09A92E624303}" presName="parTx" presStyleLbl="revTx" presStyleIdx="4" presStyleCnt="8">
        <dgm:presLayoutVars>
          <dgm:chMax val="0"/>
          <dgm:chPref val="0"/>
        </dgm:presLayoutVars>
      </dgm:prSet>
      <dgm:spPr/>
    </dgm:pt>
    <dgm:pt modelId="{7AE6377D-1043-402F-8F2F-5FF86EEA13A0}" type="pres">
      <dgm:prSet presAssocID="{0B12C5D5-276A-4066-B0F8-09A92E624303}" presName="desTx" presStyleLbl="revTx" presStyleIdx="5" presStyleCnt="8">
        <dgm:presLayoutVars/>
      </dgm:prSet>
      <dgm:spPr/>
    </dgm:pt>
    <dgm:pt modelId="{7C10C8F5-59C7-4280-B4A4-C79D29151FDE}" type="pres">
      <dgm:prSet presAssocID="{7C491178-E170-4297-8D01-907BBFC80891}" presName="sibTrans" presStyleCnt="0"/>
      <dgm:spPr/>
    </dgm:pt>
    <dgm:pt modelId="{49AD4C81-1463-4D33-97A7-66484023902A}" type="pres">
      <dgm:prSet presAssocID="{33598E40-C7D0-40EF-B67D-3D0D1A9B7FB4}" presName="compNode" presStyleCnt="0"/>
      <dgm:spPr/>
    </dgm:pt>
    <dgm:pt modelId="{67DB76B7-C17F-4ED7-AFDC-DDCC8BA58E5A}" type="pres">
      <dgm:prSet presAssocID="{33598E40-C7D0-40EF-B67D-3D0D1A9B7FB4}" presName="bgRect" presStyleLbl="bgShp" presStyleIdx="3" presStyleCnt="4"/>
      <dgm:spPr/>
    </dgm:pt>
    <dgm:pt modelId="{2FCEB9CD-1144-4968-9754-BBABADEBC640}" type="pres">
      <dgm:prSet presAssocID="{33598E40-C7D0-40EF-B67D-3D0D1A9B7F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B244ABE7-5DA9-4E3D-B8CE-F4756D1DFCEF}" type="pres">
      <dgm:prSet presAssocID="{33598E40-C7D0-40EF-B67D-3D0D1A9B7FB4}" presName="spaceRect" presStyleCnt="0"/>
      <dgm:spPr/>
    </dgm:pt>
    <dgm:pt modelId="{E951C6B9-94E2-4EE3-B357-E916639E0C80}" type="pres">
      <dgm:prSet presAssocID="{33598E40-C7D0-40EF-B67D-3D0D1A9B7FB4}" presName="parTx" presStyleLbl="revTx" presStyleIdx="6" presStyleCnt="8">
        <dgm:presLayoutVars>
          <dgm:chMax val="0"/>
          <dgm:chPref val="0"/>
        </dgm:presLayoutVars>
      </dgm:prSet>
      <dgm:spPr/>
    </dgm:pt>
    <dgm:pt modelId="{9FFACBD6-3DB3-45D3-A914-B72F05E6B243}" type="pres">
      <dgm:prSet presAssocID="{33598E40-C7D0-40EF-B67D-3D0D1A9B7FB4}" presName="desTx" presStyleLbl="revTx" presStyleIdx="7" presStyleCnt="8">
        <dgm:presLayoutVars/>
      </dgm:prSet>
      <dgm:spPr/>
    </dgm:pt>
  </dgm:ptLst>
  <dgm:cxnLst>
    <dgm:cxn modelId="{A3EB8E05-807E-4384-A57D-26105126EDDC}" type="presOf" srcId="{33598E40-C7D0-40EF-B67D-3D0D1A9B7FB4}" destId="{E951C6B9-94E2-4EE3-B357-E916639E0C80}" srcOrd="0" destOrd="0" presId="urn:microsoft.com/office/officeart/2018/2/layout/IconVerticalSolidList"/>
    <dgm:cxn modelId="{97D73A07-B988-4996-822E-95CD313DDF11}" type="presOf" srcId="{9FCD4C40-8B22-4318-A603-2697C049C15B}" destId="{78A5304A-E7ED-41C6-8F68-E119D1F8737E}" srcOrd="0" destOrd="0" presId="urn:microsoft.com/office/officeart/2018/2/layout/IconVerticalSolidList"/>
    <dgm:cxn modelId="{3E8C5012-74FD-4859-ADB0-251FFB7E65C7}" srcId="{9FCD4C40-8B22-4318-A603-2697C049C15B}" destId="{6F7A5534-6C5F-4EB2-AE27-854654A8AFC4}" srcOrd="0" destOrd="0" parTransId="{D70763D6-6930-4561-802B-3FEC5889996F}" sibTransId="{6E22DB01-7A77-4D35-A0CA-F1F64674AB04}"/>
    <dgm:cxn modelId="{24908B13-1ECE-48A6-AA7B-4CABA84E96CF}" srcId="{6F6B0BD7-298E-4FB3-931D-E3559E38EF74}" destId="{33598E40-C7D0-40EF-B67D-3D0D1A9B7FB4}" srcOrd="3" destOrd="0" parTransId="{CB432C04-AAE9-4BE2-B6CC-7C7624AF2B68}" sibTransId="{60E8274E-A93A-4484-A4AE-5F09EDFBFEDD}"/>
    <dgm:cxn modelId="{26E02415-D574-4A4A-AFA5-B02336ED50ED}" srcId="{33598E40-C7D0-40EF-B67D-3D0D1A9B7FB4}" destId="{95D64E8E-B862-4183-B8EE-7035966A8AFF}" srcOrd="0" destOrd="0" parTransId="{AD617266-C6C8-4548-8673-5DC5ADCD4945}" sibTransId="{FA643842-398B-41BB-A877-749AA94AA5C2}"/>
    <dgm:cxn modelId="{7E96551E-446F-424E-AE09-9E253A105A15}" srcId="{7B4B9110-0730-4260-8B3C-5A08BBC46D98}" destId="{D85D1B3D-8650-4CA1-A807-4DFC98C176BD}" srcOrd="0" destOrd="0" parTransId="{C6178137-203C-4B45-9E85-B6A923371793}" sibTransId="{C77252EA-1392-47E3-BE01-4C2D13AF5795}"/>
    <dgm:cxn modelId="{AE6FD62A-D42B-48D1-893F-88511F202FE0}" srcId="{0B12C5D5-276A-4066-B0F8-09A92E624303}" destId="{B7AE14E3-D118-4D2C-A40E-4A0F8395CB32}" srcOrd="0" destOrd="0" parTransId="{B85FB4BA-F513-4386-BB8A-865B3034171A}" sibTransId="{4BBE5328-C722-4EBA-8527-4E576600B221}"/>
    <dgm:cxn modelId="{3061DE2B-C49D-425F-99E2-8DD5546B0362}" srcId="{6F6B0BD7-298E-4FB3-931D-E3559E38EF74}" destId="{9FCD4C40-8B22-4318-A603-2697C049C15B}" srcOrd="0" destOrd="0" parTransId="{C79DC3F1-1BAE-4A05-965C-A2CCFA039D80}" sibTransId="{EFB19E85-7169-4E8F-B453-7A2CF1A3D964}"/>
    <dgm:cxn modelId="{715A713B-438F-493C-8188-6F7C12EF73AA}" type="presOf" srcId="{6F6B0BD7-298E-4FB3-931D-E3559E38EF74}" destId="{BEB728DE-072A-4AB3-AB18-39E34038FADA}" srcOrd="0" destOrd="0" presId="urn:microsoft.com/office/officeart/2018/2/layout/IconVerticalSolidList"/>
    <dgm:cxn modelId="{BF7A4967-0D4C-4D81-80BB-69DA97B4B7DE}" type="presOf" srcId="{B7AE14E3-D118-4D2C-A40E-4A0F8395CB32}" destId="{7AE6377D-1043-402F-8F2F-5FF86EEA13A0}" srcOrd="0" destOrd="0" presId="urn:microsoft.com/office/officeart/2018/2/layout/IconVerticalSolidList"/>
    <dgm:cxn modelId="{5AF1F688-37AD-4E45-A37C-70DA77AC6864}" type="presOf" srcId="{95D64E8E-B862-4183-B8EE-7035966A8AFF}" destId="{9FFACBD6-3DB3-45D3-A914-B72F05E6B243}" srcOrd="0" destOrd="0" presId="urn:microsoft.com/office/officeart/2018/2/layout/IconVerticalSolidList"/>
    <dgm:cxn modelId="{1F2AB8A1-E8A3-47F1-A210-7A1D85738E66}" type="presOf" srcId="{0B12C5D5-276A-4066-B0F8-09A92E624303}" destId="{048017B1-0980-409B-AF84-6E49D9BA2798}" srcOrd="0" destOrd="0" presId="urn:microsoft.com/office/officeart/2018/2/layout/IconVerticalSolidList"/>
    <dgm:cxn modelId="{2B418AB8-4D5E-4CC1-8E74-8BC65F92D028}" type="presOf" srcId="{6F7A5534-6C5F-4EB2-AE27-854654A8AFC4}" destId="{86C0133F-7B92-4574-84FA-EDB24D2A2D45}" srcOrd="0" destOrd="0" presId="urn:microsoft.com/office/officeart/2018/2/layout/IconVerticalSolidList"/>
    <dgm:cxn modelId="{0AFBF5C6-C812-4360-8E95-34F3BCAA885E}" srcId="{6F6B0BD7-298E-4FB3-931D-E3559E38EF74}" destId="{0B12C5D5-276A-4066-B0F8-09A92E624303}" srcOrd="2" destOrd="0" parTransId="{F1927975-3E40-4524-964B-D21C6EB4F38C}" sibTransId="{7C491178-E170-4297-8D01-907BBFC80891}"/>
    <dgm:cxn modelId="{1EE91FC9-CC00-48E6-8CDC-3387843FF81E}" type="presOf" srcId="{7B4B9110-0730-4260-8B3C-5A08BBC46D98}" destId="{41B6BF8E-F2DE-4F3B-BCAD-83D76C89BCC2}" srcOrd="0" destOrd="0" presId="urn:microsoft.com/office/officeart/2018/2/layout/IconVerticalSolidList"/>
    <dgm:cxn modelId="{941096ED-92B2-4827-A696-08C7E7A245F9}" srcId="{6F6B0BD7-298E-4FB3-931D-E3559E38EF74}" destId="{7B4B9110-0730-4260-8B3C-5A08BBC46D98}" srcOrd="1" destOrd="0" parTransId="{7CC70955-9C28-4E7F-8B60-FAD15C40B3A4}" sibTransId="{43E31BF2-592D-44AD-804C-3281B5C29958}"/>
    <dgm:cxn modelId="{71D085FE-DF0A-48C8-A02A-320218E28B05}" type="presOf" srcId="{D85D1B3D-8650-4CA1-A807-4DFC98C176BD}" destId="{32094EDD-04A0-4478-AA5B-BCAF61CD9446}" srcOrd="0" destOrd="0" presId="urn:microsoft.com/office/officeart/2018/2/layout/IconVerticalSolidList"/>
    <dgm:cxn modelId="{2E0357A9-3D17-4578-BDD3-21AFCD76E301}" type="presParOf" srcId="{BEB728DE-072A-4AB3-AB18-39E34038FADA}" destId="{38BDF569-4C94-44DF-B0FF-0C53DB6AF810}" srcOrd="0" destOrd="0" presId="urn:microsoft.com/office/officeart/2018/2/layout/IconVerticalSolidList"/>
    <dgm:cxn modelId="{74C06034-B2BD-4839-909D-B9A3F18ED7ED}" type="presParOf" srcId="{38BDF569-4C94-44DF-B0FF-0C53DB6AF810}" destId="{98C1927D-EC2C-45C0-B4E1-A92DF760A03D}" srcOrd="0" destOrd="0" presId="urn:microsoft.com/office/officeart/2018/2/layout/IconVerticalSolidList"/>
    <dgm:cxn modelId="{4B4FE3A9-D0F8-4716-9D52-5BD56B294179}" type="presParOf" srcId="{38BDF569-4C94-44DF-B0FF-0C53DB6AF810}" destId="{DAEFFC7F-B2C6-4FAE-9500-B3FB447EDB12}" srcOrd="1" destOrd="0" presId="urn:microsoft.com/office/officeart/2018/2/layout/IconVerticalSolidList"/>
    <dgm:cxn modelId="{5CE0A14E-B672-4FAE-BBA5-DD279AF6FE51}" type="presParOf" srcId="{38BDF569-4C94-44DF-B0FF-0C53DB6AF810}" destId="{406E1F31-EEB4-4212-97B2-9D5E0B0F61F4}" srcOrd="2" destOrd="0" presId="urn:microsoft.com/office/officeart/2018/2/layout/IconVerticalSolidList"/>
    <dgm:cxn modelId="{C941018B-4160-4BD2-AD54-E1B634142134}" type="presParOf" srcId="{38BDF569-4C94-44DF-B0FF-0C53DB6AF810}" destId="{78A5304A-E7ED-41C6-8F68-E119D1F8737E}" srcOrd="3" destOrd="0" presId="urn:microsoft.com/office/officeart/2018/2/layout/IconVerticalSolidList"/>
    <dgm:cxn modelId="{BD59CF6E-D824-4A8C-889F-56A7DC369DBC}" type="presParOf" srcId="{38BDF569-4C94-44DF-B0FF-0C53DB6AF810}" destId="{86C0133F-7B92-4574-84FA-EDB24D2A2D45}" srcOrd="4" destOrd="0" presId="urn:microsoft.com/office/officeart/2018/2/layout/IconVerticalSolidList"/>
    <dgm:cxn modelId="{8C568341-978E-44F3-B4B4-D9F1BE733532}" type="presParOf" srcId="{BEB728DE-072A-4AB3-AB18-39E34038FADA}" destId="{6EF9886C-B0F1-41D6-8BB9-6E87FF219904}" srcOrd="1" destOrd="0" presId="urn:microsoft.com/office/officeart/2018/2/layout/IconVerticalSolidList"/>
    <dgm:cxn modelId="{FCDA68F2-3656-440B-9F34-F4E6B0E011C3}" type="presParOf" srcId="{BEB728DE-072A-4AB3-AB18-39E34038FADA}" destId="{688B2F6C-CCC6-4B4F-870B-D93A47013620}" srcOrd="2" destOrd="0" presId="urn:microsoft.com/office/officeart/2018/2/layout/IconVerticalSolidList"/>
    <dgm:cxn modelId="{D30A322C-97DE-4E7C-97DC-85E9FD9F6025}" type="presParOf" srcId="{688B2F6C-CCC6-4B4F-870B-D93A47013620}" destId="{196225E8-1E21-42E9-B0DB-D081E3AB7A6A}" srcOrd="0" destOrd="0" presId="urn:microsoft.com/office/officeart/2018/2/layout/IconVerticalSolidList"/>
    <dgm:cxn modelId="{933FC57F-BBF3-4395-B135-88D136AB8EE5}" type="presParOf" srcId="{688B2F6C-CCC6-4B4F-870B-D93A47013620}" destId="{83C20C88-FC5E-49A0-A487-499BB47C6AEE}" srcOrd="1" destOrd="0" presId="urn:microsoft.com/office/officeart/2018/2/layout/IconVerticalSolidList"/>
    <dgm:cxn modelId="{D40442A7-2A2B-44F8-B1C6-7FC2D9534BE2}" type="presParOf" srcId="{688B2F6C-CCC6-4B4F-870B-D93A47013620}" destId="{71C792E3-98AD-4F65-ACBF-620C3C19FAE2}" srcOrd="2" destOrd="0" presId="urn:microsoft.com/office/officeart/2018/2/layout/IconVerticalSolidList"/>
    <dgm:cxn modelId="{57600E25-F06A-46D9-A31A-40BB63277450}" type="presParOf" srcId="{688B2F6C-CCC6-4B4F-870B-D93A47013620}" destId="{41B6BF8E-F2DE-4F3B-BCAD-83D76C89BCC2}" srcOrd="3" destOrd="0" presId="urn:microsoft.com/office/officeart/2018/2/layout/IconVerticalSolidList"/>
    <dgm:cxn modelId="{32DD502A-ADC6-4CB8-A004-5B6B58ADD530}" type="presParOf" srcId="{688B2F6C-CCC6-4B4F-870B-D93A47013620}" destId="{32094EDD-04A0-4478-AA5B-BCAF61CD9446}" srcOrd="4" destOrd="0" presId="urn:microsoft.com/office/officeart/2018/2/layout/IconVerticalSolidList"/>
    <dgm:cxn modelId="{469F89A0-4F52-4764-8483-87CBFD03862B}" type="presParOf" srcId="{BEB728DE-072A-4AB3-AB18-39E34038FADA}" destId="{AD88FD40-13D1-4B1C-932E-49ED38E207A8}" srcOrd="3" destOrd="0" presId="urn:microsoft.com/office/officeart/2018/2/layout/IconVerticalSolidList"/>
    <dgm:cxn modelId="{1D8B0598-4B46-4C21-AC8D-936A888188B8}" type="presParOf" srcId="{BEB728DE-072A-4AB3-AB18-39E34038FADA}" destId="{0465752A-1A51-4697-83B1-664982558709}" srcOrd="4" destOrd="0" presId="urn:microsoft.com/office/officeart/2018/2/layout/IconVerticalSolidList"/>
    <dgm:cxn modelId="{8FE6EBB3-9A98-450B-8B23-F912A637D9F0}" type="presParOf" srcId="{0465752A-1A51-4697-83B1-664982558709}" destId="{C2B24C35-9B36-4C09-83FF-0EB55B46A684}" srcOrd="0" destOrd="0" presId="urn:microsoft.com/office/officeart/2018/2/layout/IconVerticalSolidList"/>
    <dgm:cxn modelId="{5F1C7499-9953-4AE6-A259-053742C1D5B1}" type="presParOf" srcId="{0465752A-1A51-4697-83B1-664982558709}" destId="{35D8058F-02A5-485A-AD3D-BE0FF205BB0E}" srcOrd="1" destOrd="0" presId="urn:microsoft.com/office/officeart/2018/2/layout/IconVerticalSolidList"/>
    <dgm:cxn modelId="{43ABFC25-942B-4846-8750-ACC69F3FA633}" type="presParOf" srcId="{0465752A-1A51-4697-83B1-664982558709}" destId="{368F6FBA-C9E3-4DB5-B00C-4B42E3D111BB}" srcOrd="2" destOrd="0" presId="urn:microsoft.com/office/officeart/2018/2/layout/IconVerticalSolidList"/>
    <dgm:cxn modelId="{0C6C362C-4D29-4DDE-AEF6-B91E358A055A}" type="presParOf" srcId="{0465752A-1A51-4697-83B1-664982558709}" destId="{048017B1-0980-409B-AF84-6E49D9BA2798}" srcOrd="3" destOrd="0" presId="urn:microsoft.com/office/officeart/2018/2/layout/IconVerticalSolidList"/>
    <dgm:cxn modelId="{D39377B4-1B23-42F0-9E1C-BD0E3F686833}" type="presParOf" srcId="{0465752A-1A51-4697-83B1-664982558709}" destId="{7AE6377D-1043-402F-8F2F-5FF86EEA13A0}" srcOrd="4" destOrd="0" presId="urn:microsoft.com/office/officeart/2018/2/layout/IconVerticalSolidList"/>
    <dgm:cxn modelId="{BDCF77FC-72BC-4DCF-BBAC-8438155A679C}" type="presParOf" srcId="{BEB728DE-072A-4AB3-AB18-39E34038FADA}" destId="{7C10C8F5-59C7-4280-B4A4-C79D29151FDE}" srcOrd="5" destOrd="0" presId="urn:microsoft.com/office/officeart/2018/2/layout/IconVerticalSolidList"/>
    <dgm:cxn modelId="{0CC879CE-34FC-4659-8673-49DA402346AB}" type="presParOf" srcId="{BEB728DE-072A-4AB3-AB18-39E34038FADA}" destId="{49AD4C81-1463-4D33-97A7-66484023902A}" srcOrd="6" destOrd="0" presId="urn:microsoft.com/office/officeart/2018/2/layout/IconVerticalSolidList"/>
    <dgm:cxn modelId="{4E167240-4E03-4185-B5B0-11C9E5F2AF56}" type="presParOf" srcId="{49AD4C81-1463-4D33-97A7-66484023902A}" destId="{67DB76B7-C17F-4ED7-AFDC-DDCC8BA58E5A}" srcOrd="0" destOrd="0" presId="urn:microsoft.com/office/officeart/2018/2/layout/IconVerticalSolidList"/>
    <dgm:cxn modelId="{648A06BA-2336-419A-B64B-0B0BCA28ACD9}" type="presParOf" srcId="{49AD4C81-1463-4D33-97A7-66484023902A}" destId="{2FCEB9CD-1144-4968-9754-BBABADEBC640}" srcOrd="1" destOrd="0" presId="urn:microsoft.com/office/officeart/2018/2/layout/IconVerticalSolidList"/>
    <dgm:cxn modelId="{C15E3E9D-9955-45F3-A136-581B5332A5BC}" type="presParOf" srcId="{49AD4C81-1463-4D33-97A7-66484023902A}" destId="{B244ABE7-5DA9-4E3D-B8CE-F4756D1DFCEF}" srcOrd="2" destOrd="0" presId="urn:microsoft.com/office/officeart/2018/2/layout/IconVerticalSolidList"/>
    <dgm:cxn modelId="{7489811F-F139-427F-AA8B-8324D063CB19}" type="presParOf" srcId="{49AD4C81-1463-4D33-97A7-66484023902A}" destId="{E951C6B9-94E2-4EE3-B357-E916639E0C80}" srcOrd="3" destOrd="0" presId="urn:microsoft.com/office/officeart/2018/2/layout/IconVerticalSolidList"/>
    <dgm:cxn modelId="{8355BD07-B5E2-4B9D-AE3D-508E10741826}" type="presParOf" srcId="{49AD4C81-1463-4D33-97A7-66484023902A}" destId="{9FFACBD6-3DB3-45D3-A914-B72F05E6B2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28B08-692B-46DC-9B19-58E7A4035A58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445E5D-1568-41E2-BB6B-18D56FF35015}">
      <dsp:nvSpPr>
        <dsp:cNvPr id="0" name=""/>
        <dsp:cNvSpPr/>
      </dsp:nvSpPr>
      <dsp:spPr>
        <a:xfrm>
          <a:off x="0" y="601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baseline="0" dirty="0"/>
            <a:t>Proje süreçlerini merkezi bir platformda toplamak</a:t>
          </a:r>
          <a:endParaRPr lang="en-US" sz="2800" kern="1200" dirty="0"/>
        </a:p>
      </dsp:txBody>
      <dsp:txXfrm>
        <a:off x="0" y="601"/>
        <a:ext cx="5607050" cy="985279"/>
      </dsp:txXfrm>
    </dsp:sp>
    <dsp:sp modelId="{DA5AB6A7-2741-42AA-898A-4AAF675AAB6B}">
      <dsp:nvSpPr>
        <dsp:cNvPr id="0" name=""/>
        <dsp:cNvSpPr/>
      </dsp:nvSpPr>
      <dsp:spPr>
        <a:xfrm>
          <a:off x="0" y="985880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C3D6C6-2C03-472E-BC32-5F1775624FEB}">
      <dsp:nvSpPr>
        <dsp:cNvPr id="0" name=""/>
        <dsp:cNvSpPr/>
      </dsp:nvSpPr>
      <dsp:spPr>
        <a:xfrm>
          <a:off x="0" y="98588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baseline="0" dirty="0"/>
            <a:t>Görev atamaları ve takiplerini kolaylaştırmak</a:t>
          </a:r>
          <a:endParaRPr lang="en-US" sz="2800" kern="1200" dirty="0"/>
        </a:p>
      </dsp:txBody>
      <dsp:txXfrm>
        <a:off x="0" y="985880"/>
        <a:ext cx="5607050" cy="985279"/>
      </dsp:txXfrm>
    </dsp:sp>
    <dsp:sp modelId="{B38FE82A-7DBF-4FE9-8219-60A2F5F4EBEB}">
      <dsp:nvSpPr>
        <dsp:cNvPr id="0" name=""/>
        <dsp:cNvSpPr/>
      </dsp:nvSpPr>
      <dsp:spPr>
        <a:xfrm>
          <a:off x="0" y="197116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C45F4-B6E1-46D0-B8AE-4809AD49BB36}">
      <dsp:nvSpPr>
        <dsp:cNvPr id="0" name=""/>
        <dsp:cNvSpPr/>
      </dsp:nvSpPr>
      <dsp:spPr>
        <a:xfrm>
          <a:off x="0" y="1971160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baseline="0" dirty="0"/>
            <a:t>Proje durumlarını gerçek zamanlı izlemek</a:t>
          </a:r>
          <a:endParaRPr lang="en-US" sz="2800" kern="1200" dirty="0"/>
        </a:p>
      </dsp:txBody>
      <dsp:txXfrm>
        <a:off x="0" y="1971160"/>
        <a:ext cx="5607050" cy="985279"/>
      </dsp:txXfrm>
    </dsp:sp>
    <dsp:sp modelId="{35746059-7C87-4CD1-B7D4-96FD001B92A7}">
      <dsp:nvSpPr>
        <dsp:cNvPr id="0" name=""/>
        <dsp:cNvSpPr/>
      </dsp:nvSpPr>
      <dsp:spPr>
        <a:xfrm>
          <a:off x="0" y="2956439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183D8F-23F6-44D4-BD66-D2356ADD41D1}">
      <dsp:nvSpPr>
        <dsp:cNvPr id="0" name=""/>
        <dsp:cNvSpPr/>
      </dsp:nvSpPr>
      <dsp:spPr>
        <a:xfrm>
          <a:off x="0" y="295643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baseline="0" dirty="0"/>
            <a:t>Kullanıcı bazlı yetkilendirme sağlamak</a:t>
          </a:r>
          <a:endParaRPr lang="en-US" sz="2800" kern="1200" dirty="0"/>
        </a:p>
      </dsp:txBody>
      <dsp:txXfrm>
        <a:off x="0" y="2956439"/>
        <a:ext cx="5607050" cy="985279"/>
      </dsp:txXfrm>
    </dsp:sp>
    <dsp:sp modelId="{93174C42-8DAF-4223-9781-2CDA278AD36D}">
      <dsp:nvSpPr>
        <dsp:cNvPr id="0" name=""/>
        <dsp:cNvSpPr/>
      </dsp:nvSpPr>
      <dsp:spPr>
        <a:xfrm>
          <a:off x="0" y="3941719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D6E242-F493-4DF1-9656-A95F78D4DEFF}">
      <dsp:nvSpPr>
        <dsp:cNvPr id="0" name=""/>
        <dsp:cNvSpPr/>
      </dsp:nvSpPr>
      <dsp:spPr>
        <a:xfrm>
          <a:off x="0" y="3941719"/>
          <a:ext cx="5607050" cy="985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0" y="3941719"/>
        <a:ext cx="5607050" cy="985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51A49-2E71-495E-987C-239D41E5E545}">
      <dsp:nvSpPr>
        <dsp:cNvPr id="0" name=""/>
        <dsp:cNvSpPr/>
      </dsp:nvSpPr>
      <dsp:spPr>
        <a:xfrm>
          <a:off x="437356" y="0"/>
          <a:ext cx="5276850" cy="52768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19FB5-41F3-4B81-AAD1-3F86C16C038C}">
      <dsp:nvSpPr>
        <dsp:cNvPr id="0" name=""/>
        <dsp:cNvSpPr/>
      </dsp:nvSpPr>
      <dsp:spPr>
        <a:xfrm>
          <a:off x="938657" y="501300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/>
            <a:t>Controller</a:t>
          </a:r>
          <a:endParaRPr lang="en-US" sz="2900" kern="1200"/>
        </a:p>
      </dsp:txBody>
      <dsp:txXfrm>
        <a:off x="1039119" y="601762"/>
        <a:ext cx="1857047" cy="1857047"/>
      </dsp:txXfrm>
    </dsp:sp>
    <dsp:sp modelId="{35A17982-3977-41CA-93E2-3DDEC8FF9F79}">
      <dsp:nvSpPr>
        <dsp:cNvPr id="0" name=""/>
        <dsp:cNvSpPr/>
      </dsp:nvSpPr>
      <dsp:spPr>
        <a:xfrm>
          <a:off x="3154934" y="501300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/>
            <a:t>DTO</a:t>
          </a:r>
          <a:endParaRPr lang="en-US" sz="2900" kern="1200"/>
        </a:p>
      </dsp:txBody>
      <dsp:txXfrm>
        <a:off x="3255396" y="601762"/>
        <a:ext cx="1857047" cy="1857047"/>
      </dsp:txXfrm>
    </dsp:sp>
    <dsp:sp modelId="{22E297FC-895B-4CCD-B0B4-3BFD51A53DC0}">
      <dsp:nvSpPr>
        <dsp:cNvPr id="0" name=""/>
        <dsp:cNvSpPr/>
      </dsp:nvSpPr>
      <dsp:spPr>
        <a:xfrm>
          <a:off x="938657" y="2717577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/>
            <a:t>Model</a:t>
          </a:r>
          <a:endParaRPr lang="en-US" sz="2900" kern="1200"/>
        </a:p>
      </dsp:txBody>
      <dsp:txXfrm>
        <a:off x="1039119" y="2818039"/>
        <a:ext cx="1857047" cy="1857047"/>
      </dsp:txXfrm>
    </dsp:sp>
    <dsp:sp modelId="{372C5A61-89CC-48E4-B711-F1CE4A43C91C}">
      <dsp:nvSpPr>
        <dsp:cNvPr id="0" name=""/>
        <dsp:cNvSpPr/>
      </dsp:nvSpPr>
      <dsp:spPr>
        <a:xfrm>
          <a:off x="3154934" y="2717577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/>
            <a:t>Entity </a:t>
          </a:r>
          <a:endParaRPr lang="en-US" sz="2900" kern="1200"/>
        </a:p>
      </dsp:txBody>
      <dsp:txXfrm>
        <a:off x="3255396" y="2818039"/>
        <a:ext cx="1857047" cy="1857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E063A-BC91-42A2-AD03-D6B6F24A9015}">
      <dsp:nvSpPr>
        <dsp:cNvPr id="0" name=""/>
        <dsp:cNvSpPr/>
      </dsp:nvSpPr>
      <dsp:spPr>
        <a:xfrm>
          <a:off x="0" y="73579"/>
          <a:ext cx="5607050" cy="1539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800" b="1" i="0" kern="1200" baseline="0"/>
            <a:t>React.js</a:t>
          </a:r>
          <a:r>
            <a:rPr lang="tr-TR" sz="2800" b="0" i="0" kern="1200" baseline="0"/>
            <a:t>: Bileşen tabanlı yapı sayesinde sayfalar modüler olarak geliştirildi.</a:t>
          </a:r>
          <a:endParaRPr lang="en-US" sz="2800" kern="1200"/>
        </a:p>
      </dsp:txBody>
      <dsp:txXfrm>
        <a:off x="75163" y="148742"/>
        <a:ext cx="5456724" cy="1389393"/>
      </dsp:txXfrm>
    </dsp:sp>
    <dsp:sp modelId="{69FCAC5F-1E43-4094-B9ED-255D12F9815A}">
      <dsp:nvSpPr>
        <dsp:cNvPr id="0" name=""/>
        <dsp:cNvSpPr/>
      </dsp:nvSpPr>
      <dsp:spPr>
        <a:xfrm>
          <a:off x="0" y="1693940"/>
          <a:ext cx="5607050" cy="1539719"/>
        </a:xfrm>
        <a:prstGeom prst="roundRect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800" b="1" i="0" kern="1200" baseline="0"/>
            <a:t>Axios</a:t>
          </a:r>
          <a:r>
            <a:rPr lang="tr-TR" sz="2800" b="0" i="0" kern="1200" baseline="0"/>
            <a:t>: API ile veri alışverişi için kullanıldı.</a:t>
          </a:r>
          <a:endParaRPr lang="en-US" sz="2800" kern="1200"/>
        </a:p>
      </dsp:txBody>
      <dsp:txXfrm>
        <a:off x="75163" y="1769103"/>
        <a:ext cx="5456724" cy="1389393"/>
      </dsp:txXfrm>
    </dsp:sp>
    <dsp:sp modelId="{EBD2C518-4F1D-44CC-B3D2-F37D47CAAAEC}">
      <dsp:nvSpPr>
        <dsp:cNvPr id="0" name=""/>
        <dsp:cNvSpPr/>
      </dsp:nvSpPr>
      <dsp:spPr>
        <a:xfrm>
          <a:off x="0" y="3314299"/>
          <a:ext cx="5607050" cy="153971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2800" b="1" i="0" kern="1200" baseline="0" dirty="0" err="1"/>
            <a:t>React</a:t>
          </a:r>
          <a:r>
            <a:rPr lang="tr-TR" sz="2800" b="1" i="0" kern="1200" baseline="0" dirty="0"/>
            <a:t> </a:t>
          </a:r>
          <a:r>
            <a:rPr lang="tr-TR" sz="2800" b="1" i="0" kern="1200" baseline="0" dirty="0" err="1"/>
            <a:t>Router</a:t>
          </a:r>
          <a:r>
            <a:rPr lang="tr-TR" sz="2800" b="0" i="0" kern="1200" baseline="0" dirty="0"/>
            <a:t>: Sayfalar arası geçiş (Routing) sağlandı.</a:t>
          </a:r>
          <a:endParaRPr lang="en-US" sz="2800" kern="1200" dirty="0"/>
        </a:p>
      </dsp:txBody>
      <dsp:txXfrm>
        <a:off x="75163" y="3389462"/>
        <a:ext cx="5456724" cy="1389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EC4F-E88A-470C-942C-975D5015E884}">
      <dsp:nvSpPr>
        <dsp:cNvPr id="0" name=""/>
        <dsp:cNvSpPr/>
      </dsp:nvSpPr>
      <dsp:spPr>
        <a:xfrm>
          <a:off x="1597260" y="369768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1802" y="413909"/>
        <a:ext cx="15772" cy="3157"/>
      </dsp:txXfrm>
    </dsp:sp>
    <dsp:sp modelId="{E58AD401-BE82-4C84-84D6-BFDEA2406CBB}">
      <dsp:nvSpPr>
        <dsp:cNvPr id="0" name=""/>
        <dsp:cNvSpPr/>
      </dsp:nvSpPr>
      <dsp:spPr>
        <a:xfrm>
          <a:off x="227511" y="4023"/>
          <a:ext cx="1371549" cy="8229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Frontend Framework</a:t>
          </a:r>
          <a:endParaRPr lang="en-US" sz="1200" kern="1200"/>
        </a:p>
      </dsp:txBody>
      <dsp:txXfrm>
        <a:off x="227511" y="4023"/>
        <a:ext cx="1371549" cy="822929"/>
      </dsp:txXfrm>
    </dsp:sp>
    <dsp:sp modelId="{B32383A1-1672-48DC-8713-AD8ED6900326}">
      <dsp:nvSpPr>
        <dsp:cNvPr id="0" name=""/>
        <dsp:cNvSpPr/>
      </dsp:nvSpPr>
      <dsp:spPr>
        <a:xfrm>
          <a:off x="3284266" y="369768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14992"/>
              <a:satOff val="-556"/>
              <a:lumOff val="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8808" y="413909"/>
        <a:ext cx="15772" cy="3157"/>
      </dsp:txXfrm>
    </dsp:sp>
    <dsp:sp modelId="{121EB7FF-61BD-4B72-91C1-5533D6201D99}">
      <dsp:nvSpPr>
        <dsp:cNvPr id="0" name=""/>
        <dsp:cNvSpPr/>
      </dsp:nvSpPr>
      <dsp:spPr>
        <a:xfrm>
          <a:off x="1914517" y="4023"/>
          <a:ext cx="1371549" cy="822929"/>
        </a:xfrm>
        <a:prstGeom prst="rect">
          <a:avLst/>
        </a:prstGeom>
        <a:solidFill>
          <a:schemeClr val="accent5">
            <a:hueOff val="-14110"/>
            <a:satOff val="-523"/>
            <a:lumOff val="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React 18 - Modern React hooks ve functional components</a:t>
          </a:r>
          <a:endParaRPr lang="en-US" sz="1200" kern="1200"/>
        </a:p>
      </dsp:txBody>
      <dsp:txXfrm>
        <a:off x="1914517" y="4023"/>
        <a:ext cx="1371549" cy="822929"/>
      </dsp:txXfrm>
    </dsp:sp>
    <dsp:sp modelId="{022A7805-CDEF-4EC8-B015-952F74DD8098}">
      <dsp:nvSpPr>
        <dsp:cNvPr id="0" name=""/>
        <dsp:cNvSpPr/>
      </dsp:nvSpPr>
      <dsp:spPr>
        <a:xfrm>
          <a:off x="4971271" y="369768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29984"/>
              <a:satOff val="-1112"/>
              <a:lumOff val="1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5813" y="413909"/>
        <a:ext cx="15772" cy="3157"/>
      </dsp:txXfrm>
    </dsp:sp>
    <dsp:sp modelId="{0D426230-CD35-4E6D-BEE0-1ED28050CC56}">
      <dsp:nvSpPr>
        <dsp:cNvPr id="0" name=""/>
        <dsp:cNvSpPr/>
      </dsp:nvSpPr>
      <dsp:spPr>
        <a:xfrm>
          <a:off x="3601522" y="4023"/>
          <a:ext cx="1371549" cy="822929"/>
        </a:xfrm>
        <a:prstGeom prst="rect">
          <a:avLst/>
        </a:prstGeom>
        <a:solidFill>
          <a:schemeClr val="accent5">
            <a:hueOff val="-28220"/>
            <a:satOff val="-1047"/>
            <a:lumOff val="1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/>
            <a:t>JSX - Component </a:t>
          </a:r>
          <a:r>
            <a:rPr lang="tr-TR" sz="1200" kern="1200" dirty="0" err="1"/>
            <a:t>syntax</a:t>
          </a:r>
          <a:endParaRPr lang="en-US" sz="1200" kern="1200" dirty="0"/>
        </a:p>
      </dsp:txBody>
      <dsp:txXfrm>
        <a:off x="3601522" y="4023"/>
        <a:ext cx="1371549" cy="822929"/>
      </dsp:txXfrm>
    </dsp:sp>
    <dsp:sp modelId="{9DD96BFB-3C55-4E61-8B46-E793EA77689D}">
      <dsp:nvSpPr>
        <dsp:cNvPr id="0" name=""/>
        <dsp:cNvSpPr/>
      </dsp:nvSpPr>
      <dsp:spPr>
        <a:xfrm>
          <a:off x="6658277" y="369768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44976"/>
              <a:satOff val="-1668"/>
              <a:lumOff val="2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2819" y="413909"/>
        <a:ext cx="15772" cy="3157"/>
      </dsp:txXfrm>
    </dsp:sp>
    <dsp:sp modelId="{67F20810-596E-4D7E-8565-AFAA6C22E417}">
      <dsp:nvSpPr>
        <dsp:cNvPr id="0" name=""/>
        <dsp:cNvSpPr/>
      </dsp:nvSpPr>
      <dsp:spPr>
        <a:xfrm>
          <a:off x="5288528" y="4023"/>
          <a:ext cx="1371549" cy="822929"/>
        </a:xfrm>
        <a:prstGeom prst="rect">
          <a:avLst/>
        </a:prstGeom>
        <a:solidFill>
          <a:schemeClr val="accent5">
            <a:hueOff val="-42331"/>
            <a:satOff val="-1570"/>
            <a:lumOff val="2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Authentication - Context API - Global auth state</a:t>
          </a:r>
          <a:endParaRPr lang="en-US" sz="1200" kern="1200"/>
        </a:p>
      </dsp:txBody>
      <dsp:txXfrm>
        <a:off x="5288528" y="4023"/>
        <a:ext cx="1371549" cy="822929"/>
      </dsp:txXfrm>
    </dsp:sp>
    <dsp:sp modelId="{6B203C23-00A9-40E7-BA29-2608D1AC9026}">
      <dsp:nvSpPr>
        <dsp:cNvPr id="0" name=""/>
        <dsp:cNvSpPr/>
      </dsp:nvSpPr>
      <dsp:spPr>
        <a:xfrm>
          <a:off x="8345282" y="369768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59968"/>
              <a:satOff val="-2224"/>
              <a:lumOff val="35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9824" y="413909"/>
        <a:ext cx="15772" cy="3157"/>
      </dsp:txXfrm>
    </dsp:sp>
    <dsp:sp modelId="{CB55D87A-1E7B-48D3-B144-3A134D52A0D1}">
      <dsp:nvSpPr>
        <dsp:cNvPr id="0" name=""/>
        <dsp:cNvSpPr/>
      </dsp:nvSpPr>
      <dsp:spPr>
        <a:xfrm>
          <a:off x="6975533" y="4023"/>
          <a:ext cx="1371549" cy="822929"/>
        </a:xfrm>
        <a:prstGeom prst="rect">
          <a:avLst/>
        </a:prstGeom>
        <a:solidFill>
          <a:schemeClr val="accent5">
            <a:hueOff val="-56441"/>
            <a:satOff val="-2093"/>
            <a:lumOff val="33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Error Boundaries - Component-level error catching</a:t>
          </a:r>
          <a:endParaRPr lang="en-US" sz="1200" kern="1200"/>
        </a:p>
      </dsp:txBody>
      <dsp:txXfrm>
        <a:off x="6975533" y="4023"/>
        <a:ext cx="1371549" cy="822929"/>
      </dsp:txXfrm>
    </dsp:sp>
    <dsp:sp modelId="{86D94710-1DBB-4658-AA6F-3C57A16C3475}">
      <dsp:nvSpPr>
        <dsp:cNvPr id="0" name=""/>
        <dsp:cNvSpPr/>
      </dsp:nvSpPr>
      <dsp:spPr>
        <a:xfrm>
          <a:off x="913286" y="825152"/>
          <a:ext cx="8435027" cy="284856"/>
        </a:xfrm>
        <a:custGeom>
          <a:avLst/>
          <a:gdLst/>
          <a:ahLst/>
          <a:cxnLst/>
          <a:rect l="0" t="0" r="0" b="0"/>
          <a:pathLst>
            <a:path>
              <a:moveTo>
                <a:pt x="8435027" y="0"/>
              </a:moveTo>
              <a:lnTo>
                <a:pt x="8435027" y="159528"/>
              </a:lnTo>
              <a:lnTo>
                <a:pt x="0" y="159528"/>
              </a:lnTo>
              <a:lnTo>
                <a:pt x="0" y="284856"/>
              </a:lnTo>
            </a:path>
          </a:pathLst>
        </a:custGeom>
        <a:noFill/>
        <a:ln w="6350" cap="flat" cmpd="sng" algn="ctr">
          <a:solidFill>
            <a:schemeClr val="accent5">
              <a:hueOff val="-74960"/>
              <a:satOff val="-2780"/>
              <a:lumOff val="4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9776" y="966002"/>
        <a:ext cx="422046" cy="3157"/>
      </dsp:txXfrm>
    </dsp:sp>
    <dsp:sp modelId="{5F1AB2D9-0821-446E-92CF-843F2B8A333C}">
      <dsp:nvSpPr>
        <dsp:cNvPr id="0" name=""/>
        <dsp:cNvSpPr/>
      </dsp:nvSpPr>
      <dsp:spPr>
        <a:xfrm>
          <a:off x="8662539" y="4023"/>
          <a:ext cx="1371549" cy="822929"/>
        </a:xfrm>
        <a:prstGeom prst="rect">
          <a:avLst/>
        </a:prstGeom>
        <a:solidFill>
          <a:schemeClr val="accent5">
            <a:hueOff val="-70551"/>
            <a:satOff val="-2617"/>
            <a:lumOff val="41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Try-catch blocks - Service-level error handling</a:t>
          </a:r>
          <a:endParaRPr lang="en-US" sz="1200" kern="1200"/>
        </a:p>
      </dsp:txBody>
      <dsp:txXfrm>
        <a:off x="8662539" y="4023"/>
        <a:ext cx="1371549" cy="822929"/>
      </dsp:txXfrm>
    </dsp:sp>
    <dsp:sp modelId="{5804CD35-DE6F-470C-BD67-B38843F9A759}">
      <dsp:nvSpPr>
        <dsp:cNvPr id="0" name=""/>
        <dsp:cNvSpPr/>
      </dsp:nvSpPr>
      <dsp:spPr>
        <a:xfrm>
          <a:off x="1597260" y="1508154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89952"/>
              <a:satOff val="-3336"/>
              <a:lumOff val="52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1802" y="1552295"/>
        <a:ext cx="15772" cy="3157"/>
      </dsp:txXfrm>
    </dsp:sp>
    <dsp:sp modelId="{06FB449F-8650-4CD1-9174-3BFFC7E42C2C}">
      <dsp:nvSpPr>
        <dsp:cNvPr id="0" name=""/>
        <dsp:cNvSpPr/>
      </dsp:nvSpPr>
      <dsp:spPr>
        <a:xfrm>
          <a:off x="227511" y="1142409"/>
          <a:ext cx="1371549" cy="822929"/>
        </a:xfrm>
        <a:prstGeom prst="rect">
          <a:avLst/>
        </a:prstGeom>
        <a:solidFill>
          <a:schemeClr val="accent5">
            <a:hueOff val="-84661"/>
            <a:satOff val="-3140"/>
            <a:lumOff val="4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Data Storage</a:t>
          </a:r>
          <a:endParaRPr lang="en-US" sz="1200" kern="1200"/>
        </a:p>
      </dsp:txBody>
      <dsp:txXfrm>
        <a:off x="227511" y="1142409"/>
        <a:ext cx="1371549" cy="822929"/>
      </dsp:txXfrm>
    </dsp:sp>
    <dsp:sp modelId="{09F36EC0-899C-4A7B-87CC-8B16349F76E0}">
      <dsp:nvSpPr>
        <dsp:cNvPr id="0" name=""/>
        <dsp:cNvSpPr/>
      </dsp:nvSpPr>
      <dsp:spPr>
        <a:xfrm>
          <a:off x="3284266" y="1508154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104944"/>
              <a:satOff val="-3892"/>
              <a:lumOff val="6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8808" y="1552295"/>
        <a:ext cx="15772" cy="3157"/>
      </dsp:txXfrm>
    </dsp:sp>
    <dsp:sp modelId="{38DF6843-0EF2-46E6-8227-D48B48ACC5A4}">
      <dsp:nvSpPr>
        <dsp:cNvPr id="0" name=""/>
        <dsp:cNvSpPr/>
      </dsp:nvSpPr>
      <dsp:spPr>
        <a:xfrm>
          <a:off x="1914517" y="1142409"/>
          <a:ext cx="1371549" cy="822929"/>
        </a:xfrm>
        <a:prstGeom prst="rect">
          <a:avLst/>
        </a:prstGeom>
        <a:solidFill>
          <a:schemeClr val="accent5">
            <a:hueOff val="-98771"/>
            <a:satOff val="-3663"/>
            <a:lumOff val="5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LocalStorage - Client-side data persistence</a:t>
          </a:r>
          <a:endParaRPr lang="en-US" sz="1200" kern="1200"/>
        </a:p>
      </dsp:txBody>
      <dsp:txXfrm>
        <a:off x="1914517" y="1142409"/>
        <a:ext cx="1371549" cy="822929"/>
      </dsp:txXfrm>
    </dsp:sp>
    <dsp:sp modelId="{5D27D446-5099-45CD-AC3A-EBC7499204BE}">
      <dsp:nvSpPr>
        <dsp:cNvPr id="0" name=""/>
        <dsp:cNvSpPr/>
      </dsp:nvSpPr>
      <dsp:spPr>
        <a:xfrm>
          <a:off x="4971271" y="1508154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119936"/>
              <a:satOff val="-4449"/>
              <a:lumOff val="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5813" y="1552295"/>
        <a:ext cx="15772" cy="3157"/>
      </dsp:txXfrm>
    </dsp:sp>
    <dsp:sp modelId="{D9287E2B-9EE1-4221-B608-B1EFF38F684A}">
      <dsp:nvSpPr>
        <dsp:cNvPr id="0" name=""/>
        <dsp:cNvSpPr/>
      </dsp:nvSpPr>
      <dsp:spPr>
        <a:xfrm>
          <a:off x="3601522" y="1142409"/>
          <a:ext cx="1371549" cy="822929"/>
        </a:xfrm>
        <a:prstGeom prst="rect">
          <a:avLst/>
        </a:prstGeom>
        <a:solidFill>
          <a:schemeClr val="accent5">
            <a:hueOff val="-112881"/>
            <a:satOff val="-4187"/>
            <a:lumOff val="66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Mock Services - Development data simulation</a:t>
          </a:r>
          <a:endParaRPr lang="en-US" sz="1200" kern="1200"/>
        </a:p>
      </dsp:txBody>
      <dsp:txXfrm>
        <a:off x="3601522" y="1142409"/>
        <a:ext cx="1371549" cy="822929"/>
      </dsp:txXfrm>
    </dsp:sp>
    <dsp:sp modelId="{F0D359A9-28E6-4592-BDD5-D08EA578C99A}">
      <dsp:nvSpPr>
        <dsp:cNvPr id="0" name=""/>
        <dsp:cNvSpPr/>
      </dsp:nvSpPr>
      <dsp:spPr>
        <a:xfrm>
          <a:off x="6658277" y="1508154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134929"/>
              <a:satOff val="-5005"/>
              <a:lumOff val="7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2819" y="1552295"/>
        <a:ext cx="15772" cy="3157"/>
      </dsp:txXfrm>
    </dsp:sp>
    <dsp:sp modelId="{1E344265-33DD-4C2F-B4DB-FA938CE12C56}">
      <dsp:nvSpPr>
        <dsp:cNvPr id="0" name=""/>
        <dsp:cNvSpPr/>
      </dsp:nvSpPr>
      <dsp:spPr>
        <a:xfrm>
          <a:off x="5288528" y="1142409"/>
          <a:ext cx="1371549" cy="822929"/>
        </a:xfrm>
        <a:prstGeom prst="rect">
          <a:avLst/>
        </a:prstGeom>
        <a:solidFill>
          <a:schemeClr val="accent5">
            <a:hueOff val="-126992"/>
            <a:satOff val="-4710"/>
            <a:lumOff val="74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State Management</a:t>
          </a:r>
          <a:endParaRPr lang="en-US" sz="1200" kern="1200"/>
        </a:p>
      </dsp:txBody>
      <dsp:txXfrm>
        <a:off x="5288528" y="1142409"/>
        <a:ext cx="1371549" cy="822929"/>
      </dsp:txXfrm>
    </dsp:sp>
    <dsp:sp modelId="{7E7F9957-429B-4363-8DE4-3C40E19627EE}">
      <dsp:nvSpPr>
        <dsp:cNvPr id="0" name=""/>
        <dsp:cNvSpPr/>
      </dsp:nvSpPr>
      <dsp:spPr>
        <a:xfrm>
          <a:off x="8345282" y="1508154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149921"/>
              <a:satOff val="-5561"/>
              <a:lumOff val="88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9824" y="1552295"/>
        <a:ext cx="15772" cy="3157"/>
      </dsp:txXfrm>
    </dsp:sp>
    <dsp:sp modelId="{36058F3A-9C96-45FA-9B47-E3CBB2EC0643}">
      <dsp:nvSpPr>
        <dsp:cNvPr id="0" name=""/>
        <dsp:cNvSpPr/>
      </dsp:nvSpPr>
      <dsp:spPr>
        <a:xfrm>
          <a:off x="6975533" y="1142409"/>
          <a:ext cx="1371549" cy="822929"/>
        </a:xfrm>
        <a:prstGeom prst="rect">
          <a:avLst/>
        </a:prstGeom>
        <a:solidFill>
          <a:schemeClr val="accent5">
            <a:hueOff val="-141102"/>
            <a:satOff val="-5234"/>
            <a:lumOff val="83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React Hooks - Modern state management</a:t>
          </a:r>
          <a:endParaRPr lang="en-US" sz="1200" kern="1200"/>
        </a:p>
      </dsp:txBody>
      <dsp:txXfrm>
        <a:off x="6975533" y="1142409"/>
        <a:ext cx="1371549" cy="822929"/>
      </dsp:txXfrm>
    </dsp:sp>
    <dsp:sp modelId="{E32A3FA4-A59A-403F-A19B-5C296FA422E6}">
      <dsp:nvSpPr>
        <dsp:cNvPr id="0" name=""/>
        <dsp:cNvSpPr/>
      </dsp:nvSpPr>
      <dsp:spPr>
        <a:xfrm>
          <a:off x="913286" y="1963538"/>
          <a:ext cx="8435027" cy="284856"/>
        </a:xfrm>
        <a:custGeom>
          <a:avLst/>
          <a:gdLst/>
          <a:ahLst/>
          <a:cxnLst/>
          <a:rect l="0" t="0" r="0" b="0"/>
          <a:pathLst>
            <a:path>
              <a:moveTo>
                <a:pt x="8435027" y="0"/>
              </a:moveTo>
              <a:lnTo>
                <a:pt x="8435027" y="159528"/>
              </a:lnTo>
              <a:lnTo>
                <a:pt x="0" y="159528"/>
              </a:lnTo>
              <a:lnTo>
                <a:pt x="0" y="284856"/>
              </a:lnTo>
            </a:path>
          </a:pathLst>
        </a:custGeom>
        <a:noFill/>
        <a:ln w="6350" cap="flat" cmpd="sng" algn="ctr">
          <a:solidFill>
            <a:schemeClr val="accent5">
              <a:hueOff val="-164913"/>
              <a:satOff val="-6117"/>
              <a:lumOff val="97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9776" y="2104388"/>
        <a:ext cx="422046" cy="3157"/>
      </dsp:txXfrm>
    </dsp:sp>
    <dsp:sp modelId="{18A8FBD5-3A61-4A62-A77B-E45D88F7329A}">
      <dsp:nvSpPr>
        <dsp:cNvPr id="0" name=""/>
        <dsp:cNvSpPr/>
      </dsp:nvSpPr>
      <dsp:spPr>
        <a:xfrm>
          <a:off x="8662539" y="1142409"/>
          <a:ext cx="1371549" cy="822929"/>
        </a:xfrm>
        <a:prstGeom prst="rect">
          <a:avLst/>
        </a:prstGeom>
        <a:solidFill>
          <a:schemeClr val="accent5">
            <a:hueOff val="-155212"/>
            <a:satOff val="-5757"/>
            <a:lumOff val="91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State Management &amp; Data</a:t>
          </a:r>
          <a:endParaRPr lang="en-US" sz="1200" kern="1200"/>
        </a:p>
      </dsp:txBody>
      <dsp:txXfrm>
        <a:off x="8662539" y="1142409"/>
        <a:ext cx="1371549" cy="822929"/>
      </dsp:txXfrm>
    </dsp:sp>
    <dsp:sp modelId="{31C3BA56-D424-419A-BE85-E62044D729D6}">
      <dsp:nvSpPr>
        <dsp:cNvPr id="0" name=""/>
        <dsp:cNvSpPr/>
      </dsp:nvSpPr>
      <dsp:spPr>
        <a:xfrm>
          <a:off x="1597260" y="2646539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179905"/>
              <a:satOff val="-6673"/>
              <a:lumOff val="10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1802" y="2690680"/>
        <a:ext cx="15772" cy="3157"/>
      </dsp:txXfrm>
    </dsp:sp>
    <dsp:sp modelId="{CD9381E5-F4F8-4839-9E1E-4007A4BDAA32}">
      <dsp:nvSpPr>
        <dsp:cNvPr id="0" name=""/>
        <dsp:cNvSpPr/>
      </dsp:nvSpPr>
      <dsp:spPr>
        <a:xfrm>
          <a:off x="227511" y="2280795"/>
          <a:ext cx="1371549" cy="822929"/>
        </a:xfrm>
        <a:prstGeom prst="rect">
          <a:avLst/>
        </a:prstGeom>
        <a:solidFill>
          <a:schemeClr val="accent5">
            <a:hueOff val="-169322"/>
            <a:satOff val="-6280"/>
            <a:lumOff val="99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Routing</a:t>
          </a:r>
          <a:endParaRPr lang="en-US" sz="1200" kern="1200"/>
        </a:p>
      </dsp:txBody>
      <dsp:txXfrm>
        <a:off x="227511" y="2280795"/>
        <a:ext cx="1371549" cy="822929"/>
      </dsp:txXfrm>
    </dsp:sp>
    <dsp:sp modelId="{CE2C48EF-65F4-4066-884C-EF13589B2A8A}">
      <dsp:nvSpPr>
        <dsp:cNvPr id="0" name=""/>
        <dsp:cNvSpPr/>
      </dsp:nvSpPr>
      <dsp:spPr>
        <a:xfrm>
          <a:off x="3284266" y="2646539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194897"/>
              <a:satOff val="-7229"/>
              <a:lumOff val="1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8808" y="2690680"/>
        <a:ext cx="15772" cy="3157"/>
      </dsp:txXfrm>
    </dsp:sp>
    <dsp:sp modelId="{54037EF7-A633-4731-B95A-BEAEDC80A939}">
      <dsp:nvSpPr>
        <dsp:cNvPr id="0" name=""/>
        <dsp:cNvSpPr/>
      </dsp:nvSpPr>
      <dsp:spPr>
        <a:xfrm>
          <a:off x="1914517" y="2280795"/>
          <a:ext cx="1371549" cy="822929"/>
        </a:xfrm>
        <a:prstGeom prst="rect">
          <a:avLst/>
        </a:prstGeom>
        <a:solidFill>
          <a:schemeClr val="accent5">
            <a:hueOff val="-183432"/>
            <a:satOff val="-6804"/>
            <a:lumOff val="107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React Router v6 - Single Page Application routing</a:t>
          </a:r>
          <a:endParaRPr lang="en-US" sz="1200" kern="1200"/>
        </a:p>
      </dsp:txBody>
      <dsp:txXfrm>
        <a:off x="1914517" y="2280795"/>
        <a:ext cx="1371549" cy="822929"/>
      </dsp:txXfrm>
    </dsp:sp>
    <dsp:sp modelId="{776E209B-318F-4D7D-B754-A50CC950B79F}">
      <dsp:nvSpPr>
        <dsp:cNvPr id="0" name=""/>
        <dsp:cNvSpPr/>
      </dsp:nvSpPr>
      <dsp:spPr>
        <a:xfrm>
          <a:off x="4971271" y="2646539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209889"/>
              <a:satOff val="-7785"/>
              <a:lumOff val="123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5813" y="2690680"/>
        <a:ext cx="15772" cy="3157"/>
      </dsp:txXfrm>
    </dsp:sp>
    <dsp:sp modelId="{90C88FA3-71D6-4D9B-B4B8-5891601F0408}">
      <dsp:nvSpPr>
        <dsp:cNvPr id="0" name=""/>
        <dsp:cNvSpPr/>
      </dsp:nvSpPr>
      <dsp:spPr>
        <a:xfrm>
          <a:off x="3601522" y="2280795"/>
          <a:ext cx="1371549" cy="822929"/>
        </a:xfrm>
        <a:prstGeom prst="rect">
          <a:avLst/>
        </a:prstGeom>
        <a:solidFill>
          <a:schemeClr val="accent5">
            <a:hueOff val="-197542"/>
            <a:satOff val="-7327"/>
            <a:lumOff val="116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useNavigate hook - Programmatic navigation</a:t>
          </a:r>
          <a:endParaRPr lang="en-US" sz="1200" kern="1200"/>
        </a:p>
      </dsp:txBody>
      <dsp:txXfrm>
        <a:off x="3601522" y="2280795"/>
        <a:ext cx="1371549" cy="822929"/>
      </dsp:txXfrm>
    </dsp:sp>
    <dsp:sp modelId="{8F18FBBD-4C42-4DF3-AD84-E44266145028}">
      <dsp:nvSpPr>
        <dsp:cNvPr id="0" name=""/>
        <dsp:cNvSpPr/>
      </dsp:nvSpPr>
      <dsp:spPr>
        <a:xfrm>
          <a:off x="6658277" y="2646539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224881"/>
              <a:satOff val="-8341"/>
              <a:lumOff val="1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92819" y="2690680"/>
        <a:ext cx="15772" cy="3157"/>
      </dsp:txXfrm>
    </dsp:sp>
    <dsp:sp modelId="{8428F139-AC0F-445B-96A0-3F6C27FDDEE2}">
      <dsp:nvSpPr>
        <dsp:cNvPr id="0" name=""/>
        <dsp:cNvSpPr/>
      </dsp:nvSpPr>
      <dsp:spPr>
        <a:xfrm>
          <a:off x="5288528" y="2280795"/>
          <a:ext cx="1371549" cy="822929"/>
        </a:xfrm>
        <a:prstGeom prst="rect">
          <a:avLst/>
        </a:prstGeom>
        <a:solidFill>
          <a:schemeClr val="accent5">
            <a:hueOff val="-211653"/>
            <a:satOff val="-7850"/>
            <a:lumOff val="124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UI Kütüphanesi</a:t>
          </a:r>
          <a:endParaRPr lang="en-US" sz="1200" kern="1200"/>
        </a:p>
      </dsp:txBody>
      <dsp:txXfrm>
        <a:off x="5288528" y="2280795"/>
        <a:ext cx="1371549" cy="822929"/>
      </dsp:txXfrm>
    </dsp:sp>
    <dsp:sp modelId="{A6B2579E-5212-4F55-90B2-BDA693C329FE}">
      <dsp:nvSpPr>
        <dsp:cNvPr id="0" name=""/>
        <dsp:cNvSpPr/>
      </dsp:nvSpPr>
      <dsp:spPr>
        <a:xfrm>
          <a:off x="8345282" y="2646539"/>
          <a:ext cx="284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4856" y="45720"/>
              </a:lnTo>
            </a:path>
          </a:pathLst>
        </a:custGeom>
        <a:noFill/>
        <a:ln w="635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479824" y="2690680"/>
        <a:ext cx="15772" cy="3157"/>
      </dsp:txXfrm>
    </dsp:sp>
    <dsp:sp modelId="{F1E4EBD2-458F-44CB-994F-84BD6F75FF7E}">
      <dsp:nvSpPr>
        <dsp:cNvPr id="0" name=""/>
        <dsp:cNvSpPr/>
      </dsp:nvSpPr>
      <dsp:spPr>
        <a:xfrm>
          <a:off x="6975533" y="2280795"/>
          <a:ext cx="1371549" cy="822929"/>
        </a:xfrm>
        <a:prstGeom prst="rect">
          <a:avLst/>
        </a:prstGeom>
        <a:solidFill>
          <a:schemeClr val="accent5">
            <a:hueOff val="-225763"/>
            <a:satOff val="-8374"/>
            <a:lumOff val="13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Material-UI (MUI) v5/v6 - Professional component library</a:t>
          </a:r>
          <a:endParaRPr lang="en-US" sz="1200" kern="1200"/>
        </a:p>
      </dsp:txBody>
      <dsp:txXfrm>
        <a:off x="6975533" y="2280795"/>
        <a:ext cx="1371549" cy="822929"/>
      </dsp:txXfrm>
    </dsp:sp>
    <dsp:sp modelId="{64627761-01A5-4D86-8335-349174A7BFB5}">
      <dsp:nvSpPr>
        <dsp:cNvPr id="0" name=""/>
        <dsp:cNvSpPr/>
      </dsp:nvSpPr>
      <dsp:spPr>
        <a:xfrm>
          <a:off x="8662539" y="2280795"/>
          <a:ext cx="1371549" cy="822929"/>
        </a:xfrm>
        <a:prstGeom prst="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207" tIns="70546" rIns="67207" bIns="705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Grid v2 - Modern responsive layout system</a:t>
          </a:r>
          <a:endParaRPr lang="en-US" sz="1200" kern="1200"/>
        </a:p>
      </dsp:txBody>
      <dsp:txXfrm>
        <a:off x="8662539" y="2280795"/>
        <a:ext cx="1371549" cy="822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1927D-EC2C-45C0-B4E1-A92DF760A03D}">
      <dsp:nvSpPr>
        <dsp:cNvPr id="0" name=""/>
        <dsp:cNvSpPr/>
      </dsp:nvSpPr>
      <dsp:spPr>
        <a:xfrm>
          <a:off x="0" y="2190"/>
          <a:ext cx="6151562" cy="1109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FFC7F-B2C6-4FAE-9500-B3FB447EDB12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5304A-E7ED-41C6-8F68-E119D1F8737E}">
      <dsp:nvSpPr>
        <dsp:cNvPr id="0" name=""/>
        <dsp:cNvSpPr/>
      </dsp:nvSpPr>
      <dsp:spPr>
        <a:xfrm>
          <a:off x="1282042" y="2190"/>
          <a:ext cx="2768203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İstatistikler</a:t>
          </a:r>
          <a:endParaRPr lang="en-US" sz="2200" kern="1200"/>
        </a:p>
      </dsp:txBody>
      <dsp:txXfrm>
        <a:off x="1282042" y="2190"/>
        <a:ext cx="2768203" cy="1109993"/>
      </dsp:txXfrm>
    </dsp:sp>
    <dsp:sp modelId="{86C0133F-7B92-4574-84FA-EDB24D2A2D45}">
      <dsp:nvSpPr>
        <dsp:cNvPr id="0" name=""/>
        <dsp:cNvSpPr/>
      </dsp:nvSpPr>
      <dsp:spPr>
        <a:xfrm>
          <a:off x="4050246" y="2190"/>
          <a:ext cx="2101316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Kullanıcı, proje, iş akışı, özel alanlar ve durumlarla ilgili istatistikler.</a:t>
          </a:r>
          <a:endParaRPr lang="en-US" sz="1100" kern="1200"/>
        </a:p>
      </dsp:txBody>
      <dsp:txXfrm>
        <a:off x="4050246" y="2190"/>
        <a:ext cx="2101316" cy="1109993"/>
      </dsp:txXfrm>
    </dsp:sp>
    <dsp:sp modelId="{196225E8-1E21-42E9-B0DB-D081E3AB7A6A}">
      <dsp:nvSpPr>
        <dsp:cNvPr id="0" name=""/>
        <dsp:cNvSpPr/>
      </dsp:nvSpPr>
      <dsp:spPr>
        <a:xfrm>
          <a:off x="0" y="1389682"/>
          <a:ext cx="6151562" cy="1109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20C88-FC5E-49A0-A487-499BB47C6AEE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6BF8E-F2DE-4F3B-BCAD-83D76C89BCC2}">
      <dsp:nvSpPr>
        <dsp:cNvPr id="0" name=""/>
        <dsp:cNvSpPr/>
      </dsp:nvSpPr>
      <dsp:spPr>
        <a:xfrm>
          <a:off x="1282042" y="1389682"/>
          <a:ext cx="2768203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Grafikler</a:t>
          </a:r>
          <a:endParaRPr lang="en-US" sz="2200" kern="1200"/>
        </a:p>
      </dsp:txBody>
      <dsp:txXfrm>
        <a:off x="1282042" y="1389682"/>
        <a:ext cx="2768203" cy="1109993"/>
      </dsp:txXfrm>
    </dsp:sp>
    <dsp:sp modelId="{32094EDD-04A0-4478-AA5B-BCAF61CD9446}">
      <dsp:nvSpPr>
        <dsp:cNvPr id="0" name=""/>
        <dsp:cNvSpPr/>
      </dsp:nvSpPr>
      <dsp:spPr>
        <a:xfrm>
          <a:off x="4050246" y="1389682"/>
          <a:ext cx="2101316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Görevlerin durumlarına göre dağılımını gösteren pasta grafik.</a:t>
          </a:r>
          <a:endParaRPr lang="en-US" sz="1100" kern="1200"/>
        </a:p>
      </dsp:txBody>
      <dsp:txXfrm>
        <a:off x="4050246" y="1389682"/>
        <a:ext cx="2101316" cy="1109993"/>
      </dsp:txXfrm>
    </dsp:sp>
    <dsp:sp modelId="{C2B24C35-9B36-4C09-83FF-0EB55B46A684}">
      <dsp:nvSpPr>
        <dsp:cNvPr id="0" name=""/>
        <dsp:cNvSpPr/>
      </dsp:nvSpPr>
      <dsp:spPr>
        <a:xfrm>
          <a:off x="0" y="2777174"/>
          <a:ext cx="6151562" cy="1109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8058F-02A5-485A-AD3D-BE0FF205BB0E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017B1-0980-409B-AF84-6E49D9BA2798}">
      <dsp:nvSpPr>
        <dsp:cNvPr id="0" name=""/>
        <dsp:cNvSpPr/>
      </dsp:nvSpPr>
      <dsp:spPr>
        <a:xfrm>
          <a:off x="1282042" y="2777174"/>
          <a:ext cx="2768203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Hızlı İşlemler</a:t>
          </a:r>
          <a:endParaRPr lang="en-US" sz="2200" kern="1200"/>
        </a:p>
      </dsp:txBody>
      <dsp:txXfrm>
        <a:off x="1282042" y="2777174"/>
        <a:ext cx="2768203" cy="1109993"/>
      </dsp:txXfrm>
    </dsp:sp>
    <dsp:sp modelId="{7AE6377D-1043-402F-8F2F-5FF86EEA13A0}">
      <dsp:nvSpPr>
        <dsp:cNvPr id="0" name=""/>
        <dsp:cNvSpPr/>
      </dsp:nvSpPr>
      <dsp:spPr>
        <a:xfrm>
          <a:off x="4050246" y="2777174"/>
          <a:ext cx="2101316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Yeni görev türü oluşturma, iş akışı yönetimi, kullanıcı ekleme ve sistem ayarlarını yapılandırma gibi işlemler.</a:t>
          </a:r>
          <a:endParaRPr lang="en-US" sz="1100" kern="1200"/>
        </a:p>
      </dsp:txBody>
      <dsp:txXfrm>
        <a:off x="4050246" y="2777174"/>
        <a:ext cx="2101316" cy="1109993"/>
      </dsp:txXfrm>
    </dsp:sp>
    <dsp:sp modelId="{67DB76B7-C17F-4ED7-AFDC-DDCC8BA58E5A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EB9CD-1144-4968-9754-BBABADEBC640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1C6B9-94E2-4EE3-B357-E916639E0C80}">
      <dsp:nvSpPr>
        <dsp:cNvPr id="0" name=""/>
        <dsp:cNvSpPr/>
      </dsp:nvSpPr>
      <dsp:spPr>
        <a:xfrm>
          <a:off x="1282042" y="4164666"/>
          <a:ext cx="2768203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Son Aktiviteler</a:t>
          </a:r>
          <a:endParaRPr lang="en-US" sz="2200" kern="1200"/>
        </a:p>
      </dsp:txBody>
      <dsp:txXfrm>
        <a:off x="1282042" y="4164666"/>
        <a:ext cx="2768203" cy="1109993"/>
      </dsp:txXfrm>
    </dsp:sp>
    <dsp:sp modelId="{9FFACBD6-3DB3-45D3-A914-B72F05E6B243}">
      <dsp:nvSpPr>
        <dsp:cNvPr id="0" name=""/>
        <dsp:cNvSpPr/>
      </dsp:nvSpPr>
      <dsp:spPr>
        <a:xfrm>
          <a:off x="4050246" y="4164666"/>
          <a:ext cx="2101316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Yeni görevler, güncellemeler ve projelerle ilgili son hareketlerin listesi.</a:t>
          </a:r>
          <a:endParaRPr lang="en-US" sz="1100" kern="1200"/>
        </a:p>
      </dsp:txBody>
      <dsp:txXfrm>
        <a:off x="4050246" y="4164666"/>
        <a:ext cx="2101316" cy="1109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55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59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26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7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690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25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7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025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85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85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10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D88CA1-7323-4F32-B9AC-11EF785FDA75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93B7DD-B702-4F9B-9100-0B383BFCBA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33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C29DB7-4363-11C3-D414-EE2934D5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7532"/>
            <a:ext cx="9144000" cy="1115106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 Takip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AA24F19-A950-257C-D76C-507EC278C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28" y="4421046"/>
            <a:ext cx="3929743" cy="1655762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Metehan ATEŞ - 170421035</a:t>
            </a:r>
          </a:p>
          <a:p>
            <a:pPr algn="l"/>
            <a:r>
              <a:rPr lang="tr-TR" dirty="0"/>
              <a:t>Eyüp Ensari KARAKUŞ - 170421039</a:t>
            </a:r>
          </a:p>
          <a:p>
            <a:pPr algn="l"/>
            <a:r>
              <a:rPr lang="tr-TR" dirty="0"/>
              <a:t>Emirhan ÇINAR - 171419002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819D8F9-0681-6790-B537-34CCC949A74E}"/>
              </a:ext>
            </a:extLst>
          </p:cNvPr>
          <p:cNvSpPr txBox="1"/>
          <p:nvPr/>
        </p:nvSpPr>
        <p:spPr>
          <a:xfrm>
            <a:off x="8011887" y="5048872"/>
            <a:ext cx="392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Danışman: Doç. Dr. Önder DEMİR</a:t>
            </a:r>
          </a:p>
        </p:txBody>
      </p:sp>
    </p:spTree>
    <p:extLst>
      <p:ext uri="{BB962C8B-B14F-4D97-AF65-F5344CB8AC3E}">
        <p14:creationId xmlns:p14="http://schemas.microsoft.com/office/powerpoint/2010/main" val="291208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DAF8B0-E227-2244-44F5-E8E14BAF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AUTHENTICATION</a:t>
            </a:r>
          </a:p>
        </p:txBody>
      </p:sp>
      <p:pic>
        <p:nvPicPr>
          <p:cNvPr id="5" name="İçerik Yer Tutucusu 4" descr="metin, ekran görüntüsü, çizg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ACDE71E-BBC7-1D7B-94E1-7AE173556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17" y="1207647"/>
            <a:ext cx="7561571" cy="183322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0C8A4A-A692-B2C2-857C-D89DB98B3731}"/>
              </a:ext>
            </a:extLst>
          </p:cNvPr>
          <p:cNvSpPr txBox="1"/>
          <p:nvPr/>
        </p:nvSpPr>
        <p:spPr>
          <a:xfrm>
            <a:off x="2238412" y="4846076"/>
            <a:ext cx="7715177" cy="127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Özellikler: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Auth Modülü: Kullanıcı giriş, şifre sıfırlama gibi işlemleri yönetir.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API Endpoint'leri: Swagger sayesinde POST, GET gibi HTTP isteklerini kolayca test edebilirsiniz.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Güvenlik: JWT veya OAuth2 gibi kimlik doğrulama yöntemleri entegre edilebilir.</a:t>
            </a:r>
          </a:p>
        </p:txBody>
      </p:sp>
    </p:spTree>
    <p:extLst>
      <p:ext uri="{BB962C8B-B14F-4D97-AF65-F5344CB8AC3E}">
        <p14:creationId xmlns:p14="http://schemas.microsoft.com/office/powerpoint/2010/main" val="268756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FF54F7-D252-91D4-1687-09FD491F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Front-</a:t>
            </a:r>
            <a:r>
              <a:rPr lang="tr-TR" sz="2400" dirty="0" err="1">
                <a:solidFill>
                  <a:schemeClr val="bg1"/>
                </a:solidFill>
              </a:rPr>
              <a:t>end</a:t>
            </a:r>
            <a:r>
              <a:rPr lang="tr-TR" sz="2400" dirty="0">
                <a:solidFill>
                  <a:schemeClr val="bg1"/>
                </a:solidFill>
              </a:rPr>
              <a:t> tasarımı</a:t>
            </a:r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1CDA8E24-258A-D30A-A566-4DE13D526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49198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29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A04D0D0-6925-8195-80A5-6BD0C9C94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889867"/>
              </p:ext>
            </p:extLst>
          </p:nvPr>
        </p:nvGraphicFramePr>
        <p:xfrm>
          <a:off x="965200" y="1756683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048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A755906-3A1B-434D-9E68-9EFCEBB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işletim sistemi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CB5CE29-0402-73EE-E46D-0BFF822CB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r="2299" b="-2"/>
          <a:stretch>
            <a:fillRect/>
          </a:stretch>
        </p:blipFill>
        <p:spPr>
          <a:xfrm>
            <a:off x="1910364" y="1271016"/>
            <a:ext cx="8371272" cy="431596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55A0380-F687-418F-A09C-C21C29733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AD56D4-D23A-4DEA-6B50-B05D867C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17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Giriş ekranı</a:t>
            </a:r>
          </a:p>
        </p:txBody>
      </p:sp>
    </p:spTree>
    <p:extLst>
      <p:ext uri="{BB962C8B-B14F-4D97-AF65-F5344CB8AC3E}">
        <p14:creationId xmlns:p14="http://schemas.microsoft.com/office/powerpoint/2010/main" val="94466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yazılım, metin, bilgisayar simge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A25B4E0-97E1-901D-95B5-F757A828B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489721"/>
            <a:ext cx="7915425" cy="387855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B87BD6-5630-5C2D-7374-0F8CE153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 anchorCtr="1">
            <a:normAutofit/>
          </a:bodyPr>
          <a:lstStyle/>
          <a:p>
            <a:r>
              <a:rPr lang="en-US" sz="800">
                <a:solidFill>
                  <a:srgbClr val="FFFFFF"/>
                </a:solidFill>
              </a:rPr>
              <a:t>Dashboard EKRANI</a:t>
            </a:r>
          </a:p>
        </p:txBody>
      </p:sp>
    </p:spTree>
    <p:extLst>
      <p:ext uri="{BB962C8B-B14F-4D97-AF65-F5344CB8AC3E}">
        <p14:creationId xmlns:p14="http://schemas.microsoft.com/office/powerpoint/2010/main" val="188946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yazılım, ekran görüntüsü, metin, bilgisayar simge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809BD94-6251-86E9-4117-C2897790B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469932"/>
            <a:ext cx="7915425" cy="391813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8FAFB5-A0B8-1832-3929-CF000C5A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Project EKRANI</a:t>
            </a:r>
          </a:p>
        </p:txBody>
      </p:sp>
    </p:spTree>
    <p:extLst>
      <p:ext uri="{BB962C8B-B14F-4D97-AF65-F5344CB8AC3E}">
        <p14:creationId xmlns:p14="http://schemas.microsoft.com/office/powerpoint/2010/main" val="186172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0E4A8A-5571-AE0F-687C-52F073AB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81241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tr-TR" sz="2400">
                <a:solidFill>
                  <a:schemeClr val="bg1"/>
                </a:solidFill>
              </a:rPr>
              <a:t>BOARD YAPISI</a:t>
            </a:r>
          </a:p>
        </p:txBody>
      </p:sp>
      <p:pic>
        <p:nvPicPr>
          <p:cNvPr id="5" name="Resim 4" descr="metin, yazılım, bilgisayar simgesi, web sayfas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AD45A6E-B4A5-579C-558D-89C340BA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93"/>
          <a:stretch>
            <a:fillRect/>
          </a:stretch>
        </p:blipFill>
        <p:spPr>
          <a:xfrm>
            <a:off x="20" y="-2"/>
            <a:ext cx="12191980" cy="3429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6A2BF1-C13B-0D0B-2C94-ACB8DEF6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12" y="4846076"/>
            <a:ext cx="7715177" cy="12715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400">
                <a:solidFill>
                  <a:schemeClr val="bg1"/>
                </a:solidFill>
              </a:rPr>
              <a:t>Kanban ve Liste Görünümü: Görevleri görselleştirme ve yönetme seçenekleri.</a:t>
            </a:r>
          </a:p>
          <a:p>
            <a:pPr>
              <a:lnSpc>
                <a:spcPct val="90000"/>
              </a:lnSpc>
            </a:pPr>
            <a:r>
              <a:rPr lang="tr-TR" sz="1400">
                <a:solidFill>
                  <a:schemeClr val="bg1"/>
                </a:solidFill>
              </a:rPr>
              <a:t>Sürükle-Bırak Desteği: Workflow geçişlerini kolaylaştırır.</a:t>
            </a:r>
          </a:p>
          <a:p>
            <a:pPr>
              <a:lnSpc>
                <a:spcPct val="90000"/>
              </a:lnSpc>
            </a:pPr>
            <a:r>
              <a:rPr lang="tr-TR" sz="1400">
                <a:solidFill>
                  <a:schemeClr val="bg1"/>
                </a:solidFill>
              </a:rPr>
              <a:t>Dinamik Formlar: Özel alanlarla özelleştirilebilir görev detayları.</a:t>
            </a:r>
          </a:p>
          <a:p>
            <a:pPr>
              <a:lnSpc>
                <a:spcPct val="90000"/>
              </a:lnSpc>
            </a:pPr>
            <a:r>
              <a:rPr lang="tr-TR" sz="1400">
                <a:solidFill>
                  <a:schemeClr val="bg1"/>
                </a:solidFill>
              </a:rPr>
              <a:t>Gerçek Zamanlı Güncellemeler: API ile senkronize veri yönetimi.</a:t>
            </a:r>
          </a:p>
        </p:txBody>
      </p:sp>
    </p:spTree>
    <p:extLst>
      <p:ext uri="{BB962C8B-B14F-4D97-AF65-F5344CB8AC3E}">
        <p14:creationId xmlns:p14="http://schemas.microsoft.com/office/powerpoint/2010/main" val="153848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ekran görüntüsü, metin, yazılım, bilgisayar simge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936E4A2-5B46-DDD7-C749-3292AED51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489720"/>
            <a:ext cx="7986104" cy="399667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798F51-2F26-0011-FDCA-296DF411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SPRINTS</a:t>
            </a:r>
          </a:p>
        </p:txBody>
      </p:sp>
    </p:spTree>
    <p:extLst>
      <p:ext uri="{BB962C8B-B14F-4D97-AF65-F5344CB8AC3E}">
        <p14:creationId xmlns:p14="http://schemas.microsoft.com/office/powerpoint/2010/main" val="865250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DBAD3C-D787-059F-C14C-7344F5B0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tr-TR" dirty="0"/>
              <a:t>ADMIN PANEL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F2E2F1D-BB37-C9A8-FCC6-AC3E0DA81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1859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75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yazılım, ekran görüntüsü, bilgisayar simge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74A4679-10DE-08FE-62F7-787EB0FF5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0" r="6949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9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8E277A-19C4-615D-46D5-F3401CB4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Projenin Amacı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B892A5DF-9267-F256-A961-B83609D79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20447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348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, metin, yazılım, bilgisayar simge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A6B5A88-89D7-7676-7168-8AE2F7233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7"/>
          <a:stretch>
            <a:fillRect/>
          </a:stretch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173B49A-752E-AC81-0121-17BEFE9B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Issue type</a:t>
            </a:r>
          </a:p>
        </p:txBody>
      </p:sp>
    </p:spTree>
    <p:extLst>
      <p:ext uri="{BB962C8B-B14F-4D97-AF65-F5344CB8AC3E}">
        <p14:creationId xmlns:p14="http://schemas.microsoft.com/office/powerpoint/2010/main" val="22482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8F818D-DD2A-D00D-6E50-5FD227A2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ISSUE STATUSES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537" y="1578429"/>
            <a:ext cx="6960440" cy="377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2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D01E70A-2C16-5A5A-9540-53537B1D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WORKFLOWS</a:t>
            </a:r>
          </a:p>
        </p:txBody>
      </p:sp>
      <p:pic>
        <p:nvPicPr>
          <p:cNvPr id="5" name="İçerik Yer Tutucusu 4" descr="ekran görüntüsü, yazılım, metin, bilgisayar simge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A9161EA-1EF9-0C0C-3147-37C9B7BC1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615" y="1240970"/>
            <a:ext cx="7162985" cy="44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83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F50326-6478-45B6-8E6E-02F136CA7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596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5D7F2B3-48CF-ACEE-8869-8C15599F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9" y="2893470"/>
            <a:ext cx="2787467" cy="1071062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 sz="2400" dirty="0" err="1"/>
              <a:t>Custom</a:t>
            </a:r>
            <a:r>
              <a:rPr lang="tr-TR" sz="2400" dirty="0"/>
              <a:t> </a:t>
            </a:r>
            <a:r>
              <a:rPr lang="tr-TR" sz="2400" dirty="0" err="1"/>
              <a:t>fıelds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1FC49-3E2D-4969-94A0-B0C49108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4519" y="640080"/>
            <a:ext cx="6847401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C882F2-41B8-4EBD-9DF4-3005A19E5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008" y="806357"/>
            <a:ext cx="6508844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metin, yazılım, sayı, numara, bilgisayar simge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0F4F39F-D552-2949-394A-D66A2AF0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39" y="1758168"/>
            <a:ext cx="6142121" cy="30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27ADCE-E57B-2639-FCD1-9DE02A3C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 bazlı yetkilendirme sağlamak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425"/>
            <a:ext cx="7729728" cy="3787567"/>
          </a:xfrm>
        </p:spPr>
      </p:pic>
    </p:spTree>
    <p:extLst>
      <p:ext uri="{BB962C8B-B14F-4D97-AF65-F5344CB8AC3E}">
        <p14:creationId xmlns:p14="http://schemas.microsoft.com/office/powerpoint/2010/main" val="2001434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3ADDD6-B80F-3F69-4C47-9C1E0AA1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Emaıl settıngs</a:t>
            </a:r>
          </a:p>
        </p:txBody>
      </p:sp>
      <p:pic>
        <p:nvPicPr>
          <p:cNvPr id="6" name="Resim 5" descr="metin, ekran görüntüsü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CB98366-DB5C-E076-4E76-94BF44234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38549"/>
            <a:ext cx="6792686" cy="363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49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5116DF-F085-4DB4-CFEA-804F938B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role</a:t>
            </a:r>
          </a:p>
        </p:txBody>
      </p:sp>
      <p:pic>
        <p:nvPicPr>
          <p:cNvPr id="5" name="İçerik Yer Tutucusu 4" descr="ekran görüntüsü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40EC4D6-F0D7-DABD-2921-05DE7AB29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3" y="1469572"/>
            <a:ext cx="6760029" cy="386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3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A8990B-9F5D-FEAF-DD7C-758D2F77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demonstratıon</a:t>
            </a:r>
            <a:endParaRPr lang="en-US" sz="6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0704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347634-2A09-1273-4611-B65A822F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tr-TR" dirty="0"/>
              <a:t>Dinlediğiniz için teşekkür ederiz</a:t>
            </a:r>
          </a:p>
        </p:txBody>
      </p:sp>
    </p:spTree>
    <p:extLst>
      <p:ext uri="{BB962C8B-B14F-4D97-AF65-F5344CB8AC3E}">
        <p14:creationId xmlns:p14="http://schemas.microsoft.com/office/powerpoint/2010/main" val="283166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F587F9-DBFA-C665-DF4D-597FEB1E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3276367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Kullanılan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Teknoloj</a:t>
            </a:r>
            <a:r>
              <a:rPr lang="tr-TR" dirty="0">
                <a:solidFill>
                  <a:schemeClr val="bg1"/>
                </a:solidFill>
              </a:rPr>
              <a:t>İ</a:t>
            </a:r>
            <a:r>
              <a:rPr lang="en-US" dirty="0" err="1">
                <a:solidFill>
                  <a:schemeClr val="bg1"/>
                </a:solidFill>
              </a:rPr>
              <a:t>ler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B18A652-C86C-56DB-A2D3-8A9B3513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20" y="275012"/>
            <a:ext cx="2964520" cy="249112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355350C-0A35-2891-7A7B-4FD12636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567" y="275012"/>
            <a:ext cx="2668907" cy="257549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C4E839A-518B-F831-2080-167483FB2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893" y="4794021"/>
            <a:ext cx="2964520" cy="1393324"/>
          </a:xfrm>
          <a:prstGeom prst="rect">
            <a:avLst/>
          </a:prstGeom>
        </p:spPr>
      </p:pic>
      <p:pic>
        <p:nvPicPr>
          <p:cNvPr id="1026" name="Picture 2" descr="AWS Data Security | Varon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575" y="4216551"/>
            <a:ext cx="2548263" cy="25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207" y="2724997"/>
            <a:ext cx="2153392" cy="215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F8CA05-4183-11C0-56B4-FFD000D7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Tasarımı ve Mimarisi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15" y="2638425"/>
            <a:ext cx="4278086" cy="3101975"/>
          </a:xfrm>
        </p:spPr>
      </p:pic>
    </p:spTree>
    <p:extLst>
      <p:ext uri="{BB962C8B-B14F-4D97-AF65-F5344CB8AC3E}">
        <p14:creationId xmlns:p14="http://schemas.microsoft.com/office/powerpoint/2010/main" val="2361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365115-9C30-9CFA-2C48-08491F91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Veritabanı Yapısı</a:t>
            </a:r>
          </a:p>
        </p:txBody>
      </p:sp>
      <p:pic>
        <p:nvPicPr>
          <p:cNvPr id="4" name="Resim 3" descr="metin, diyagram, plan, şematik içeren bir resim&#10;&#10;Yapay zeka tarafından oluşturulmuş içerik yanlış olabilir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4376" y="1089329"/>
            <a:ext cx="6257544" cy="44950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909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E48DB8-4D7D-5A4C-01C4-586E86A4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tr-TR" dirty="0" err="1"/>
              <a:t>Back-end</a:t>
            </a:r>
            <a:r>
              <a:rPr lang="tr-TR" dirty="0"/>
              <a:t> tasarımı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F82F410-8550-FA23-A5B0-D62FE3943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94001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32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2F47AA-BCD6-459E-943A-C0F2D1CF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BF5D2C-137D-A1EE-8788-10B4825A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4486656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Controller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4B292-1E22-44FD-81FD-DB5989CE1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640080"/>
            <a:ext cx="5455920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1FFDE-D473-471B-84F4-B89AD8B6C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9069" y="802767"/>
            <a:ext cx="5129784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4A014C8-563A-2284-F64B-E284DCFDE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251" y="1122807"/>
            <a:ext cx="328141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772E07-94C9-2456-F505-6D9978BD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DTO</a:t>
            </a:r>
          </a:p>
        </p:txBody>
      </p:sp>
      <p:pic>
        <p:nvPicPr>
          <p:cNvPr id="5" name="İçerik Yer Tutucusu 4" descr="metin, ekran görüntüsü, menü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D9FCC56-CC0A-45F6-4E8B-34E786F83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86" y="570411"/>
            <a:ext cx="3320143" cy="57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99DB1F0-825D-1199-5C98-85F0F101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Model</a:t>
            </a:r>
          </a:p>
        </p:txBody>
      </p:sp>
      <p:pic>
        <p:nvPicPr>
          <p:cNvPr id="5" name="İçerik Yer Tutucusu 4" descr="metin, ekran görüntüsü, yazılım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D66A5DC-5461-1165-55E6-CA46304A9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24" y="640080"/>
            <a:ext cx="3497933" cy="56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87194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253</TotalTime>
  <Words>360</Words>
  <Application>Microsoft Office PowerPoint</Application>
  <PresentationFormat>Geniş ekran</PresentationFormat>
  <Paragraphs>75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Gill Sans MT</vt:lpstr>
      <vt:lpstr>Times New Roman</vt:lpstr>
      <vt:lpstr>Paket</vt:lpstr>
      <vt:lpstr>Proje Takip Sistemi</vt:lpstr>
      <vt:lpstr>Projenin Amacı</vt:lpstr>
      <vt:lpstr>Kullanılan Teknolojİler</vt:lpstr>
      <vt:lpstr>Sistem Tasarımı ve Mimarisi</vt:lpstr>
      <vt:lpstr>Veritabanı Yapısı</vt:lpstr>
      <vt:lpstr>Back-end tasarımı</vt:lpstr>
      <vt:lpstr>Controller</vt:lpstr>
      <vt:lpstr>DTO</vt:lpstr>
      <vt:lpstr>Model</vt:lpstr>
      <vt:lpstr>AUTHENTICATION</vt:lpstr>
      <vt:lpstr>Front-end tasarımı</vt:lpstr>
      <vt:lpstr>PowerPoint Sunusu</vt:lpstr>
      <vt:lpstr>Giriş ekranı</vt:lpstr>
      <vt:lpstr>Dashboard EKRANI</vt:lpstr>
      <vt:lpstr>Project EKRANI</vt:lpstr>
      <vt:lpstr>BOARD YAPISI</vt:lpstr>
      <vt:lpstr>SPRINTS</vt:lpstr>
      <vt:lpstr>ADMIN PANEL</vt:lpstr>
      <vt:lpstr>PowerPoint Sunusu</vt:lpstr>
      <vt:lpstr>Issue type</vt:lpstr>
      <vt:lpstr>ISSUE STATUSES</vt:lpstr>
      <vt:lpstr>WORKFLOWS</vt:lpstr>
      <vt:lpstr>Custom fıelds</vt:lpstr>
      <vt:lpstr>Kullanıcı bazlı yetkilendirme sağlamak</vt:lpstr>
      <vt:lpstr>Emaıl settıngs</vt:lpstr>
      <vt:lpstr>role</vt:lpstr>
      <vt:lpstr>demonstratıon</vt:lpstr>
      <vt:lpstr>Dinlediğiniz için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Takip Sistemi</dc:title>
  <dc:creator>metehan ateş</dc:creator>
  <cp:lastModifiedBy>metehan ateş</cp:lastModifiedBy>
  <cp:revision>15</cp:revision>
  <dcterms:created xsi:type="dcterms:W3CDTF">2025-06-18T21:20:16Z</dcterms:created>
  <dcterms:modified xsi:type="dcterms:W3CDTF">2025-06-19T12:38:27Z</dcterms:modified>
</cp:coreProperties>
</file>