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1"/>
  </p:notesMasterIdLst>
  <p:handoutMasterIdLst>
    <p:handoutMasterId r:id="rId52"/>
  </p:handoutMasterIdLst>
  <p:sldIdLst>
    <p:sldId id="342" r:id="rId5"/>
    <p:sldId id="359" r:id="rId6"/>
    <p:sldId id="375" r:id="rId7"/>
    <p:sldId id="382" r:id="rId8"/>
    <p:sldId id="365" r:id="rId9"/>
    <p:sldId id="383" r:id="rId10"/>
    <p:sldId id="376" r:id="rId11"/>
    <p:sldId id="377" r:id="rId12"/>
    <p:sldId id="378" r:id="rId13"/>
    <p:sldId id="384" r:id="rId14"/>
    <p:sldId id="385" r:id="rId15"/>
    <p:sldId id="380" r:id="rId16"/>
    <p:sldId id="386" r:id="rId17"/>
    <p:sldId id="394" r:id="rId18"/>
    <p:sldId id="393" r:id="rId19"/>
    <p:sldId id="388" r:id="rId20"/>
    <p:sldId id="392" r:id="rId21"/>
    <p:sldId id="391" r:id="rId22"/>
    <p:sldId id="390" r:id="rId23"/>
    <p:sldId id="396" r:id="rId24"/>
    <p:sldId id="399" r:id="rId25"/>
    <p:sldId id="400" r:id="rId26"/>
    <p:sldId id="401" r:id="rId27"/>
    <p:sldId id="402" r:id="rId28"/>
    <p:sldId id="403" r:id="rId29"/>
    <p:sldId id="404" r:id="rId30"/>
    <p:sldId id="405" r:id="rId31"/>
    <p:sldId id="398" r:id="rId32"/>
    <p:sldId id="397" r:id="rId33"/>
    <p:sldId id="395" r:id="rId34"/>
    <p:sldId id="389" r:id="rId35"/>
    <p:sldId id="387" r:id="rId36"/>
    <p:sldId id="416" r:id="rId37"/>
    <p:sldId id="406" r:id="rId38"/>
    <p:sldId id="407" r:id="rId39"/>
    <p:sldId id="408" r:id="rId40"/>
    <p:sldId id="417" r:id="rId41"/>
    <p:sldId id="409" r:id="rId42"/>
    <p:sldId id="410" r:id="rId43"/>
    <p:sldId id="411" r:id="rId44"/>
    <p:sldId id="418" r:id="rId45"/>
    <p:sldId id="412" r:id="rId46"/>
    <p:sldId id="413" r:id="rId47"/>
    <p:sldId id="414" r:id="rId48"/>
    <p:sldId id="415" r:id="rId49"/>
    <p:sldId id="37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showGuides="1">
      <p:cViewPr varScale="1">
        <p:scale>
          <a:sx n="111" d="100"/>
          <a:sy n="111" d="100"/>
        </p:scale>
        <p:origin x="5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93F059-A681-42A8-B4F9-505B238938F6}" type="doc">
      <dgm:prSet loTypeId="urn:microsoft.com/office/officeart/2005/8/layout/bProcess4" loCatId="process" qsTypeId="urn:microsoft.com/office/officeart/2005/8/quickstyle/simple4" qsCatId="simple" csTypeId="urn:microsoft.com/office/officeart/2005/8/colors/colorful4" csCatId="colorful" phldr="1"/>
      <dgm:spPr/>
      <dgm:t>
        <a:bodyPr/>
        <a:lstStyle/>
        <a:p>
          <a:endParaRPr lang="en-US"/>
        </a:p>
      </dgm:t>
    </dgm:pt>
    <dgm:pt modelId="{CBCB9798-1738-402E-9879-5B819306D009}">
      <dgm:prSet phldrT="[Text]"/>
      <dgm:spPr/>
      <dgm:t>
        <a:bodyPr/>
        <a:lstStyle/>
        <a:p>
          <a:r>
            <a:rPr lang="en-US" b="1" i="0" dirty="0"/>
            <a:t>Import Libraries and Define </a:t>
          </a:r>
          <a:r>
            <a:rPr lang="en-US" b="1" i="0"/>
            <a:t>Auxiliary Functions</a:t>
          </a:r>
          <a:endParaRPr lang="en-US" dirty="0"/>
        </a:p>
      </dgm:t>
    </dgm:pt>
    <dgm:pt modelId="{39A83B2A-32EE-4AE6-879F-C9612C12AFE6}" type="sibTrans" cxnId="{601CD620-5D2C-4611-87A2-275D87797D5E}">
      <dgm:prSet/>
      <dgm:spPr/>
      <dgm:t>
        <a:bodyPr/>
        <a:lstStyle/>
        <a:p>
          <a:endParaRPr lang="en-US"/>
        </a:p>
      </dgm:t>
    </dgm:pt>
    <dgm:pt modelId="{910D979F-D5C3-448E-A18D-F1063651C1C5}" type="parTrans" cxnId="{601CD620-5D2C-4611-87A2-275D87797D5E}">
      <dgm:prSet/>
      <dgm:spPr/>
      <dgm:t>
        <a:bodyPr/>
        <a:lstStyle/>
        <a:p>
          <a:endParaRPr lang="en-US"/>
        </a:p>
      </dgm:t>
    </dgm:pt>
    <dgm:pt modelId="{13659F7C-3438-4648-AA89-9215B00E276C}">
      <dgm:prSet phldrT="[Text]"/>
      <dgm:spPr/>
      <dgm:t>
        <a:bodyPr/>
        <a:lstStyle/>
        <a:p>
          <a:r>
            <a:rPr lang="en-US" b="1" i="0" dirty="0"/>
            <a:t>Request and parse the </a:t>
          </a:r>
          <a:r>
            <a:rPr lang="en-US" b="1" i="0" dirty="0" err="1"/>
            <a:t>SpaceX</a:t>
          </a:r>
          <a:r>
            <a:rPr lang="en-US" b="1" i="0" dirty="0"/>
            <a:t> launch data using the GET request</a:t>
          </a:r>
          <a:endParaRPr lang="en-US" dirty="0"/>
        </a:p>
      </dgm:t>
    </dgm:pt>
    <dgm:pt modelId="{26FB072B-A326-4758-A8AD-DC42949E172B}" type="sibTrans" cxnId="{0B967D8F-8439-421C-BE82-E8C8F86C4AA6}">
      <dgm:prSet/>
      <dgm:spPr/>
      <dgm:t>
        <a:bodyPr/>
        <a:lstStyle/>
        <a:p>
          <a:endParaRPr lang="en-US"/>
        </a:p>
      </dgm:t>
    </dgm:pt>
    <dgm:pt modelId="{56623BB6-A8CB-44F3-8A69-F41C161FEC36}" type="parTrans" cxnId="{0B967D8F-8439-421C-BE82-E8C8F86C4AA6}">
      <dgm:prSet/>
      <dgm:spPr/>
      <dgm:t>
        <a:bodyPr/>
        <a:lstStyle/>
        <a:p>
          <a:endParaRPr lang="en-US"/>
        </a:p>
      </dgm:t>
    </dgm:pt>
    <dgm:pt modelId="{F9489439-52A3-43D9-81B8-90760A818F9F}">
      <dgm:prSet phldrT="[Text]"/>
      <dgm:spPr/>
      <dgm:t>
        <a:bodyPr/>
        <a:lstStyle/>
        <a:p>
          <a:r>
            <a:rPr lang="en-US" b="1" i="0" dirty="0"/>
            <a:t>Filter the </a:t>
          </a:r>
          <a:r>
            <a:rPr lang="en-US" b="1" i="0" dirty="0" err="1"/>
            <a:t>dataframe</a:t>
          </a:r>
          <a:r>
            <a:rPr lang="en-US" b="1" i="0" dirty="0"/>
            <a:t> to only include Falcon 9 launches</a:t>
          </a:r>
          <a:endParaRPr lang="en-US" dirty="0"/>
        </a:p>
      </dgm:t>
    </dgm:pt>
    <dgm:pt modelId="{95850CA5-C934-436D-ABAD-2909ACDCA12F}" type="sibTrans" cxnId="{4C427E0A-4E4D-4983-9893-38AD596B843A}">
      <dgm:prSet/>
      <dgm:spPr/>
      <dgm:t>
        <a:bodyPr/>
        <a:lstStyle/>
        <a:p>
          <a:endParaRPr lang="en-US"/>
        </a:p>
      </dgm:t>
    </dgm:pt>
    <dgm:pt modelId="{4EE1B7F2-D863-418D-AE27-993E3D0A395A}" type="parTrans" cxnId="{4C427E0A-4E4D-4983-9893-38AD596B843A}">
      <dgm:prSet/>
      <dgm:spPr/>
      <dgm:t>
        <a:bodyPr/>
        <a:lstStyle/>
        <a:p>
          <a:endParaRPr lang="en-US"/>
        </a:p>
      </dgm:t>
    </dgm:pt>
    <dgm:pt modelId="{DF57AB0F-6E68-489C-9FB1-FFCAE05BB938}">
      <dgm:prSet phldrT="[Text]"/>
      <dgm:spPr/>
      <dgm:t>
        <a:bodyPr/>
        <a:lstStyle/>
        <a:p>
          <a:r>
            <a:rPr lang="en-US" b="1" i="0" dirty="0"/>
            <a:t>Dealing with Missing Values</a:t>
          </a:r>
          <a:endParaRPr lang="en-US" dirty="0"/>
        </a:p>
      </dgm:t>
    </dgm:pt>
    <dgm:pt modelId="{4BFCB245-6405-4F9D-94A0-BD8D4225311A}" type="sibTrans" cxnId="{233CBD5B-2DF5-44BB-B407-36FC5DC24D0C}">
      <dgm:prSet/>
      <dgm:spPr/>
      <dgm:t>
        <a:bodyPr/>
        <a:lstStyle/>
        <a:p>
          <a:endParaRPr lang="en-US"/>
        </a:p>
      </dgm:t>
    </dgm:pt>
    <dgm:pt modelId="{39D9BCC7-C647-4BFB-9A77-BDD138E9048A}" type="parTrans" cxnId="{233CBD5B-2DF5-44BB-B407-36FC5DC24D0C}">
      <dgm:prSet/>
      <dgm:spPr/>
      <dgm:t>
        <a:bodyPr/>
        <a:lstStyle/>
        <a:p>
          <a:endParaRPr lang="en-US"/>
        </a:p>
      </dgm:t>
    </dgm:pt>
    <dgm:pt modelId="{93A22035-EDA4-415F-9D0A-DD1D0731674F}" type="pres">
      <dgm:prSet presAssocID="{AE93F059-A681-42A8-B4F9-505B238938F6}" presName="Name0" presStyleCnt="0">
        <dgm:presLayoutVars>
          <dgm:dir/>
          <dgm:resizeHandles/>
        </dgm:presLayoutVars>
      </dgm:prSet>
      <dgm:spPr/>
    </dgm:pt>
    <dgm:pt modelId="{21012ECB-0378-4792-AEE6-DE775DDCA257}" type="pres">
      <dgm:prSet presAssocID="{CBCB9798-1738-402E-9879-5B819306D009}" presName="compNode" presStyleCnt="0"/>
      <dgm:spPr/>
    </dgm:pt>
    <dgm:pt modelId="{75FDCD97-1740-4E8C-A2E0-294255DF71C3}" type="pres">
      <dgm:prSet presAssocID="{CBCB9798-1738-402E-9879-5B819306D009}" presName="dummyConnPt" presStyleCnt="0"/>
      <dgm:spPr/>
    </dgm:pt>
    <dgm:pt modelId="{E7253E99-1EBD-4272-88D8-E8BBE9360DA0}" type="pres">
      <dgm:prSet presAssocID="{CBCB9798-1738-402E-9879-5B819306D009}" presName="node" presStyleLbl="node1" presStyleIdx="0" presStyleCnt="4">
        <dgm:presLayoutVars>
          <dgm:bulletEnabled val="1"/>
        </dgm:presLayoutVars>
      </dgm:prSet>
      <dgm:spPr/>
    </dgm:pt>
    <dgm:pt modelId="{4DD3E62F-335B-4ED8-8993-9D66414B8F9C}" type="pres">
      <dgm:prSet presAssocID="{39A83B2A-32EE-4AE6-879F-C9612C12AFE6}" presName="sibTrans" presStyleLbl="bgSibTrans2D1" presStyleIdx="0" presStyleCnt="3"/>
      <dgm:spPr/>
    </dgm:pt>
    <dgm:pt modelId="{4917311F-625E-4AC1-9B0E-5A9D914B58F9}" type="pres">
      <dgm:prSet presAssocID="{13659F7C-3438-4648-AA89-9215B00E276C}" presName="compNode" presStyleCnt="0"/>
      <dgm:spPr/>
    </dgm:pt>
    <dgm:pt modelId="{524255EC-CFCD-4146-A529-0A94D1FC1A57}" type="pres">
      <dgm:prSet presAssocID="{13659F7C-3438-4648-AA89-9215B00E276C}" presName="dummyConnPt" presStyleCnt="0"/>
      <dgm:spPr/>
    </dgm:pt>
    <dgm:pt modelId="{7CC16008-7236-40D6-97EB-A383BE5401D3}" type="pres">
      <dgm:prSet presAssocID="{13659F7C-3438-4648-AA89-9215B00E276C}" presName="node" presStyleLbl="node1" presStyleIdx="1" presStyleCnt="4">
        <dgm:presLayoutVars>
          <dgm:bulletEnabled val="1"/>
        </dgm:presLayoutVars>
      </dgm:prSet>
      <dgm:spPr/>
    </dgm:pt>
    <dgm:pt modelId="{C3CB6860-5FC7-4782-85EF-69E79CB232ED}" type="pres">
      <dgm:prSet presAssocID="{26FB072B-A326-4758-A8AD-DC42949E172B}" presName="sibTrans" presStyleLbl="bgSibTrans2D1" presStyleIdx="1" presStyleCnt="3"/>
      <dgm:spPr/>
    </dgm:pt>
    <dgm:pt modelId="{0796FE5B-9935-4845-97FE-145BD045EE1A}" type="pres">
      <dgm:prSet presAssocID="{F9489439-52A3-43D9-81B8-90760A818F9F}" presName="compNode" presStyleCnt="0"/>
      <dgm:spPr/>
    </dgm:pt>
    <dgm:pt modelId="{68E1EAC5-3CA0-4567-8362-EBF7E9E8A414}" type="pres">
      <dgm:prSet presAssocID="{F9489439-52A3-43D9-81B8-90760A818F9F}" presName="dummyConnPt" presStyleCnt="0"/>
      <dgm:spPr/>
    </dgm:pt>
    <dgm:pt modelId="{256AF7D6-EBBB-432C-8D26-7D5A31A669C2}" type="pres">
      <dgm:prSet presAssocID="{F9489439-52A3-43D9-81B8-90760A818F9F}" presName="node" presStyleLbl="node1" presStyleIdx="2" presStyleCnt="4">
        <dgm:presLayoutVars>
          <dgm:bulletEnabled val="1"/>
        </dgm:presLayoutVars>
      </dgm:prSet>
      <dgm:spPr/>
    </dgm:pt>
    <dgm:pt modelId="{2AFDF3C7-138C-40D0-B322-5B8495A9FA53}" type="pres">
      <dgm:prSet presAssocID="{95850CA5-C934-436D-ABAD-2909ACDCA12F}" presName="sibTrans" presStyleLbl="bgSibTrans2D1" presStyleIdx="2" presStyleCnt="3"/>
      <dgm:spPr/>
    </dgm:pt>
    <dgm:pt modelId="{FCC332FF-A42F-4CD1-AB55-E2122B7B18B6}" type="pres">
      <dgm:prSet presAssocID="{DF57AB0F-6E68-489C-9FB1-FFCAE05BB938}" presName="compNode" presStyleCnt="0"/>
      <dgm:spPr/>
    </dgm:pt>
    <dgm:pt modelId="{12D62759-A8BE-458D-81FE-6ECA6C8977D6}" type="pres">
      <dgm:prSet presAssocID="{DF57AB0F-6E68-489C-9FB1-FFCAE05BB938}" presName="dummyConnPt" presStyleCnt="0"/>
      <dgm:spPr/>
    </dgm:pt>
    <dgm:pt modelId="{7D34F01B-03F9-425D-896C-4D395E69F5FB}" type="pres">
      <dgm:prSet presAssocID="{DF57AB0F-6E68-489C-9FB1-FFCAE05BB938}" presName="node" presStyleLbl="node1" presStyleIdx="3" presStyleCnt="4">
        <dgm:presLayoutVars>
          <dgm:bulletEnabled val="1"/>
        </dgm:presLayoutVars>
      </dgm:prSet>
      <dgm:spPr/>
    </dgm:pt>
  </dgm:ptLst>
  <dgm:cxnLst>
    <dgm:cxn modelId="{4C427E0A-4E4D-4983-9893-38AD596B843A}" srcId="{AE93F059-A681-42A8-B4F9-505B238938F6}" destId="{F9489439-52A3-43D9-81B8-90760A818F9F}" srcOrd="2" destOrd="0" parTransId="{4EE1B7F2-D863-418D-AE27-993E3D0A395A}" sibTransId="{95850CA5-C934-436D-ABAD-2909ACDCA12F}"/>
    <dgm:cxn modelId="{601CD620-5D2C-4611-87A2-275D87797D5E}" srcId="{AE93F059-A681-42A8-B4F9-505B238938F6}" destId="{CBCB9798-1738-402E-9879-5B819306D009}" srcOrd="0" destOrd="0" parTransId="{910D979F-D5C3-448E-A18D-F1063651C1C5}" sibTransId="{39A83B2A-32EE-4AE6-879F-C9612C12AFE6}"/>
    <dgm:cxn modelId="{233CBD5B-2DF5-44BB-B407-36FC5DC24D0C}" srcId="{AE93F059-A681-42A8-B4F9-505B238938F6}" destId="{DF57AB0F-6E68-489C-9FB1-FFCAE05BB938}" srcOrd="3" destOrd="0" parTransId="{39D9BCC7-C647-4BFB-9A77-BDD138E9048A}" sibTransId="{4BFCB245-6405-4F9D-94A0-BD8D4225311A}"/>
    <dgm:cxn modelId="{AE0EB383-5594-4F17-9552-E67D9DDD8DE2}" type="presOf" srcId="{26FB072B-A326-4758-A8AD-DC42949E172B}" destId="{C3CB6860-5FC7-4782-85EF-69E79CB232ED}" srcOrd="0" destOrd="0" presId="urn:microsoft.com/office/officeart/2005/8/layout/bProcess4"/>
    <dgm:cxn modelId="{FFF71E8A-B8F9-4D73-BD10-02E8A8F728E4}" type="presOf" srcId="{CBCB9798-1738-402E-9879-5B819306D009}" destId="{E7253E99-1EBD-4272-88D8-E8BBE9360DA0}" srcOrd="0" destOrd="0" presId="urn:microsoft.com/office/officeart/2005/8/layout/bProcess4"/>
    <dgm:cxn modelId="{5306838A-A3D0-4363-B5A6-0666E9033AEF}" type="presOf" srcId="{F9489439-52A3-43D9-81B8-90760A818F9F}" destId="{256AF7D6-EBBB-432C-8D26-7D5A31A669C2}" srcOrd="0" destOrd="0" presId="urn:microsoft.com/office/officeart/2005/8/layout/bProcess4"/>
    <dgm:cxn modelId="{0B967D8F-8439-421C-BE82-E8C8F86C4AA6}" srcId="{AE93F059-A681-42A8-B4F9-505B238938F6}" destId="{13659F7C-3438-4648-AA89-9215B00E276C}" srcOrd="1" destOrd="0" parTransId="{56623BB6-A8CB-44F3-8A69-F41C161FEC36}" sibTransId="{26FB072B-A326-4758-A8AD-DC42949E172B}"/>
    <dgm:cxn modelId="{001A1D93-F5F2-48EE-A2E5-EA5B6C869394}" type="presOf" srcId="{DF57AB0F-6E68-489C-9FB1-FFCAE05BB938}" destId="{7D34F01B-03F9-425D-896C-4D395E69F5FB}" srcOrd="0" destOrd="0" presId="urn:microsoft.com/office/officeart/2005/8/layout/bProcess4"/>
    <dgm:cxn modelId="{17E8EA9D-1EF9-4F38-9513-5FDCD3E42DD8}" type="presOf" srcId="{13659F7C-3438-4648-AA89-9215B00E276C}" destId="{7CC16008-7236-40D6-97EB-A383BE5401D3}" srcOrd="0" destOrd="0" presId="urn:microsoft.com/office/officeart/2005/8/layout/bProcess4"/>
    <dgm:cxn modelId="{E84323AC-243C-497D-BA62-D7323972D9F3}" type="presOf" srcId="{39A83B2A-32EE-4AE6-879F-C9612C12AFE6}" destId="{4DD3E62F-335B-4ED8-8993-9D66414B8F9C}" srcOrd="0" destOrd="0" presId="urn:microsoft.com/office/officeart/2005/8/layout/bProcess4"/>
    <dgm:cxn modelId="{5FF034CA-AC44-46A2-8CE5-35461FFB2329}" type="presOf" srcId="{95850CA5-C934-436D-ABAD-2909ACDCA12F}" destId="{2AFDF3C7-138C-40D0-B322-5B8495A9FA53}" srcOrd="0" destOrd="0" presId="urn:microsoft.com/office/officeart/2005/8/layout/bProcess4"/>
    <dgm:cxn modelId="{DCBD44FC-CFBB-41B8-9E00-E88B927EE64A}" type="presOf" srcId="{AE93F059-A681-42A8-B4F9-505B238938F6}" destId="{93A22035-EDA4-415F-9D0A-DD1D0731674F}" srcOrd="0" destOrd="0" presId="urn:microsoft.com/office/officeart/2005/8/layout/bProcess4"/>
    <dgm:cxn modelId="{7FA58A5A-9A6C-4E7A-AAB0-9DCD5FF01986}" type="presParOf" srcId="{93A22035-EDA4-415F-9D0A-DD1D0731674F}" destId="{21012ECB-0378-4792-AEE6-DE775DDCA257}" srcOrd="0" destOrd="0" presId="urn:microsoft.com/office/officeart/2005/8/layout/bProcess4"/>
    <dgm:cxn modelId="{E48205B4-C3B6-44E6-9430-085A030F3D35}" type="presParOf" srcId="{21012ECB-0378-4792-AEE6-DE775DDCA257}" destId="{75FDCD97-1740-4E8C-A2E0-294255DF71C3}" srcOrd="0" destOrd="0" presId="urn:microsoft.com/office/officeart/2005/8/layout/bProcess4"/>
    <dgm:cxn modelId="{18B2BB4C-0007-41ED-A8E1-53DC356DC103}" type="presParOf" srcId="{21012ECB-0378-4792-AEE6-DE775DDCA257}" destId="{E7253E99-1EBD-4272-88D8-E8BBE9360DA0}" srcOrd="1" destOrd="0" presId="urn:microsoft.com/office/officeart/2005/8/layout/bProcess4"/>
    <dgm:cxn modelId="{288F8CDB-BA27-443E-88C5-778650C31B9A}" type="presParOf" srcId="{93A22035-EDA4-415F-9D0A-DD1D0731674F}" destId="{4DD3E62F-335B-4ED8-8993-9D66414B8F9C}" srcOrd="1" destOrd="0" presId="urn:microsoft.com/office/officeart/2005/8/layout/bProcess4"/>
    <dgm:cxn modelId="{2E26ADC3-A7A7-4483-AC69-E6949ACF85EF}" type="presParOf" srcId="{93A22035-EDA4-415F-9D0A-DD1D0731674F}" destId="{4917311F-625E-4AC1-9B0E-5A9D914B58F9}" srcOrd="2" destOrd="0" presId="urn:microsoft.com/office/officeart/2005/8/layout/bProcess4"/>
    <dgm:cxn modelId="{B2DDBA8A-4893-46CE-AF2A-38F9C416E6DE}" type="presParOf" srcId="{4917311F-625E-4AC1-9B0E-5A9D914B58F9}" destId="{524255EC-CFCD-4146-A529-0A94D1FC1A57}" srcOrd="0" destOrd="0" presId="urn:microsoft.com/office/officeart/2005/8/layout/bProcess4"/>
    <dgm:cxn modelId="{DBACB627-DC50-44C5-BFB0-33A3F5AC20CC}" type="presParOf" srcId="{4917311F-625E-4AC1-9B0E-5A9D914B58F9}" destId="{7CC16008-7236-40D6-97EB-A383BE5401D3}" srcOrd="1" destOrd="0" presId="urn:microsoft.com/office/officeart/2005/8/layout/bProcess4"/>
    <dgm:cxn modelId="{A7A16A88-A35B-4FD4-A2A7-E46A7A114A8C}" type="presParOf" srcId="{93A22035-EDA4-415F-9D0A-DD1D0731674F}" destId="{C3CB6860-5FC7-4782-85EF-69E79CB232ED}" srcOrd="3" destOrd="0" presId="urn:microsoft.com/office/officeart/2005/8/layout/bProcess4"/>
    <dgm:cxn modelId="{67D30878-A805-4E6C-8FEA-19468C2C95B0}" type="presParOf" srcId="{93A22035-EDA4-415F-9D0A-DD1D0731674F}" destId="{0796FE5B-9935-4845-97FE-145BD045EE1A}" srcOrd="4" destOrd="0" presId="urn:microsoft.com/office/officeart/2005/8/layout/bProcess4"/>
    <dgm:cxn modelId="{03BC5324-81BD-406E-AC66-A300AF221886}" type="presParOf" srcId="{0796FE5B-9935-4845-97FE-145BD045EE1A}" destId="{68E1EAC5-3CA0-4567-8362-EBF7E9E8A414}" srcOrd="0" destOrd="0" presId="urn:microsoft.com/office/officeart/2005/8/layout/bProcess4"/>
    <dgm:cxn modelId="{1685CD96-AFF8-4BEC-B9ED-579727F9DA78}" type="presParOf" srcId="{0796FE5B-9935-4845-97FE-145BD045EE1A}" destId="{256AF7D6-EBBB-432C-8D26-7D5A31A669C2}" srcOrd="1" destOrd="0" presId="urn:microsoft.com/office/officeart/2005/8/layout/bProcess4"/>
    <dgm:cxn modelId="{3649E0FC-A06A-4368-A5C7-EAEA6E6EAFD2}" type="presParOf" srcId="{93A22035-EDA4-415F-9D0A-DD1D0731674F}" destId="{2AFDF3C7-138C-40D0-B322-5B8495A9FA53}" srcOrd="5" destOrd="0" presId="urn:microsoft.com/office/officeart/2005/8/layout/bProcess4"/>
    <dgm:cxn modelId="{A0BA8DDF-BBBE-4F16-968F-B579EA0CAECA}" type="presParOf" srcId="{93A22035-EDA4-415F-9D0A-DD1D0731674F}" destId="{FCC332FF-A42F-4CD1-AB55-E2122B7B18B6}" srcOrd="6" destOrd="0" presId="urn:microsoft.com/office/officeart/2005/8/layout/bProcess4"/>
    <dgm:cxn modelId="{CB3153DB-5833-4DB2-AB35-1528957BF65F}" type="presParOf" srcId="{FCC332FF-A42F-4CD1-AB55-E2122B7B18B6}" destId="{12D62759-A8BE-458D-81FE-6ECA6C8977D6}" srcOrd="0" destOrd="0" presId="urn:microsoft.com/office/officeart/2005/8/layout/bProcess4"/>
    <dgm:cxn modelId="{1A3B25A5-F3B9-444E-9995-5A3C73FF7B34}" type="presParOf" srcId="{FCC332FF-A42F-4CD1-AB55-E2122B7B18B6}" destId="{7D34F01B-03F9-425D-896C-4D395E69F5FB}"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83F3A5-9EF9-46EE-B6C1-FBDA7A009FA6}" type="doc">
      <dgm:prSet loTypeId="urn:microsoft.com/office/officeart/2005/8/layout/process5" loCatId="process" qsTypeId="urn:microsoft.com/office/officeart/2005/8/quickstyle/simple4" qsCatId="simple" csTypeId="urn:microsoft.com/office/officeart/2005/8/colors/colorful4" csCatId="colorful" phldr="1"/>
      <dgm:spPr/>
      <dgm:t>
        <a:bodyPr/>
        <a:lstStyle/>
        <a:p>
          <a:endParaRPr lang="en-US"/>
        </a:p>
      </dgm:t>
    </dgm:pt>
    <dgm:pt modelId="{3F034A8D-602A-4A0E-9527-D06B234F729D}">
      <dgm:prSet phldrT="[Text]"/>
      <dgm:spPr/>
      <dgm:t>
        <a:bodyPr/>
        <a:lstStyle/>
        <a:p>
          <a:r>
            <a:rPr lang="en-US" b="1" i="0" dirty="0"/>
            <a:t>Request the Falcon9 Launch Wiki page from its URL</a:t>
          </a:r>
          <a:endParaRPr lang="en-US" dirty="0"/>
        </a:p>
      </dgm:t>
    </dgm:pt>
    <dgm:pt modelId="{6595D58A-3F3E-4DEC-8E51-FB01EDC5BBB7}" type="parTrans" cxnId="{C8AA84C6-F0A9-49DA-828A-7AE8795AFDE8}">
      <dgm:prSet/>
      <dgm:spPr/>
      <dgm:t>
        <a:bodyPr/>
        <a:lstStyle/>
        <a:p>
          <a:endParaRPr lang="en-US"/>
        </a:p>
      </dgm:t>
    </dgm:pt>
    <dgm:pt modelId="{A81C665B-3564-48E7-8F95-1838F4F48C84}" type="sibTrans" cxnId="{C8AA84C6-F0A9-49DA-828A-7AE8795AFDE8}">
      <dgm:prSet/>
      <dgm:spPr/>
      <dgm:t>
        <a:bodyPr/>
        <a:lstStyle/>
        <a:p>
          <a:endParaRPr lang="en-US"/>
        </a:p>
      </dgm:t>
    </dgm:pt>
    <dgm:pt modelId="{87DA9077-33CA-45C5-9F2B-4F63AD22D622}">
      <dgm:prSet phldrT="[Text]"/>
      <dgm:spPr/>
      <dgm:t>
        <a:bodyPr/>
        <a:lstStyle/>
        <a:p>
          <a:r>
            <a:rPr lang="en-US" b="1" i="0" dirty="0"/>
            <a:t>Extract all column/variable names from the HTML table header</a:t>
          </a:r>
          <a:endParaRPr lang="en-US" dirty="0"/>
        </a:p>
      </dgm:t>
    </dgm:pt>
    <dgm:pt modelId="{6E581C6E-8453-4CAC-8AE6-EE6305760000}" type="parTrans" cxnId="{0B572BA6-A0CE-4602-A67E-90A8839D401D}">
      <dgm:prSet/>
      <dgm:spPr/>
      <dgm:t>
        <a:bodyPr/>
        <a:lstStyle/>
        <a:p>
          <a:endParaRPr lang="en-US"/>
        </a:p>
      </dgm:t>
    </dgm:pt>
    <dgm:pt modelId="{2EAF5E79-B3A1-480B-A779-E43BE00FF3AA}" type="sibTrans" cxnId="{0B572BA6-A0CE-4602-A67E-90A8839D401D}">
      <dgm:prSet/>
      <dgm:spPr/>
      <dgm:t>
        <a:bodyPr/>
        <a:lstStyle/>
        <a:p>
          <a:endParaRPr lang="en-US"/>
        </a:p>
      </dgm:t>
    </dgm:pt>
    <dgm:pt modelId="{2DAF8E0E-DE18-4DF6-BAAC-EBA5F0B774DF}">
      <dgm:prSet phldrT="[Text]"/>
      <dgm:spPr/>
      <dgm:t>
        <a:bodyPr/>
        <a:lstStyle/>
        <a:p>
          <a:r>
            <a:rPr lang="en-US" b="1" i="0" dirty="0"/>
            <a:t>Create a data frame by parsing the launch HTML tables</a:t>
          </a:r>
          <a:endParaRPr lang="en-US" dirty="0"/>
        </a:p>
      </dgm:t>
    </dgm:pt>
    <dgm:pt modelId="{FD7211C9-D9A7-40E0-B36F-98BD23DF8822}" type="parTrans" cxnId="{C58898D4-931D-451C-88F9-F74BFC9C78F3}">
      <dgm:prSet/>
      <dgm:spPr/>
      <dgm:t>
        <a:bodyPr/>
        <a:lstStyle/>
        <a:p>
          <a:endParaRPr lang="en-US"/>
        </a:p>
      </dgm:t>
    </dgm:pt>
    <dgm:pt modelId="{59C516BF-C425-40F9-9A61-44E3A3807C9A}" type="sibTrans" cxnId="{C58898D4-931D-451C-88F9-F74BFC9C78F3}">
      <dgm:prSet/>
      <dgm:spPr/>
      <dgm:t>
        <a:bodyPr/>
        <a:lstStyle/>
        <a:p>
          <a:endParaRPr lang="en-US"/>
        </a:p>
      </dgm:t>
    </dgm:pt>
    <dgm:pt modelId="{B829E83F-741A-4E4F-A29F-892F20AFAA19}" type="pres">
      <dgm:prSet presAssocID="{AD83F3A5-9EF9-46EE-B6C1-FBDA7A009FA6}" presName="diagram" presStyleCnt="0">
        <dgm:presLayoutVars>
          <dgm:dir/>
          <dgm:resizeHandles val="exact"/>
        </dgm:presLayoutVars>
      </dgm:prSet>
      <dgm:spPr/>
    </dgm:pt>
    <dgm:pt modelId="{CE1F31F3-4F08-4196-802C-46423A13432D}" type="pres">
      <dgm:prSet presAssocID="{3F034A8D-602A-4A0E-9527-D06B234F729D}" presName="node" presStyleLbl="node1" presStyleIdx="0" presStyleCnt="3">
        <dgm:presLayoutVars>
          <dgm:bulletEnabled val="1"/>
        </dgm:presLayoutVars>
      </dgm:prSet>
      <dgm:spPr/>
    </dgm:pt>
    <dgm:pt modelId="{4D7601E2-7176-40C1-9BA0-7C7D666825E6}" type="pres">
      <dgm:prSet presAssocID="{A81C665B-3564-48E7-8F95-1838F4F48C84}" presName="sibTrans" presStyleLbl="sibTrans2D1" presStyleIdx="0" presStyleCnt="2"/>
      <dgm:spPr/>
    </dgm:pt>
    <dgm:pt modelId="{00AD971B-5A26-4281-8BC9-704F3E5964AE}" type="pres">
      <dgm:prSet presAssocID="{A81C665B-3564-48E7-8F95-1838F4F48C84}" presName="connectorText" presStyleLbl="sibTrans2D1" presStyleIdx="0" presStyleCnt="2"/>
      <dgm:spPr/>
    </dgm:pt>
    <dgm:pt modelId="{37D54966-5BCB-4DB2-9139-AB454068607D}" type="pres">
      <dgm:prSet presAssocID="{87DA9077-33CA-45C5-9F2B-4F63AD22D622}" presName="node" presStyleLbl="node1" presStyleIdx="1" presStyleCnt="3">
        <dgm:presLayoutVars>
          <dgm:bulletEnabled val="1"/>
        </dgm:presLayoutVars>
      </dgm:prSet>
      <dgm:spPr/>
    </dgm:pt>
    <dgm:pt modelId="{E23ADD76-30E6-48D0-8979-2AC9D87B4DC6}" type="pres">
      <dgm:prSet presAssocID="{2EAF5E79-B3A1-480B-A779-E43BE00FF3AA}" presName="sibTrans" presStyleLbl="sibTrans2D1" presStyleIdx="1" presStyleCnt="2"/>
      <dgm:spPr/>
    </dgm:pt>
    <dgm:pt modelId="{063EF79F-3A74-4C7C-9B92-A39D437C02E8}" type="pres">
      <dgm:prSet presAssocID="{2EAF5E79-B3A1-480B-A779-E43BE00FF3AA}" presName="connectorText" presStyleLbl="sibTrans2D1" presStyleIdx="1" presStyleCnt="2"/>
      <dgm:spPr/>
    </dgm:pt>
    <dgm:pt modelId="{2564F5A3-87E6-48A1-9781-3A08082D5301}" type="pres">
      <dgm:prSet presAssocID="{2DAF8E0E-DE18-4DF6-BAAC-EBA5F0B774DF}" presName="node" presStyleLbl="node1" presStyleIdx="2" presStyleCnt="3">
        <dgm:presLayoutVars>
          <dgm:bulletEnabled val="1"/>
        </dgm:presLayoutVars>
      </dgm:prSet>
      <dgm:spPr/>
    </dgm:pt>
  </dgm:ptLst>
  <dgm:cxnLst>
    <dgm:cxn modelId="{DC3FEC24-DE86-4819-BB6C-65222A372477}" type="presOf" srcId="{3F034A8D-602A-4A0E-9527-D06B234F729D}" destId="{CE1F31F3-4F08-4196-802C-46423A13432D}" srcOrd="0" destOrd="0" presId="urn:microsoft.com/office/officeart/2005/8/layout/process5"/>
    <dgm:cxn modelId="{7509914E-1927-4FC7-B744-25211FFCBA4C}" type="presOf" srcId="{87DA9077-33CA-45C5-9F2B-4F63AD22D622}" destId="{37D54966-5BCB-4DB2-9139-AB454068607D}" srcOrd="0" destOrd="0" presId="urn:microsoft.com/office/officeart/2005/8/layout/process5"/>
    <dgm:cxn modelId="{9F69985A-EBC3-4D22-843C-D46879788457}" type="presOf" srcId="{AD83F3A5-9EF9-46EE-B6C1-FBDA7A009FA6}" destId="{B829E83F-741A-4E4F-A29F-892F20AFAA19}" srcOrd="0" destOrd="0" presId="urn:microsoft.com/office/officeart/2005/8/layout/process5"/>
    <dgm:cxn modelId="{3C82348B-D601-4F55-A209-8A731BD61A35}" type="presOf" srcId="{A81C665B-3564-48E7-8F95-1838F4F48C84}" destId="{4D7601E2-7176-40C1-9BA0-7C7D666825E6}" srcOrd="0" destOrd="0" presId="urn:microsoft.com/office/officeart/2005/8/layout/process5"/>
    <dgm:cxn modelId="{D06F4891-DF51-4403-B6D0-6E1995867EE6}" type="presOf" srcId="{2EAF5E79-B3A1-480B-A779-E43BE00FF3AA}" destId="{063EF79F-3A74-4C7C-9B92-A39D437C02E8}" srcOrd="1" destOrd="0" presId="urn:microsoft.com/office/officeart/2005/8/layout/process5"/>
    <dgm:cxn modelId="{0B572BA6-A0CE-4602-A67E-90A8839D401D}" srcId="{AD83F3A5-9EF9-46EE-B6C1-FBDA7A009FA6}" destId="{87DA9077-33CA-45C5-9F2B-4F63AD22D622}" srcOrd="1" destOrd="0" parTransId="{6E581C6E-8453-4CAC-8AE6-EE6305760000}" sibTransId="{2EAF5E79-B3A1-480B-A779-E43BE00FF3AA}"/>
    <dgm:cxn modelId="{A49D43B8-0F73-480C-A1B2-E9CA6C90B646}" type="presOf" srcId="{2EAF5E79-B3A1-480B-A779-E43BE00FF3AA}" destId="{E23ADD76-30E6-48D0-8979-2AC9D87B4DC6}" srcOrd="0" destOrd="0" presId="urn:microsoft.com/office/officeart/2005/8/layout/process5"/>
    <dgm:cxn modelId="{C8AA84C6-F0A9-49DA-828A-7AE8795AFDE8}" srcId="{AD83F3A5-9EF9-46EE-B6C1-FBDA7A009FA6}" destId="{3F034A8D-602A-4A0E-9527-D06B234F729D}" srcOrd="0" destOrd="0" parTransId="{6595D58A-3F3E-4DEC-8E51-FB01EDC5BBB7}" sibTransId="{A81C665B-3564-48E7-8F95-1838F4F48C84}"/>
    <dgm:cxn modelId="{C58898D4-931D-451C-88F9-F74BFC9C78F3}" srcId="{AD83F3A5-9EF9-46EE-B6C1-FBDA7A009FA6}" destId="{2DAF8E0E-DE18-4DF6-BAAC-EBA5F0B774DF}" srcOrd="2" destOrd="0" parTransId="{FD7211C9-D9A7-40E0-B36F-98BD23DF8822}" sibTransId="{59C516BF-C425-40F9-9A61-44E3A3807C9A}"/>
    <dgm:cxn modelId="{1785D5F0-D488-4254-8A33-5179EA4F5B16}" type="presOf" srcId="{2DAF8E0E-DE18-4DF6-BAAC-EBA5F0B774DF}" destId="{2564F5A3-87E6-48A1-9781-3A08082D5301}" srcOrd="0" destOrd="0" presId="urn:microsoft.com/office/officeart/2005/8/layout/process5"/>
    <dgm:cxn modelId="{F577DFFE-1384-49C8-9E40-4731F10A7080}" type="presOf" srcId="{A81C665B-3564-48E7-8F95-1838F4F48C84}" destId="{00AD971B-5A26-4281-8BC9-704F3E5964AE}" srcOrd="1" destOrd="0" presId="urn:microsoft.com/office/officeart/2005/8/layout/process5"/>
    <dgm:cxn modelId="{89776E0F-BFD6-4527-96F1-711909A80613}" type="presParOf" srcId="{B829E83F-741A-4E4F-A29F-892F20AFAA19}" destId="{CE1F31F3-4F08-4196-802C-46423A13432D}" srcOrd="0" destOrd="0" presId="urn:microsoft.com/office/officeart/2005/8/layout/process5"/>
    <dgm:cxn modelId="{BD29943B-525D-4D34-949E-514C2A44C3D7}" type="presParOf" srcId="{B829E83F-741A-4E4F-A29F-892F20AFAA19}" destId="{4D7601E2-7176-40C1-9BA0-7C7D666825E6}" srcOrd="1" destOrd="0" presId="urn:microsoft.com/office/officeart/2005/8/layout/process5"/>
    <dgm:cxn modelId="{74F375FF-2517-4535-8D4F-85063F2754AF}" type="presParOf" srcId="{4D7601E2-7176-40C1-9BA0-7C7D666825E6}" destId="{00AD971B-5A26-4281-8BC9-704F3E5964AE}" srcOrd="0" destOrd="0" presId="urn:microsoft.com/office/officeart/2005/8/layout/process5"/>
    <dgm:cxn modelId="{C11D44A8-3FB0-430A-B8E9-26B822D0F1DB}" type="presParOf" srcId="{B829E83F-741A-4E4F-A29F-892F20AFAA19}" destId="{37D54966-5BCB-4DB2-9139-AB454068607D}" srcOrd="2" destOrd="0" presId="urn:microsoft.com/office/officeart/2005/8/layout/process5"/>
    <dgm:cxn modelId="{AD1E947A-D45B-457B-916E-B2FD0971BFEB}" type="presParOf" srcId="{B829E83F-741A-4E4F-A29F-892F20AFAA19}" destId="{E23ADD76-30E6-48D0-8979-2AC9D87B4DC6}" srcOrd="3" destOrd="0" presId="urn:microsoft.com/office/officeart/2005/8/layout/process5"/>
    <dgm:cxn modelId="{B530230E-CFA8-4D33-8712-1DA1B84A9B01}" type="presParOf" srcId="{E23ADD76-30E6-48D0-8979-2AC9D87B4DC6}" destId="{063EF79F-3A74-4C7C-9B92-A39D437C02E8}" srcOrd="0" destOrd="0" presId="urn:microsoft.com/office/officeart/2005/8/layout/process5"/>
    <dgm:cxn modelId="{C4C86A0E-CF81-425D-8C7C-318C47C3F46C}" type="presParOf" srcId="{B829E83F-741A-4E4F-A29F-892F20AFAA19}" destId="{2564F5A3-87E6-48A1-9781-3A08082D5301}"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FEDE03-ACB6-4CE8-B8E7-94B66527BA80}" type="doc">
      <dgm:prSet loTypeId="urn:microsoft.com/office/officeart/2005/8/layout/process5" loCatId="process" qsTypeId="urn:microsoft.com/office/officeart/2005/8/quickstyle/simple5" qsCatId="simple" csTypeId="urn:microsoft.com/office/officeart/2005/8/colors/colorful4" csCatId="colorful" phldr="1"/>
      <dgm:spPr/>
      <dgm:t>
        <a:bodyPr/>
        <a:lstStyle/>
        <a:p>
          <a:endParaRPr lang="en-US"/>
        </a:p>
      </dgm:t>
    </dgm:pt>
    <dgm:pt modelId="{DDD0A975-4EFF-46E2-B2EB-D5FECAF72B19}">
      <dgm:prSet phldrT="[Text]"/>
      <dgm:spPr/>
      <dgm:t>
        <a:bodyPr/>
        <a:lstStyle/>
        <a:p>
          <a:r>
            <a:rPr lang="en-US" b="1" i="0" dirty="0"/>
            <a:t>Import Libraries and Define Auxiliary Functions</a:t>
          </a:r>
          <a:endParaRPr lang="en-US" dirty="0"/>
        </a:p>
      </dgm:t>
    </dgm:pt>
    <dgm:pt modelId="{3C3B6256-C051-4349-887B-05B4C4E0EF47}" type="parTrans" cxnId="{363FC52C-2E33-4339-AED2-2886822FBD49}">
      <dgm:prSet/>
      <dgm:spPr/>
      <dgm:t>
        <a:bodyPr/>
        <a:lstStyle/>
        <a:p>
          <a:endParaRPr lang="en-US"/>
        </a:p>
      </dgm:t>
    </dgm:pt>
    <dgm:pt modelId="{699BB364-DCA3-448F-AF38-14B64664F514}" type="sibTrans" cxnId="{363FC52C-2E33-4339-AED2-2886822FBD49}">
      <dgm:prSet/>
      <dgm:spPr/>
      <dgm:t>
        <a:bodyPr/>
        <a:lstStyle/>
        <a:p>
          <a:endParaRPr lang="en-US" dirty="0"/>
        </a:p>
      </dgm:t>
    </dgm:pt>
    <dgm:pt modelId="{55D2C00E-4C6A-49E3-8A57-857135DCFAE5}">
      <dgm:prSet phldrT="[Text]"/>
      <dgm:spPr/>
      <dgm:t>
        <a:bodyPr/>
        <a:lstStyle/>
        <a:p>
          <a:r>
            <a:rPr lang="en-US" b="1" i="0" dirty="0"/>
            <a:t>Calculate the number of launches on each site</a:t>
          </a:r>
          <a:endParaRPr lang="en-US" dirty="0"/>
        </a:p>
      </dgm:t>
    </dgm:pt>
    <dgm:pt modelId="{BF8211BE-FF53-4DD1-BFCC-A16F84BF155F}" type="parTrans" cxnId="{4C70E983-DCB1-4CBF-809F-65D53F906BDF}">
      <dgm:prSet/>
      <dgm:spPr/>
      <dgm:t>
        <a:bodyPr/>
        <a:lstStyle/>
        <a:p>
          <a:endParaRPr lang="en-US"/>
        </a:p>
      </dgm:t>
    </dgm:pt>
    <dgm:pt modelId="{7CA27455-520F-42A1-BB3B-9D799A750DA6}" type="sibTrans" cxnId="{4C70E983-DCB1-4CBF-809F-65D53F906BDF}">
      <dgm:prSet/>
      <dgm:spPr/>
      <dgm:t>
        <a:bodyPr/>
        <a:lstStyle/>
        <a:p>
          <a:endParaRPr lang="en-US" dirty="0"/>
        </a:p>
      </dgm:t>
    </dgm:pt>
    <dgm:pt modelId="{CE6D54E1-CFF6-44A8-81B0-1D14D9A5FB29}">
      <dgm:prSet phldrT="[Text]"/>
      <dgm:spPr/>
      <dgm:t>
        <a:bodyPr/>
        <a:lstStyle/>
        <a:p>
          <a:r>
            <a:rPr lang="en-US" b="1" i="0" dirty="0"/>
            <a:t>Calculate the number and occurrence of each orbit</a:t>
          </a:r>
          <a:endParaRPr lang="en-US" dirty="0"/>
        </a:p>
      </dgm:t>
    </dgm:pt>
    <dgm:pt modelId="{3C404B62-19C3-4F54-9666-762F1A2CDEA7}" type="parTrans" cxnId="{293B49CE-AFB2-44B1-8249-FBEC8DCAD5C5}">
      <dgm:prSet/>
      <dgm:spPr/>
      <dgm:t>
        <a:bodyPr/>
        <a:lstStyle/>
        <a:p>
          <a:endParaRPr lang="en-US"/>
        </a:p>
      </dgm:t>
    </dgm:pt>
    <dgm:pt modelId="{E43D06C8-77A1-4F4F-BBD9-F19DB7C60A46}" type="sibTrans" cxnId="{293B49CE-AFB2-44B1-8249-FBEC8DCAD5C5}">
      <dgm:prSet/>
      <dgm:spPr/>
      <dgm:t>
        <a:bodyPr/>
        <a:lstStyle/>
        <a:p>
          <a:endParaRPr lang="en-US" dirty="0"/>
        </a:p>
      </dgm:t>
    </dgm:pt>
    <dgm:pt modelId="{CE26B21E-2FF2-4085-A1C5-B8903A6F1624}">
      <dgm:prSet phldrT="[Text]"/>
      <dgm:spPr/>
      <dgm:t>
        <a:bodyPr/>
        <a:lstStyle/>
        <a:p>
          <a:r>
            <a:rPr lang="en-US" b="1" i="0" dirty="0"/>
            <a:t>Calculate the number and </a:t>
          </a:r>
          <a:r>
            <a:rPr lang="en-US" b="1" i="0" dirty="0" err="1"/>
            <a:t>occurence</a:t>
          </a:r>
          <a:r>
            <a:rPr lang="en-US" b="1" i="0" dirty="0"/>
            <a:t> of mission outcome of the orbits</a:t>
          </a:r>
          <a:endParaRPr lang="en-US" dirty="0"/>
        </a:p>
      </dgm:t>
    </dgm:pt>
    <dgm:pt modelId="{E0F69267-DE77-4C2A-8E92-9DF0DF21BCF2}" type="parTrans" cxnId="{3369974F-60FD-4FCC-B88B-B4BD92287CC1}">
      <dgm:prSet/>
      <dgm:spPr/>
      <dgm:t>
        <a:bodyPr/>
        <a:lstStyle/>
        <a:p>
          <a:endParaRPr lang="en-US"/>
        </a:p>
      </dgm:t>
    </dgm:pt>
    <dgm:pt modelId="{D2CD2F04-7D32-446E-875F-B43AFB69F687}" type="sibTrans" cxnId="{3369974F-60FD-4FCC-B88B-B4BD92287CC1}">
      <dgm:prSet/>
      <dgm:spPr/>
      <dgm:t>
        <a:bodyPr/>
        <a:lstStyle/>
        <a:p>
          <a:endParaRPr lang="en-US"/>
        </a:p>
      </dgm:t>
    </dgm:pt>
    <dgm:pt modelId="{8A407003-8C27-42CB-8D98-38EF341E037F}">
      <dgm:prSet phldrT="[Text]"/>
      <dgm:spPr/>
      <dgm:t>
        <a:bodyPr/>
        <a:lstStyle/>
        <a:p>
          <a:r>
            <a:rPr lang="en-US" b="1" i="0" dirty="0"/>
            <a:t>Create a landing outcome label from Outcome column</a:t>
          </a:r>
          <a:endParaRPr lang="en-US" dirty="0"/>
        </a:p>
      </dgm:t>
    </dgm:pt>
    <dgm:pt modelId="{F972CD1F-2E11-45D2-B42D-01144A44373E}" type="parTrans" cxnId="{0847B1A8-C896-4D13-B671-5DAE2C96174F}">
      <dgm:prSet/>
      <dgm:spPr/>
      <dgm:t>
        <a:bodyPr/>
        <a:lstStyle/>
        <a:p>
          <a:endParaRPr lang="en-US"/>
        </a:p>
      </dgm:t>
    </dgm:pt>
    <dgm:pt modelId="{3151F28D-C90D-471A-B3C6-DE0192242B41}" type="sibTrans" cxnId="{0847B1A8-C896-4D13-B671-5DAE2C96174F}">
      <dgm:prSet/>
      <dgm:spPr/>
      <dgm:t>
        <a:bodyPr/>
        <a:lstStyle/>
        <a:p>
          <a:endParaRPr lang="en-US"/>
        </a:p>
      </dgm:t>
    </dgm:pt>
    <dgm:pt modelId="{09791C7C-99E4-4AB0-A113-FCDF96E47BEC}" type="pres">
      <dgm:prSet presAssocID="{BFFEDE03-ACB6-4CE8-B8E7-94B66527BA80}" presName="diagram" presStyleCnt="0">
        <dgm:presLayoutVars>
          <dgm:dir/>
          <dgm:resizeHandles val="exact"/>
        </dgm:presLayoutVars>
      </dgm:prSet>
      <dgm:spPr/>
    </dgm:pt>
    <dgm:pt modelId="{ED17F034-B99F-427B-8EFA-B479713E6F8C}" type="pres">
      <dgm:prSet presAssocID="{DDD0A975-4EFF-46E2-B2EB-D5FECAF72B19}" presName="node" presStyleLbl="node1" presStyleIdx="0" presStyleCnt="5" custLinFactNeighborX="-50376" custLinFactNeighborY="-105">
        <dgm:presLayoutVars>
          <dgm:bulletEnabled val="1"/>
        </dgm:presLayoutVars>
      </dgm:prSet>
      <dgm:spPr/>
    </dgm:pt>
    <dgm:pt modelId="{434CC80D-ACEA-4632-993F-0D3770C72D6C}" type="pres">
      <dgm:prSet presAssocID="{699BB364-DCA3-448F-AF38-14B64664F514}" presName="sibTrans" presStyleLbl="sibTrans2D1" presStyleIdx="0" presStyleCnt="4"/>
      <dgm:spPr/>
    </dgm:pt>
    <dgm:pt modelId="{C4EE6344-967E-4B41-9A31-8CE4DC7D66CD}" type="pres">
      <dgm:prSet presAssocID="{699BB364-DCA3-448F-AF38-14B64664F514}" presName="connectorText" presStyleLbl="sibTrans2D1" presStyleIdx="0" presStyleCnt="4"/>
      <dgm:spPr/>
    </dgm:pt>
    <dgm:pt modelId="{6D0DFE0F-6FD6-4336-B47F-4A389C775461}" type="pres">
      <dgm:prSet presAssocID="{55D2C00E-4C6A-49E3-8A57-857135DCFAE5}" presName="node" presStyleLbl="node1" presStyleIdx="1" presStyleCnt="5">
        <dgm:presLayoutVars>
          <dgm:bulletEnabled val="1"/>
        </dgm:presLayoutVars>
      </dgm:prSet>
      <dgm:spPr/>
    </dgm:pt>
    <dgm:pt modelId="{0FAF4290-76D7-4F6B-85C3-1CB0445AB546}" type="pres">
      <dgm:prSet presAssocID="{7CA27455-520F-42A1-BB3B-9D799A750DA6}" presName="sibTrans" presStyleLbl="sibTrans2D1" presStyleIdx="1" presStyleCnt="4"/>
      <dgm:spPr/>
    </dgm:pt>
    <dgm:pt modelId="{E290666D-3BC9-4DD3-BEAB-A0C0F9E8C994}" type="pres">
      <dgm:prSet presAssocID="{7CA27455-520F-42A1-BB3B-9D799A750DA6}" presName="connectorText" presStyleLbl="sibTrans2D1" presStyleIdx="1" presStyleCnt="4"/>
      <dgm:spPr/>
    </dgm:pt>
    <dgm:pt modelId="{EE55DC51-E1F9-4F79-9435-6575571BA999}" type="pres">
      <dgm:prSet presAssocID="{CE6D54E1-CFF6-44A8-81B0-1D14D9A5FB29}" presName="node" presStyleLbl="node1" presStyleIdx="2" presStyleCnt="5">
        <dgm:presLayoutVars>
          <dgm:bulletEnabled val="1"/>
        </dgm:presLayoutVars>
      </dgm:prSet>
      <dgm:spPr/>
    </dgm:pt>
    <dgm:pt modelId="{3069B3B5-EAE5-4A7B-B113-6E96E64C5CD2}" type="pres">
      <dgm:prSet presAssocID="{E43D06C8-77A1-4F4F-BBD9-F19DB7C60A46}" presName="sibTrans" presStyleLbl="sibTrans2D1" presStyleIdx="2" presStyleCnt="4"/>
      <dgm:spPr/>
    </dgm:pt>
    <dgm:pt modelId="{73CB9FC7-56EB-4684-A093-C0B09F7AE91C}" type="pres">
      <dgm:prSet presAssocID="{E43D06C8-77A1-4F4F-BBD9-F19DB7C60A46}" presName="connectorText" presStyleLbl="sibTrans2D1" presStyleIdx="2" presStyleCnt="4"/>
      <dgm:spPr/>
    </dgm:pt>
    <dgm:pt modelId="{B7529654-F6F7-4FAF-BFCE-904A5DC14F12}" type="pres">
      <dgm:prSet presAssocID="{CE26B21E-2FF2-4085-A1C5-B8903A6F1624}" presName="node" presStyleLbl="node1" presStyleIdx="3" presStyleCnt="5">
        <dgm:presLayoutVars>
          <dgm:bulletEnabled val="1"/>
        </dgm:presLayoutVars>
      </dgm:prSet>
      <dgm:spPr/>
    </dgm:pt>
    <dgm:pt modelId="{9298D5C0-96D3-47BF-A812-F424D1CACAE3}" type="pres">
      <dgm:prSet presAssocID="{D2CD2F04-7D32-446E-875F-B43AFB69F687}" presName="sibTrans" presStyleLbl="sibTrans2D1" presStyleIdx="3" presStyleCnt="4"/>
      <dgm:spPr/>
    </dgm:pt>
    <dgm:pt modelId="{D132FDB7-18BC-4541-9808-E0BE0EB1FFFE}" type="pres">
      <dgm:prSet presAssocID="{D2CD2F04-7D32-446E-875F-B43AFB69F687}" presName="connectorText" presStyleLbl="sibTrans2D1" presStyleIdx="3" presStyleCnt="4"/>
      <dgm:spPr/>
    </dgm:pt>
    <dgm:pt modelId="{CCC05EB1-0EE3-4C1C-B338-373023A6CA7A}" type="pres">
      <dgm:prSet presAssocID="{8A407003-8C27-42CB-8D98-38EF341E037F}" presName="node" presStyleLbl="node1" presStyleIdx="4" presStyleCnt="5">
        <dgm:presLayoutVars>
          <dgm:bulletEnabled val="1"/>
        </dgm:presLayoutVars>
      </dgm:prSet>
      <dgm:spPr/>
    </dgm:pt>
  </dgm:ptLst>
  <dgm:cxnLst>
    <dgm:cxn modelId="{EAE41C06-3959-4628-98F3-A732B0C7FBC7}" type="presOf" srcId="{699BB364-DCA3-448F-AF38-14B64664F514}" destId="{434CC80D-ACEA-4632-993F-0D3770C72D6C}" srcOrd="0" destOrd="0" presId="urn:microsoft.com/office/officeart/2005/8/layout/process5"/>
    <dgm:cxn modelId="{6816DD13-85D0-4CA2-90BC-58B95D4E2665}" type="presOf" srcId="{E43D06C8-77A1-4F4F-BBD9-F19DB7C60A46}" destId="{3069B3B5-EAE5-4A7B-B113-6E96E64C5CD2}" srcOrd="0" destOrd="0" presId="urn:microsoft.com/office/officeart/2005/8/layout/process5"/>
    <dgm:cxn modelId="{363FC52C-2E33-4339-AED2-2886822FBD49}" srcId="{BFFEDE03-ACB6-4CE8-B8E7-94B66527BA80}" destId="{DDD0A975-4EFF-46E2-B2EB-D5FECAF72B19}" srcOrd="0" destOrd="0" parTransId="{3C3B6256-C051-4349-887B-05B4C4E0EF47}" sibTransId="{699BB364-DCA3-448F-AF38-14B64664F514}"/>
    <dgm:cxn modelId="{6C5A4C47-7DF6-47AD-8165-3A1649EE3C8E}" type="presOf" srcId="{D2CD2F04-7D32-446E-875F-B43AFB69F687}" destId="{9298D5C0-96D3-47BF-A812-F424D1CACAE3}" srcOrd="0" destOrd="0" presId="urn:microsoft.com/office/officeart/2005/8/layout/process5"/>
    <dgm:cxn modelId="{11E2576C-DC23-45FE-8BA9-A742830B62AF}" type="presOf" srcId="{55D2C00E-4C6A-49E3-8A57-857135DCFAE5}" destId="{6D0DFE0F-6FD6-4336-B47F-4A389C775461}" srcOrd="0" destOrd="0" presId="urn:microsoft.com/office/officeart/2005/8/layout/process5"/>
    <dgm:cxn modelId="{CA4E746D-CF6D-405B-8739-ED7A596F4346}" type="presOf" srcId="{D2CD2F04-7D32-446E-875F-B43AFB69F687}" destId="{D132FDB7-18BC-4541-9808-E0BE0EB1FFFE}" srcOrd="1" destOrd="0" presId="urn:microsoft.com/office/officeart/2005/8/layout/process5"/>
    <dgm:cxn modelId="{3369974F-60FD-4FCC-B88B-B4BD92287CC1}" srcId="{BFFEDE03-ACB6-4CE8-B8E7-94B66527BA80}" destId="{CE26B21E-2FF2-4085-A1C5-B8903A6F1624}" srcOrd="3" destOrd="0" parTransId="{E0F69267-DE77-4C2A-8E92-9DF0DF21BCF2}" sibTransId="{D2CD2F04-7D32-446E-875F-B43AFB69F687}"/>
    <dgm:cxn modelId="{C080C759-F5E2-47A9-BDED-2C441F02AD1F}" type="presOf" srcId="{8A407003-8C27-42CB-8D98-38EF341E037F}" destId="{CCC05EB1-0EE3-4C1C-B338-373023A6CA7A}" srcOrd="0" destOrd="0" presId="urn:microsoft.com/office/officeart/2005/8/layout/process5"/>
    <dgm:cxn modelId="{FD208C7C-3572-4F91-9559-387DA205DAA3}" type="presOf" srcId="{7CA27455-520F-42A1-BB3B-9D799A750DA6}" destId="{E290666D-3BC9-4DD3-BEAB-A0C0F9E8C994}" srcOrd="1" destOrd="0" presId="urn:microsoft.com/office/officeart/2005/8/layout/process5"/>
    <dgm:cxn modelId="{350F0D80-8F7D-4791-AF6A-9BEF7772A7D2}" type="presOf" srcId="{BFFEDE03-ACB6-4CE8-B8E7-94B66527BA80}" destId="{09791C7C-99E4-4AB0-A113-FCDF96E47BEC}" srcOrd="0" destOrd="0" presId="urn:microsoft.com/office/officeart/2005/8/layout/process5"/>
    <dgm:cxn modelId="{4C70E983-DCB1-4CBF-809F-65D53F906BDF}" srcId="{BFFEDE03-ACB6-4CE8-B8E7-94B66527BA80}" destId="{55D2C00E-4C6A-49E3-8A57-857135DCFAE5}" srcOrd="1" destOrd="0" parTransId="{BF8211BE-FF53-4DD1-BFCC-A16F84BF155F}" sibTransId="{7CA27455-520F-42A1-BB3B-9D799A750DA6}"/>
    <dgm:cxn modelId="{60ABB08F-0F44-406D-B47F-36F709B47F84}" type="presOf" srcId="{7CA27455-520F-42A1-BB3B-9D799A750DA6}" destId="{0FAF4290-76D7-4F6B-85C3-1CB0445AB546}" srcOrd="0" destOrd="0" presId="urn:microsoft.com/office/officeart/2005/8/layout/process5"/>
    <dgm:cxn modelId="{5B9EB9A1-8B66-4812-8E8B-5C6EC012E1D6}" type="presOf" srcId="{699BB364-DCA3-448F-AF38-14B64664F514}" destId="{C4EE6344-967E-4B41-9A31-8CE4DC7D66CD}" srcOrd="1" destOrd="0" presId="urn:microsoft.com/office/officeart/2005/8/layout/process5"/>
    <dgm:cxn modelId="{0847B1A8-C896-4D13-B671-5DAE2C96174F}" srcId="{BFFEDE03-ACB6-4CE8-B8E7-94B66527BA80}" destId="{8A407003-8C27-42CB-8D98-38EF341E037F}" srcOrd="4" destOrd="0" parTransId="{F972CD1F-2E11-45D2-B42D-01144A44373E}" sibTransId="{3151F28D-C90D-471A-B3C6-DE0192242B41}"/>
    <dgm:cxn modelId="{B922FDBC-D133-4582-95F2-F6F9DE9F9E48}" type="presOf" srcId="{E43D06C8-77A1-4F4F-BBD9-F19DB7C60A46}" destId="{73CB9FC7-56EB-4684-A093-C0B09F7AE91C}" srcOrd="1" destOrd="0" presId="urn:microsoft.com/office/officeart/2005/8/layout/process5"/>
    <dgm:cxn modelId="{F40818C2-2E8C-4FB9-8D00-5FED33F0781A}" type="presOf" srcId="{DDD0A975-4EFF-46E2-B2EB-D5FECAF72B19}" destId="{ED17F034-B99F-427B-8EFA-B479713E6F8C}" srcOrd="0" destOrd="0" presId="urn:microsoft.com/office/officeart/2005/8/layout/process5"/>
    <dgm:cxn modelId="{293B49CE-AFB2-44B1-8249-FBEC8DCAD5C5}" srcId="{BFFEDE03-ACB6-4CE8-B8E7-94B66527BA80}" destId="{CE6D54E1-CFF6-44A8-81B0-1D14D9A5FB29}" srcOrd="2" destOrd="0" parTransId="{3C404B62-19C3-4F54-9666-762F1A2CDEA7}" sibTransId="{E43D06C8-77A1-4F4F-BBD9-F19DB7C60A46}"/>
    <dgm:cxn modelId="{66148DF2-81FF-4848-A92E-759B8D391E68}" type="presOf" srcId="{CE26B21E-2FF2-4085-A1C5-B8903A6F1624}" destId="{B7529654-F6F7-4FAF-BFCE-904A5DC14F12}" srcOrd="0" destOrd="0" presId="urn:microsoft.com/office/officeart/2005/8/layout/process5"/>
    <dgm:cxn modelId="{13EE25F6-EFAC-46E5-9A74-B5E4C7B3F008}" type="presOf" srcId="{CE6D54E1-CFF6-44A8-81B0-1D14D9A5FB29}" destId="{EE55DC51-E1F9-4F79-9435-6575571BA999}" srcOrd="0" destOrd="0" presId="urn:microsoft.com/office/officeart/2005/8/layout/process5"/>
    <dgm:cxn modelId="{D0FEA270-D0C8-4F87-8C68-4741901C3775}" type="presParOf" srcId="{09791C7C-99E4-4AB0-A113-FCDF96E47BEC}" destId="{ED17F034-B99F-427B-8EFA-B479713E6F8C}" srcOrd="0" destOrd="0" presId="urn:microsoft.com/office/officeart/2005/8/layout/process5"/>
    <dgm:cxn modelId="{7C4C8D8B-E74F-4B9D-AD7B-A5DBEEEA59BE}" type="presParOf" srcId="{09791C7C-99E4-4AB0-A113-FCDF96E47BEC}" destId="{434CC80D-ACEA-4632-993F-0D3770C72D6C}" srcOrd="1" destOrd="0" presId="urn:microsoft.com/office/officeart/2005/8/layout/process5"/>
    <dgm:cxn modelId="{EF170477-F702-49A2-9384-22D288E69724}" type="presParOf" srcId="{434CC80D-ACEA-4632-993F-0D3770C72D6C}" destId="{C4EE6344-967E-4B41-9A31-8CE4DC7D66CD}" srcOrd="0" destOrd="0" presId="urn:microsoft.com/office/officeart/2005/8/layout/process5"/>
    <dgm:cxn modelId="{41A852EA-2BF3-4243-A8C2-FF0215476896}" type="presParOf" srcId="{09791C7C-99E4-4AB0-A113-FCDF96E47BEC}" destId="{6D0DFE0F-6FD6-4336-B47F-4A389C775461}" srcOrd="2" destOrd="0" presId="urn:microsoft.com/office/officeart/2005/8/layout/process5"/>
    <dgm:cxn modelId="{741936C8-192D-4F48-96BA-A70826804F16}" type="presParOf" srcId="{09791C7C-99E4-4AB0-A113-FCDF96E47BEC}" destId="{0FAF4290-76D7-4F6B-85C3-1CB0445AB546}" srcOrd="3" destOrd="0" presId="urn:microsoft.com/office/officeart/2005/8/layout/process5"/>
    <dgm:cxn modelId="{41DBC31B-1F84-496E-9CEA-81C8B706DEAE}" type="presParOf" srcId="{0FAF4290-76D7-4F6B-85C3-1CB0445AB546}" destId="{E290666D-3BC9-4DD3-BEAB-A0C0F9E8C994}" srcOrd="0" destOrd="0" presId="urn:microsoft.com/office/officeart/2005/8/layout/process5"/>
    <dgm:cxn modelId="{B26188A1-5A65-4579-B516-3C0E9B224E4E}" type="presParOf" srcId="{09791C7C-99E4-4AB0-A113-FCDF96E47BEC}" destId="{EE55DC51-E1F9-4F79-9435-6575571BA999}" srcOrd="4" destOrd="0" presId="urn:microsoft.com/office/officeart/2005/8/layout/process5"/>
    <dgm:cxn modelId="{FC96EE90-47D7-4574-9ABA-7BA45E536534}" type="presParOf" srcId="{09791C7C-99E4-4AB0-A113-FCDF96E47BEC}" destId="{3069B3B5-EAE5-4A7B-B113-6E96E64C5CD2}" srcOrd="5" destOrd="0" presId="urn:microsoft.com/office/officeart/2005/8/layout/process5"/>
    <dgm:cxn modelId="{12B92D01-723F-440B-A88F-79272D057CBF}" type="presParOf" srcId="{3069B3B5-EAE5-4A7B-B113-6E96E64C5CD2}" destId="{73CB9FC7-56EB-4684-A093-C0B09F7AE91C}" srcOrd="0" destOrd="0" presId="urn:microsoft.com/office/officeart/2005/8/layout/process5"/>
    <dgm:cxn modelId="{67E49329-4096-4305-8514-C9823F12A74F}" type="presParOf" srcId="{09791C7C-99E4-4AB0-A113-FCDF96E47BEC}" destId="{B7529654-F6F7-4FAF-BFCE-904A5DC14F12}" srcOrd="6" destOrd="0" presId="urn:microsoft.com/office/officeart/2005/8/layout/process5"/>
    <dgm:cxn modelId="{3DA382D8-C05D-4ED6-81BF-F528AA5DCCB2}" type="presParOf" srcId="{09791C7C-99E4-4AB0-A113-FCDF96E47BEC}" destId="{9298D5C0-96D3-47BF-A812-F424D1CACAE3}" srcOrd="7" destOrd="0" presId="urn:microsoft.com/office/officeart/2005/8/layout/process5"/>
    <dgm:cxn modelId="{6F92011B-B9C9-47CA-A8CB-5E9AE1D552D0}" type="presParOf" srcId="{9298D5C0-96D3-47BF-A812-F424D1CACAE3}" destId="{D132FDB7-18BC-4541-9808-E0BE0EB1FFFE}" srcOrd="0" destOrd="0" presId="urn:microsoft.com/office/officeart/2005/8/layout/process5"/>
    <dgm:cxn modelId="{C4C07AA4-1DDB-4AA6-968B-24936E18B017}" type="presParOf" srcId="{09791C7C-99E4-4AB0-A113-FCDF96E47BEC}" destId="{CCC05EB1-0EE3-4C1C-B338-373023A6CA7A}"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FEDE03-ACB6-4CE8-B8E7-94B66527BA80}" type="doc">
      <dgm:prSet loTypeId="urn:microsoft.com/office/officeart/2005/8/layout/process5" loCatId="process" qsTypeId="urn:microsoft.com/office/officeart/2005/8/quickstyle/simple5" qsCatId="simple" csTypeId="urn:microsoft.com/office/officeart/2005/8/colors/colorful4" csCatId="colorful" phldr="1"/>
      <dgm:spPr/>
      <dgm:t>
        <a:bodyPr/>
        <a:lstStyle/>
        <a:p>
          <a:endParaRPr lang="en-US"/>
        </a:p>
      </dgm:t>
    </dgm:pt>
    <dgm:pt modelId="{DDD0A975-4EFF-46E2-B2EB-D5FECAF72B19}">
      <dgm:prSet phldrT="[Text]"/>
      <dgm:spPr/>
      <dgm:t>
        <a:bodyPr/>
        <a:lstStyle/>
        <a:p>
          <a:r>
            <a:rPr lang="tr-TR" b="1" i="0" dirty="0" err="1"/>
            <a:t>Split</a:t>
          </a:r>
          <a:r>
            <a:rPr lang="tr-TR" b="1" i="0" dirty="0"/>
            <a:t> </a:t>
          </a:r>
          <a:r>
            <a:rPr lang="tr-TR" b="1" i="0" dirty="0" err="1"/>
            <a:t>label</a:t>
          </a:r>
          <a:r>
            <a:rPr lang="tr-TR" b="1" i="0" dirty="0"/>
            <a:t> </a:t>
          </a:r>
          <a:r>
            <a:rPr lang="tr-TR" b="1" i="0" dirty="0" err="1"/>
            <a:t>column</a:t>
          </a:r>
          <a:r>
            <a:rPr lang="tr-TR" b="1" i="0" dirty="0"/>
            <a:t> ‘Class’ </a:t>
          </a:r>
          <a:r>
            <a:rPr lang="tr-TR" b="1" i="0" dirty="0" err="1"/>
            <a:t>from</a:t>
          </a:r>
          <a:r>
            <a:rPr lang="tr-TR" b="1" i="0" dirty="0"/>
            <a:t> </a:t>
          </a:r>
          <a:r>
            <a:rPr lang="tr-TR" b="1" i="0" dirty="0" err="1"/>
            <a:t>dataset</a:t>
          </a:r>
          <a:endParaRPr lang="en-US" dirty="0"/>
        </a:p>
      </dgm:t>
    </dgm:pt>
    <dgm:pt modelId="{3C3B6256-C051-4349-887B-05B4C4E0EF47}" type="parTrans" cxnId="{363FC52C-2E33-4339-AED2-2886822FBD49}">
      <dgm:prSet/>
      <dgm:spPr/>
      <dgm:t>
        <a:bodyPr/>
        <a:lstStyle/>
        <a:p>
          <a:endParaRPr lang="en-US"/>
        </a:p>
      </dgm:t>
    </dgm:pt>
    <dgm:pt modelId="{699BB364-DCA3-448F-AF38-14B64664F514}" type="sibTrans" cxnId="{363FC52C-2E33-4339-AED2-2886822FBD49}">
      <dgm:prSet/>
      <dgm:spPr/>
      <dgm:t>
        <a:bodyPr/>
        <a:lstStyle/>
        <a:p>
          <a:endParaRPr lang="en-US" dirty="0"/>
        </a:p>
      </dgm:t>
    </dgm:pt>
    <dgm:pt modelId="{55D2C00E-4C6A-49E3-8A57-857135DCFAE5}">
      <dgm:prSet phldrT="[Text]"/>
      <dgm:spPr/>
      <dgm:t>
        <a:bodyPr/>
        <a:lstStyle/>
        <a:p>
          <a:r>
            <a:rPr lang="tr-TR" b="1" i="0" dirty="0"/>
            <a:t>Fit </a:t>
          </a:r>
          <a:r>
            <a:rPr lang="tr-TR" b="1" i="0" dirty="0" err="1"/>
            <a:t>and</a:t>
          </a:r>
          <a:r>
            <a:rPr lang="tr-TR" b="1" i="0" dirty="0"/>
            <a:t> </a:t>
          </a:r>
          <a:r>
            <a:rPr lang="tr-TR" b="1" i="0" dirty="0" err="1"/>
            <a:t>Transform</a:t>
          </a:r>
          <a:r>
            <a:rPr lang="tr-TR" b="1" i="0" dirty="0"/>
            <a:t> </a:t>
          </a:r>
          <a:r>
            <a:rPr lang="tr-TR" b="1" i="0" dirty="0" err="1"/>
            <a:t>features</a:t>
          </a:r>
          <a:r>
            <a:rPr lang="tr-TR" b="1" i="0" dirty="0"/>
            <a:t> </a:t>
          </a:r>
          <a:r>
            <a:rPr lang="tr-TR" b="1" i="0" dirty="0" err="1"/>
            <a:t>using</a:t>
          </a:r>
          <a:r>
            <a:rPr lang="tr-TR" b="1" i="0" dirty="0"/>
            <a:t> Standart </a:t>
          </a:r>
          <a:r>
            <a:rPr lang="tr-TR" b="1" i="0" dirty="0" err="1"/>
            <a:t>Scaler</a:t>
          </a:r>
          <a:endParaRPr lang="en-US" dirty="0"/>
        </a:p>
      </dgm:t>
    </dgm:pt>
    <dgm:pt modelId="{BF8211BE-FF53-4DD1-BFCC-A16F84BF155F}" type="parTrans" cxnId="{4C70E983-DCB1-4CBF-809F-65D53F906BDF}">
      <dgm:prSet/>
      <dgm:spPr/>
      <dgm:t>
        <a:bodyPr/>
        <a:lstStyle/>
        <a:p>
          <a:endParaRPr lang="en-US"/>
        </a:p>
      </dgm:t>
    </dgm:pt>
    <dgm:pt modelId="{7CA27455-520F-42A1-BB3B-9D799A750DA6}" type="sibTrans" cxnId="{4C70E983-DCB1-4CBF-809F-65D53F906BDF}">
      <dgm:prSet/>
      <dgm:spPr/>
      <dgm:t>
        <a:bodyPr/>
        <a:lstStyle/>
        <a:p>
          <a:endParaRPr lang="en-US" dirty="0"/>
        </a:p>
      </dgm:t>
    </dgm:pt>
    <dgm:pt modelId="{CE6D54E1-CFF6-44A8-81B0-1D14D9A5FB29}">
      <dgm:prSet phldrT="[Text]"/>
      <dgm:spPr/>
      <dgm:t>
        <a:bodyPr/>
        <a:lstStyle/>
        <a:p>
          <a:r>
            <a:rPr lang="tr-TR" b="1" i="0" dirty="0" err="1"/>
            <a:t>Train_test_split</a:t>
          </a:r>
          <a:r>
            <a:rPr lang="tr-TR" b="1" i="0" dirty="0"/>
            <a:t> Data</a:t>
          </a:r>
          <a:endParaRPr lang="en-US" dirty="0"/>
        </a:p>
      </dgm:t>
    </dgm:pt>
    <dgm:pt modelId="{3C404B62-19C3-4F54-9666-762F1A2CDEA7}" type="parTrans" cxnId="{293B49CE-AFB2-44B1-8249-FBEC8DCAD5C5}">
      <dgm:prSet/>
      <dgm:spPr/>
      <dgm:t>
        <a:bodyPr/>
        <a:lstStyle/>
        <a:p>
          <a:endParaRPr lang="en-US"/>
        </a:p>
      </dgm:t>
    </dgm:pt>
    <dgm:pt modelId="{E43D06C8-77A1-4F4F-BBD9-F19DB7C60A46}" type="sibTrans" cxnId="{293B49CE-AFB2-44B1-8249-FBEC8DCAD5C5}">
      <dgm:prSet/>
      <dgm:spPr/>
      <dgm:t>
        <a:bodyPr/>
        <a:lstStyle/>
        <a:p>
          <a:endParaRPr lang="en-US" dirty="0"/>
        </a:p>
      </dgm:t>
    </dgm:pt>
    <dgm:pt modelId="{8A407003-8C27-42CB-8D98-38EF341E037F}">
      <dgm:prSet phldrT="[Text]"/>
      <dgm:spPr/>
      <dgm:t>
        <a:bodyPr/>
        <a:lstStyle/>
        <a:p>
          <a:r>
            <a:rPr lang="tr-TR" b="1" i="0" dirty="0" err="1"/>
            <a:t>Use</a:t>
          </a:r>
          <a:r>
            <a:rPr lang="tr-TR" b="1" i="0" dirty="0"/>
            <a:t> </a:t>
          </a:r>
          <a:r>
            <a:rPr lang="tr-TR" b="1" i="0" dirty="0" err="1"/>
            <a:t>GridSearchCV</a:t>
          </a:r>
          <a:r>
            <a:rPr lang="tr-TR" b="1" i="0" dirty="0"/>
            <a:t> on </a:t>
          </a:r>
          <a:r>
            <a:rPr lang="tr-TR" b="1" i="0" dirty="0" err="1"/>
            <a:t>LogReg</a:t>
          </a:r>
          <a:r>
            <a:rPr lang="tr-TR" b="1" i="0" dirty="0"/>
            <a:t>, SVM, </a:t>
          </a:r>
          <a:r>
            <a:rPr lang="tr-TR" b="1" i="0" dirty="0" err="1"/>
            <a:t>Decision</a:t>
          </a:r>
          <a:r>
            <a:rPr lang="tr-TR" b="1" i="0" dirty="0"/>
            <a:t> </a:t>
          </a:r>
          <a:r>
            <a:rPr lang="tr-TR" b="1" i="0" dirty="0" err="1"/>
            <a:t>Tree</a:t>
          </a:r>
          <a:r>
            <a:rPr lang="tr-TR" b="1" i="0" dirty="0"/>
            <a:t> </a:t>
          </a:r>
          <a:r>
            <a:rPr lang="tr-TR" b="1" i="0" dirty="0" err="1"/>
            <a:t>and</a:t>
          </a:r>
          <a:r>
            <a:rPr lang="tr-TR" b="1" i="0" dirty="0"/>
            <a:t> KNN </a:t>
          </a:r>
          <a:r>
            <a:rPr lang="tr-TR" b="1" i="0" dirty="0" err="1"/>
            <a:t>models</a:t>
          </a:r>
          <a:endParaRPr lang="en-US" dirty="0"/>
        </a:p>
      </dgm:t>
    </dgm:pt>
    <dgm:pt modelId="{F972CD1F-2E11-45D2-B42D-01144A44373E}" type="parTrans" cxnId="{0847B1A8-C896-4D13-B671-5DAE2C96174F}">
      <dgm:prSet/>
      <dgm:spPr/>
      <dgm:t>
        <a:bodyPr/>
        <a:lstStyle/>
        <a:p>
          <a:endParaRPr lang="en-US"/>
        </a:p>
      </dgm:t>
    </dgm:pt>
    <dgm:pt modelId="{3151F28D-C90D-471A-B3C6-DE0192242B41}" type="sibTrans" cxnId="{0847B1A8-C896-4D13-B671-5DAE2C96174F}">
      <dgm:prSet/>
      <dgm:spPr/>
      <dgm:t>
        <a:bodyPr/>
        <a:lstStyle/>
        <a:p>
          <a:endParaRPr lang="en-US"/>
        </a:p>
      </dgm:t>
    </dgm:pt>
    <dgm:pt modelId="{DEC958D0-8636-44E5-8720-319F1F5A559F}">
      <dgm:prSet phldrT="[Text]"/>
      <dgm:spPr/>
      <dgm:t>
        <a:bodyPr/>
        <a:lstStyle/>
        <a:p>
          <a:r>
            <a:rPr lang="tr-TR" b="1" i="0" dirty="0" err="1"/>
            <a:t>Score</a:t>
          </a:r>
          <a:r>
            <a:rPr lang="tr-TR" b="1" i="0" dirty="0"/>
            <a:t> </a:t>
          </a:r>
          <a:r>
            <a:rPr lang="tr-TR" b="1" i="0" dirty="0" err="1"/>
            <a:t>Models</a:t>
          </a:r>
          <a:r>
            <a:rPr lang="tr-TR" b="1" i="0" dirty="0"/>
            <a:t> on </a:t>
          </a:r>
          <a:r>
            <a:rPr lang="tr-TR" b="1" i="0" dirty="0" err="1"/>
            <a:t>split</a:t>
          </a:r>
          <a:r>
            <a:rPr lang="tr-TR" b="1" i="0" dirty="0"/>
            <a:t> test set</a:t>
          </a:r>
          <a:endParaRPr lang="en-US" dirty="0"/>
        </a:p>
      </dgm:t>
    </dgm:pt>
    <dgm:pt modelId="{C0D39A1B-A70E-4C1E-8068-C099AD86FFCE}" type="parTrans" cxnId="{7F3E3590-E4FE-4836-A5A2-F6047426C9EF}">
      <dgm:prSet/>
      <dgm:spPr/>
      <dgm:t>
        <a:bodyPr/>
        <a:lstStyle/>
        <a:p>
          <a:endParaRPr lang="en-US"/>
        </a:p>
      </dgm:t>
    </dgm:pt>
    <dgm:pt modelId="{9E9866F1-71A3-475D-8E23-110120CB72F2}" type="sibTrans" cxnId="{7F3E3590-E4FE-4836-A5A2-F6047426C9EF}">
      <dgm:prSet/>
      <dgm:spPr/>
      <dgm:t>
        <a:bodyPr/>
        <a:lstStyle/>
        <a:p>
          <a:endParaRPr lang="en-US"/>
        </a:p>
      </dgm:t>
    </dgm:pt>
    <dgm:pt modelId="{CD7AAED0-EFE5-4A01-AF76-33DB273F0CA8}">
      <dgm:prSet phldrT="[Text]"/>
      <dgm:spPr/>
      <dgm:t>
        <a:bodyPr/>
        <a:lstStyle/>
        <a:p>
          <a:r>
            <a:rPr lang="tr-TR" dirty="0" err="1"/>
            <a:t>Confusion</a:t>
          </a:r>
          <a:r>
            <a:rPr lang="tr-TR" dirty="0"/>
            <a:t> </a:t>
          </a:r>
          <a:r>
            <a:rPr lang="tr-TR" dirty="0" err="1"/>
            <a:t>Matrix</a:t>
          </a:r>
          <a:r>
            <a:rPr lang="tr-TR" dirty="0"/>
            <a:t> </a:t>
          </a:r>
          <a:r>
            <a:rPr lang="tr-TR" dirty="0" err="1"/>
            <a:t>for</a:t>
          </a:r>
          <a:r>
            <a:rPr lang="tr-TR" dirty="0"/>
            <a:t> </a:t>
          </a:r>
          <a:r>
            <a:rPr lang="tr-TR" dirty="0" err="1"/>
            <a:t>all</a:t>
          </a:r>
          <a:r>
            <a:rPr lang="tr-TR" dirty="0"/>
            <a:t> </a:t>
          </a:r>
          <a:r>
            <a:rPr lang="tr-TR" dirty="0" err="1"/>
            <a:t>models</a:t>
          </a:r>
          <a:endParaRPr lang="en-US" dirty="0"/>
        </a:p>
      </dgm:t>
    </dgm:pt>
    <dgm:pt modelId="{DBF22E90-C2A5-473B-80F8-25125CA0C19E}" type="parTrans" cxnId="{98E3F5ED-270F-4823-8D0B-799693A27979}">
      <dgm:prSet/>
      <dgm:spPr/>
      <dgm:t>
        <a:bodyPr/>
        <a:lstStyle/>
        <a:p>
          <a:endParaRPr lang="en-US"/>
        </a:p>
      </dgm:t>
    </dgm:pt>
    <dgm:pt modelId="{98F8C27C-FA4C-479F-8E54-39F60A58B01B}" type="sibTrans" cxnId="{98E3F5ED-270F-4823-8D0B-799693A27979}">
      <dgm:prSet/>
      <dgm:spPr/>
      <dgm:t>
        <a:bodyPr/>
        <a:lstStyle/>
        <a:p>
          <a:endParaRPr lang="en-US"/>
        </a:p>
      </dgm:t>
    </dgm:pt>
    <dgm:pt modelId="{5DC78A0E-2A34-4BE6-8556-4A968F50265A}">
      <dgm:prSet phldrT="[Text]"/>
      <dgm:spPr/>
      <dgm:t>
        <a:bodyPr/>
        <a:lstStyle/>
        <a:p>
          <a:r>
            <a:rPr lang="tr-TR" dirty="0" err="1"/>
            <a:t>Barplot</a:t>
          </a:r>
          <a:r>
            <a:rPr lang="tr-TR" dirty="0"/>
            <a:t> </a:t>
          </a:r>
          <a:r>
            <a:rPr lang="tr-TR" dirty="0" err="1"/>
            <a:t>to</a:t>
          </a:r>
          <a:r>
            <a:rPr lang="tr-TR" dirty="0"/>
            <a:t> </a:t>
          </a:r>
          <a:r>
            <a:rPr lang="tr-TR" dirty="0" err="1"/>
            <a:t>compare</a:t>
          </a:r>
          <a:r>
            <a:rPr lang="tr-TR" dirty="0"/>
            <a:t> </a:t>
          </a:r>
          <a:r>
            <a:rPr lang="tr-TR" dirty="0" err="1"/>
            <a:t>scores</a:t>
          </a:r>
          <a:r>
            <a:rPr lang="tr-TR" dirty="0"/>
            <a:t> </a:t>
          </a:r>
          <a:r>
            <a:rPr lang="tr-TR" dirty="0" err="1"/>
            <a:t>fo</a:t>
          </a:r>
          <a:r>
            <a:rPr lang="tr-TR" dirty="0"/>
            <a:t> </a:t>
          </a:r>
          <a:r>
            <a:rPr lang="tr-TR" dirty="0" err="1"/>
            <a:t>models</a:t>
          </a:r>
          <a:endParaRPr lang="en-US" dirty="0"/>
        </a:p>
      </dgm:t>
    </dgm:pt>
    <dgm:pt modelId="{3A00949E-49E0-4202-9804-090FD15250D1}" type="parTrans" cxnId="{4AC59741-BC10-4586-B1C7-35D34D133E9C}">
      <dgm:prSet/>
      <dgm:spPr/>
      <dgm:t>
        <a:bodyPr/>
        <a:lstStyle/>
        <a:p>
          <a:endParaRPr lang="en-US"/>
        </a:p>
      </dgm:t>
    </dgm:pt>
    <dgm:pt modelId="{8AF4448B-210D-4D93-A16E-D95955B0E428}" type="sibTrans" cxnId="{4AC59741-BC10-4586-B1C7-35D34D133E9C}">
      <dgm:prSet/>
      <dgm:spPr/>
      <dgm:t>
        <a:bodyPr/>
        <a:lstStyle/>
        <a:p>
          <a:endParaRPr lang="en-US"/>
        </a:p>
      </dgm:t>
    </dgm:pt>
    <dgm:pt modelId="{CE26B21E-2FF2-4085-A1C5-B8903A6F1624}">
      <dgm:prSet phldrT="[Text]"/>
      <dgm:spPr/>
      <dgm:t>
        <a:bodyPr/>
        <a:lstStyle/>
        <a:p>
          <a:r>
            <a:rPr lang="tr-TR" dirty="0" err="1"/>
            <a:t>GridSearchCV</a:t>
          </a:r>
          <a:r>
            <a:rPr lang="tr-TR" dirty="0"/>
            <a:t> </a:t>
          </a:r>
          <a:r>
            <a:rPr lang="tr-TR" dirty="0" err="1"/>
            <a:t>to</a:t>
          </a:r>
          <a:r>
            <a:rPr lang="tr-TR" dirty="0"/>
            <a:t> </a:t>
          </a:r>
          <a:r>
            <a:rPr lang="tr-TR" dirty="0" err="1"/>
            <a:t>find</a:t>
          </a:r>
          <a:r>
            <a:rPr lang="tr-TR" dirty="0"/>
            <a:t> optimal </a:t>
          </a:r>
          <a:r>
            <a:rPr lang="tr-TR" dirty="0" err="1"/>
            <a:t>parameters</a:t>
          </a:r>
          <a:endParaRPr lang="en-US" dirty="0"/>
        </a:p>
      </dgm:t>
    </dgm:pt>
    <dgm:pt modelId="{D2CD2F04-7D32-446E-875F-B43AFB69F687}" type="sibTrans" cxnId="{3369974F-60FD-4FCC-B88B-B4BD92287CC1}">
      <dgm:prSet/>
      <dgm:spPr/>
      <dgm:t>
        <a:bodyPr/>
        <a:lstStyle/>
        <a:p>
          <a:endParaRPr lang="en-US"/>
        </a:p>
      </dgm:t>
    </dgm:pt>
    <dgm:pt modelId="{E0F69267-DE77-4C2A-8E92-9DF0DF21BCF2}" type="parTrans" cxnId="{3369974F-60FD-4FCC-B88B-B4BD92287CC1}">
      <dgm:prSet/>
      <dgm:spPr/>
      <dgm:t>
        <a:bodyPr/>
        <a:lstStyle/>
        <a:p>
          <a:endParaRPr lang="en-US"/>
        </a:p>
      </dgm:t>
    </dgm:pt>
    <dgm:pt modelId="{09791C7C-99E4-4AB0-A113-FCDF96E47BEC}" type="pres">
      <dgm:prSet presAssocID="{BFFEDE03-ACB6-4CE8-B8E7-94B66527BA80}" presName="diagram" presStyleCnt="0">
        <dgm:presLayoutVars>
          <dgm:dir/>
          <dgm:resizeHandles val="exact"/>
        </dgm:presLayoutVars>
      </dgm:prSet>
      <dgm:spPr/>
    </dgm:pt>
    <dgm:pt modelId="{ED17F034-B99F-427B-8EFA-B479713E6F8C}" type="pres">
      <dgm:prSet presAssocID="{DDD0A975-4EFF-46E2-B2EB-D5FECAF72B19}" presName="node" presStyleLbl="node1" presStyleIdx="0" presStyleCnt="8" custLinFactNeighborX="-50376" custLinFactNeighborY="-105">
        <dgm:presLayoutVars>
          <dgm:bulletEnabled val="1"/>
        </dgm:presLayoutVars>
      </dgm:prSet>
      <dgm:spPr/>
    </dgm:pt>
    <dgm:pt modelId="{434CC80D-ACEA-4632-993F-0D3770C72D6C}" type="pres">
      <dgm:prSet presAssocID="{699BB364-DCA3-448F-AF38-14B64664F514}" presName="sibTrans" presStyleLbl="sibTrans2D1" presStyleIdx="0" presStyleCnt="7"/>
      <dgm:spPr/>
    </dgm:pt>
    <dgm:pt modelId="{C4EE6344-967E-4B41-9A31-8CE4DC7D66CD}" type="pres">
      <dgm:prSet presAssocID="{699BB364-DCA3-448F-AF38-14B64664F514}" presName="connectorText" presStyleLbl="sibTrans2D1" presStyleIdx="0" presStyleCnt="7"/>
      <dgm:spPr/>
    </dgm:pt>
    <dgm:pt modelId="{6D0DFE0F-6FD6-4336-B47F-4A389C775461}" type="pres">
      <dgm:prSet presAssocID="{55D2C00E-4C6A-49E3-8A57-857135DCFAE5}" presName="node" presStyleLbl="node1" presStyleIdx="1" presStyleCnt="8">
        <dgm:presLayoutVars>
          <dgm:bulletEnabled val="1"/>
        </dgm:presLayoutVars>
      </dgm:prSet>
      <dgm:spPr/>
    </dgm:pt>
    <dgm:pt modelId="{0FAF4290-76D7-4F6B-85C3-1CB0445AB546}" type="pres">
      <dgm:prSet presAssocID="{7CA27455-520F-42A1-BB3B-9D799A750DA6}" presName="sibTrans" presStyleLbl="sibTrans2D1" presStyleIdx="1" presStyleCnt="7"/>
      <dgm:spPr/>
    </dgm:pt>
    <dgm:pt modelId="{E290666D-3BC9-4DD3-BEAB-A0C0F9E8C994}" type="pres">
      <dgm:prSet presAssocID="{7CA27455-520F-42A1-BB3B-9D799A750DA6}" presName="connectorText" presStyleLbl="sibTrans2D1" presStyleIdx="1" presStyleCnt="7"/>
      <dgm:spPr/>
    </dgm:pt>
    <dgm:pt modelId="{EE55DC51-E1F9-4F79-9435-6575571BA999}" type="pres">
      <dgm:prSet presAssocID="{CE6D54E1-CFF6-44A8-81B0-1D14D9A5FB29}" presName="node" presStyleLbl="node1" presStyleIdx="2" presStyleCnt="8">
        <dgm:presLayoutVars>
          <dgm:bulletEnabled val="1"/>
        </dgm:presLayoutVars>
      </dgm:prSet>
      <dgm:spPr/>
    </dgm:pt>
    <dgm:pt modelId="{3069B3B5-EAE5-4A7B-B113-6E96E64C5CD2}" type="pres">
      <dgm:prSet presAssocID="{E43D06C8-77A1-4F4F-BBD9-F19DB7C60A46}" presName="sibTrans" presStyleLbl="sibTrans2D1" presStyleIdx="2" presStyleCnt="7"/>
      <dgm:spPr/>
    </dgm:pt>
    <dgm:pt modelId="{73CB9FC7-56EB-4684-A093-C0B09F7AE91C}" type="pres">
      <dgm:prSet presAssocID="{E43D06C8-77A1-4F4F-BBD9-F19DB7C60A46}" presName="connectorText" presStyleLbl="sibTrans2D1" presStyleIdx="2" presStyleCnt="7"/>
      <dgm:spPr/>
    </dgm:pt>
    <dgm:pt modelId="{B7529654-F6F7-4FAF-BFCE-904A5DC14F12}" type="pres">
      <dgm:prSet presAssocID="{CE26B21E-2FF2-4085-A1C5-B8903A6F1624}" presName="node" presStyleLbl="node1" presStyleIdx="3" presStyleCnt="8">
        <dgm:presLayoutVars>
          <dgm:bulletEnabled val="1"/>
        </dgm:presLayoutVars>
      </dgm:prSet>
      <dgm:spPr/>
    </dgm:pt>
    <dgm:pt modelId="{9298D5C0-96D3-47BF-A812-F424D1CACAE3}" type="pres">
      <dgm:prSet presAssocID="{D2CD2F04-7D32-446E-875F-B43AFB69F687}" presName="sibTrans" presStyleLbl="sibTrans2D1" presStyleIdx="3" presStyleCnt="7"/>
      <dgm:spPr/>
    </dgm:pt>
    <dgm:pt modelId="{D132FDB7-18BC-4541-9808-E0BE0EB1FFFE}" type="pres">
      <dgm:prSet presAssocID="{D2CD2F04-7D32-446E-875F-B43AFB69F687}" presName="connectorText" presStyleLbl="sibTrans2D1" presStyleIdx="3" presStyleCnt="7"/>
      <dgm:spPr/>
    </dgm:pt>
    <dgm:pt modelId="{CCC05EB1-0EE3-4C1C-B338-373023A6CA7A}" type="pres">
      <dgm:prSet presAssocID="{8A407003-8C27-42CB-8D98-38EF341E037F}" presName="node" presStyleLbl="node1" presStyleIdx="4" presStyleCnt="8">
        <dgm:presLayoutVars>
          <dgm:bulletEnabled val="1"/>
        </dgm:presLayoutVars>
      </dgm:prSet>
      <dgm:spPr/>
    </dgm:pt>
    <dgm:pt modelId="{0BBC7E1F-1668-4602-A6ED-A7A28840B463}" type="pres">
      <dgm:prSet presAssocID="{3151F28D-C90D-471A-B3C6-DE0192242B41}" presName="sibTrans" presStyleLbl="sibTrans2D1" presStyleIdx="4" presStyleCnt="7"/>
      <dgm:spPr/>
    </dgm:pt>
    <dgm:pt modelId="{B0D006DA-1F93-44E1-8DDA-5D36CD9A44DE}" type="pres">
      <dgm:prSet presAssocID="{3151F28D-C90D-471A-B3C6-DE0192242B41}" presName="connectorText" presStyleLbl="sibTrans2D1" presStyleIdx="4" presStyleCnt="7"/>
      <dgm:spPr/>
    </dgm:pt>
    <dgm:pt modelId="{25BDD2E4-EB43-45E4-A7B1-919497CEF413}" type="pres">
      <dgm:prSet presAssocID="{DEC958D0-8636-44E5-8720-319F1F5A559F}" presName="node" presStyleLbl="node1" presStyleIdx="5" presStyleCnt="8">
        <dgm:presLayoutVars>
          <dgm:bulletEnabled val="1"/>
        </dgm:presLayoutVars>
      </dgm:prSet>
      <dgm:spPr/>
    </dgm:pt>
    <dgm:pt modelId="{5184E1E4-D7D6-4B94-9581-48CC87A4870E}" type="pres">
      <dgm:prSet presAssocID="{9E9866F1-71A3-475D-8E23-110120CB72F2}" presName="sibTrans" presStyleLbl="sibTrans2D1" presStyleIdx="5" presStyleCnt="7"/>
      <dgm:spPr/>
    </dgm:pt>
    <dgm:pt modelId="{11D1F463-90E1-43B3-BBFC-45FACEEDA60B}" type="pres">
      <dgm:prSet presAssocID="{9E9866F1-71A3-475D-8E23-110120CB72F2}" presName="connectorText" presStyleLbl="sibTrans2D1" presStyleIdx="5" presStyleCnt="7"/>
      <dgm:spPr/>
    </dgm:pt>
    <dgm:pt modelId="{160AB393-CD1D-467F-9A93-EB5FAF01DF65}" type="pres">
      <dgm:prSet presAssocID="{CD7AAED0-EFE5-4A01-AF76-33DB273F0CA8}" presName="node" presStyleLbl="node1" presStyleIdx="6" presStyleCnt="8">
        <dgm:presLayoutVars>
          <dgm:bulletEnabled val="1"/>
        </dgm:presLayoutVars>
      </dgm:prSet>
      <dgm:spPr/>
    </dgm:pt>
    <dgm:pt modelId="{A11278AE-D94B-4324-AFDF-1D13CF294EAC}" type="pres">
      <dgm:prSet presAssocID="{98F8C27C-FA4C-479F-8E54-39F60A58B01B}" presName="sibTrans" presStyleLbl="sibTrans2D1" presStyleIdx="6" presStyleCnt="7"/>
      <dgm:spPr/>
    </dgm:pt>
    <dgm:pt modelId="{3073B221-7BF0-4827-9D4D-318FD959F456}" type="pres">
      <dgm:prSet presAssocID="{98F8C27C-FA4C-479F-8E54-39F60A58B01B}" presName="connectorText" presStyleLbl="sibTrans2D1" presStyleIdx="6" presStyleCnt="7"/>
      <dgm:spPr/>
    </dgm:pt>
    <dgm:pt modelId="{0828AF2A-5230-4872-BAA1-66B468EB180D}" type="pres">
      <dgm:prSet presAssocID="{5DC78A0E-2A34-4BE6-8556-4A968F50265A}" presName="node" presStyleLbl="node1" presStyleIdx="7" presStyleCnt="8">
        <dgm:presLayoutVars>
          <dgm:bulletEnabled val="1"/>
        </dgm:presLayoutVars>
      </dgm:prSet>
      <dgm:spPr/>
    </dgm:pt>
  </dgm:ptLst>
  <dgm:cxnLst>
    <dgm:cxn modelId="{EAE41C06-3959-4628-98F3-A732B0C7FBC7}" type="presOf" srcId="{699BB364-DCA3-448F-AF38-14B64664F514}" destId="{434CC80D-ACEA-4632-993F-0D3770C72D6C}" srcOrd="0" destOrd="0" presId="urn:microsoft.com/office/officeart/2005/8/layout/process5"/>
    <dgm:cxn modelId="{FEC55407-D56B-4408-A625-4047DE94D025}" type="presOf" srcId="{DEC958D0-8636-44E5-8720-319F1F5A559F}" destId="{25BDD2E4-EB43-45E4-A7B1-919497CEF413}" srcOrd="0" destOrd="0" presId="urn:microsoft.com/office/officeart/2005/8/layout/process5"/>
    <dgm:cxn modelId="{6816DD13-85D0-4CA2-90BC-58B95D4E2665}" type="presOf" srcId="{E43D06C8-77A1-4F4F-BBD9-F19DB7C60A46}" destId="{3069B3B5-EAE5-4A7B-B113-6E96E64C5CD2}" srcOrd="0" destOrd="0" presId="urn:microsoft.com/office/officeart/2005/8/layout/process5"/>
    <dgm:cxn modelId="{8D6A3125-0A17-46AD-ACF4-DC84BD82C0A9}" type="presOf" srcId="{3151F28D-C90D-471A-B3C6-DE0192242B41}" destId="{B0D006DA-1F93-44E1-8DDA-5D36CD9A44DE}" srcOrd="1" destOrd="0" presId="urn:microsoft.com/office/officeart/2005/8/layout/process5"/>
    <dgm:cxn modelId="{363FC52C-2E33-4339-AED2-2886822FBD49}" srcId="{BFFEDE03-ACB6-4CE8-B8E7-94B66527BA80}" destId="{DDD0A975-4EFF-46E2-B2EB-D5FECAF72B19}" srcOrd="0" destOrd="0" parTransId="{3C3B6256-C051-4349-887B-05B4C4E0EF47}" sibTransId="{699BB364-DCA3-448F-AF38-14B64664F514}"/>
    <dgm:cxn modelId="{B3ACD236-7F8F-4BCB-AF2B-BAACA7D9E753}" type="presOf" srcId="{9E9866F1-71A3-475D-8E23-110120CB72F2}" destId="{5184E1E4-D7D6-4B94-9581-48CC87A4870E}" srcOrd="0" destOrd="0" presId="urn:microsoft.com/office/officeart/2005/8/layout/process5"/>
    <dgm:cxn modelId="{4AC59741-BC10-4586-B1C7-35D34D133E9C}" srcId="{BFFEDE03-ACB6-4CE8-B8E7-94B66527BA80}" destId="{5DC78A0E-2A34-4BE6-8556-4A968F50265A}" srcOrd="7" destOrd="0" parTransId="{3A00949E-49E0-4202-9804-090FD15250D1}" sibTransId="{8AF4448B-210D-4D93-A16E-D95955B0E428}"/>
    <dgm:cxn modelId="{AC78FD44-F8E4-49B7-8B11-78C171A09FEA}" type="presOf" srcId="{98F8C27C-FA4C-479F-8E54-39F60A58B01B}" destId="{A11278AE-D94B-4324-AFDF-1D13CF294EAC}" srcOrd="0" destOrd="0" presId="urn:microsoft.com/office/officeart/2005/8/layout/process5"/>
    <dgm:cxn modelId="{6C5A4C47-7DF6-47AD-8165-3A1649EE3C8E}" type="presOf" srcId="{D2CD2F04-7D32-446E-875F-B43AFB69F687}" destId="{9298D5C0-96D3-47BF-A812-F424D1CACAE3}" srcOrd="0" destOrd="0" presId="urn:microsoft.com/office/officeart/2005/8/layout/process5"/>
    <dgm:cxn modelId="{11E2576C-DC23-45FE-8BA9-A742830B62AF}" type="presOf" srcId="{55D2C00E-4C6A-49E3-8A57-857135DCFAE5}" destId="{6D0DFE0F-6FD6-4336-B47F-4A389C775461}" srcOrd="0" destOrd="0" presId="urn:microsoft.com/office/officeart/2005/8/layout/process5"/>
    <dgm:cxn modelId="{CA4E746D-CF6D-405B-8739-ED7A596F4346}" type="presOf" srcId="{D2CD2F04-7D32-446E-875F-B43AFB69F687}" destId="{D132FDB7-18BC-4541-9808-E0BE0EB1FFFE}" srcOrd="1" destOrd="0" presId="urn:microsoft.com/office/officeart/2005/8/layout/process5"/>
    <dgm:cxn modelId="{41683E6F-DC05-4AAE-937A-2B8A0E18AE91}" type="presOf" srcId="{3151F28D-C90D-471A-B3C6-DE0192242B41}" destId="{0BBC7E1F-1668-4602-A6ED-A7A28840B463}" srcOrd="0" destOrd="0" presId="urn:microsoft.com/office/officeart/2005/8/layout/process5"/>
    <dgm:cxn modelId="{3369974F-60FD-4FCC-B88B-B4BD92287CC1}" srcId="{BFFEDE03-ACB6-4CE8-B8E7-94B66527BA80}" destId="{CE26B21E-2FF2-4085-A1C5-B8903A6F1624}" srcOrd="3" destOrd="0" parTransId="{E0F69267-DE77-4C2A-8E92-9DF0DF21BCF2}" sibTransId="{D2CD2F04-7D32-446E-875F-B43AFB69F687}"/>
    <dgm:cxn modelId="{9A332C71-B32F-4EB7-848A-1C6F848AB486}" type="presOf" srcId="{5DC78A0E-2A34-4BE6-8556-4A968F50265A}" destId="{0828AF2A-5230-4872-BAA1-66B468EB180D}" srcOrd="0" destOrd="0" presId="urn:microsoft.com/office/officeart/2005/8/layout/process5"/>
    <dgm:cxn modelId="{C080C759-F5E2-47A9-BDED-2C441F02AD1F}" type="presOf" srcId="{8A407003-8C27-42CB-8D98-38EF341E037F}" destId="{CCC05EB1-0EE3-4C1C-B338-373023A6CA7A}" srcOrd="0" destOrd="0" presId="urn:microsoft.com/office/officeart/2005/8/layout/process5"/>
    <dgm:cxn modelId="{FD208C7C-3572-4F91-9559-387DA205DAA3}" type="presOf" srcId="{7CA27455-520F-42A1-BB3B-9D799A750DA6}" destId="{E290666D-3BC9-4DD3-BEAB-A0C0F9E8C994}" srcOrd="1" destOrd="0" presId="urn:microsoft.com/office/officeart/2005/8/layout/process5"/>
    <dgm:cxn modelId="{350F0D80-8F7D-4791-AF6A-9BEF7772A7D2}" type="presOf" srcId="{BFFEDE03-ACB6-4CE8-B8E7-94B66527BA80}" destId="{09791C7C-99E4-4AB0-A113-FCDF96E47BEC}" srcOrd="0" destOrd="0" presId="urn:microsoft.com/office/officeart/2005/8/layout/process5"/>
    <dgm:cxn modelId="{886F1280-DEA6-49CF-BAE3-BD087D78D90E}" type="presOf" srcId="{9E9866F1-71A3-475D-8E23-110120CB72F2}" destId="{11D1F463-90E1-43B3-BBFC-45FACEEDA60B}" srcOrd="1" destOrd="0" presId="urn:microsoft.com/office/officeart/2005/8/layout/process5"/>
    <dgm:cxn modelId="{4C70E983-DCB1-4CBF-809F-65D53F906BDF}" srcId="{BFFEDE03-ACB6-4CE8-B8E7-94B66527BA80}" destId="{55D2C00E-4C6A-49E3-8A57-857135DCFAE5}" srcOrd="1" destOrd="0" parTransId="{BF8211BE-FF53-4DD1-BFCC-A16F84BF155F}" sibTransId="{7CA27455-520F-42A1-BB3B-9D799A750DA6}"/>
    <dgm:cxn modelId="{60ABB08F-0F44-406D-B47F-36F709B47F84}" type="presOf" srcId="{7CA27455-520F-42A1-BB3B-9D799A750DA6}" destId="{0FAF4290-76D7-4F6B-85C3-1CB0445AB546}" srcOrd="0" destOrd="0" presId="urn:microsoft.com/office/officeart/2005/8/layout/process5"/>
    <dgm:cxn modelId="{7F3E3590-E4FE-4836-A5A2-F6047426C9EF}" srcId="{BFFEDE03-ACB6-4CE8-B8E7-94B66527BA80}" destId="{DEC958D0-8636-44E5-8720-319F1F5A559F}" srcOrd="5" destOrd="0" parTransId="{C0D39A1B-A70E-4C1E-8068-C099AD86FFCE}" sibTransId="{9E9866F1-71A3-475D-8E23-110120CB72F2}"/>
    <dgm:cxn modelId="{5B9EB9A1-8B66-4812-8E8B-5C6EC012E1D6}" type="presOf" srcId="{699BB364-DCA3-448F-AF38-14B64664F514}" destId="{C4EE6344-967E-4B41-9A31-8CE4DC7D66CD}" srcOrd="1" destOrd="0" presId="urn:microsoft.com/office/officeart/2005/8/layout/process5"/>
    <dgm:cxn modelId="{0847B1A8-C896-4D13-B671-5DAE2C96174F}" srcId="{BFFEDE03-ACB6-4CE8-B8E7-94B66527BA80}" destId="{8A407003-8C27-42CB-8D98-38EF341E037F}" srcOrd="4" destOrd="0" parTransId="{F972CD1F-2E11-45D2-B42D-01144A44373E}" sibTransId="{3151F28D-C90D-471A-B3C6-DE0192242B41}"/>
    <dgm:cxn modelId="{B922FDBC-D133-4582-95F2-F6F9DE9F9E48}" type="presOf" srcId="{E43D06C8-77A1-4F4F-BBD9-F19DB7C60A46}" destId="{73CB9FC7-56EB-4684-A093-C0B09F7AE91C}" srcOrd="1" destOrd="0" presId="urn:microsoft.com/office/officeart/2005/8/layout/process5"/>
    <dgm:cxn modelId="{F40818C2-2E8C-4FB9-8D00-5FED33F0781A}" type="presOf" srcId="{DDD0A975-4EFF-46E2-B2EB-D5FECAF72B19}" destId="{ED17F034-B99F-427B-8EFA-B479713E6F8C}" srcOrd="0" destOrd="0" presId="urn:microsoft.com/office/officeart/2005/8/layout/process5"/>
    <dgm:cxn modelId="{EC72F6C4-EBFA-442F-A3AE-0E4DC884893F}" type="presOf" srcId="{CD7AAED0-EFE5-4A01-AF76-33DB273F0CA8}" destId="{160AB393-CD1D-467F-9A93-EB5FAF01DF65}" srcOrd="0" destOrd="0" presId="urn:microsoft.com/office/officeart/2005/8/layout/process5"/>
    <dgm:cxn modelId="{293B49CE-AFB2-44B1-8249-FBEC8DCAD5C5}" srcId="{BFFEDE03-ACB6-4CE8-B8E7-94B66527BA80}" destId="{CE6D54E1-CFF6-44A8-81B0-1D14D9A5FB29}" srcOrd="2" destOrd="0" parTransId="{3C404B62-19C3-4F54-9666-762F1A2CDEA7}" sibTransId="{E43D06C8-77A1-4F4F-BBD9-F19DB7C60A46}"/>
    <dgm:cxn modelId="{98E3F5ED-270F-4823-8D0B-799693A27979}" srcId="{BFFEDE03-ACB6-4CE8-B8E7-94B66527BA80}" destId="{CD7AAED0-EFE5-4A01-AF76-33DB273F0CA8}" srcOrd="6" destOrd="0" parTransId="{DBF22E90-C2A5-473B-80F8-25125CA0C19E}" sibTransId="{98F8C27C-FA4C-479F-8E54-39F60A58B01B}"/>
    <dgm:cxn modelId="{A31114F2-78D8-443C-B493-77FB0F9D3180}" type="presOf" srcId="{98F8C27C-FA4C-479F-8E54-39F60A58B01B}" destId="{3073B221-7BF0-4827-9D4D-318FD959F456}" srcOrd="1" destOrd="0" presId="urn:microsoft.com/office/officeart/2005/8/layout/process5"/>
    <dgm:cxn modelId="{66148DF2-81FF-4848-A92E-759B8D391E68}" type="presOf" srcId="{CE26B21E-2FF2-4085-A1C5-B8903A6F1624}" destId="{B7529654-F6F7-4FAF-BFCE-904A5DC14F12}" srcOrd="0" destOrd="0" presId="urn:microsoft.com/office/officeart/2005/8/layout/process5"/>
    <dgm:cxn modelId="{13EE25F6-EFAC-46E5-9A74-B5E4C7B3F008}" type="presOf" srcId="{CE6D54E1-CFF6-44A8-81B0-1D14D9A5FB29}" destId="{EE55DC51-E1F9-4F79-9435-6575571BA999}" srcOrd="0" destOrd="0" presId="urn:microsoft.com/office/officeart/2005/8/layout/process5"/>
    <dgm:cxn modelId="{D0FEA270-D0C8-4F87-8C68-4741901C3775}" type="presParOf" srcId="{09791C7C-99E4-4AB0-A113-FCDF96E47BEC}" destId="{ED17F034-B99F-427B-8EFA-B479713E6F8C}" srcOrd="0" destOrd="0" presId="urn:microsoft.com/office/officeart/2005/8/layout/process5"/>
    <dgm:cxn modelId="{7C4C8D8B-E74F-4B9D-AD7B-A5DBEEEA59BE}" type="presParOf" srcId="{09791C7C-99E4-4AB0-A113-FCDF96E47BEC}" destId="{434CC80D-ACEA-4632-993F-0D3770C72D6C}" srcOrd="1" destOrd="0" presId="urn:microsoft.com/office/officeart/2005/8/layout/process5"/>
    <dgm:cxn modelId="{EF170477-F702-49A2-9384-22D288E69724}" type="presParOf" srcId="{434CC80D-ACEA-4632-993F-0D3770C72D6C}" destId="{C4EE6344-967E-4B41-9A31-8CE4DC7D66CD}" srcOrd="0" destOrd="0" presId="urn:microsoft.com/office/officeart/2005/8/layout/process5"/>
    <dgm:cxn modelId="{41A852EA-2BF3-4243-A8C2-FF0215476896}" type="presParOf" srcId="{09791C7C-99E4-4AB0-A113-FCDF96E47BEC}" destId="{6D0DFE0F-6FD6-4336-B47F-4A389C775461}" srcOrd="2" destOrd="0" presId="urn:microsoft.com/office/officeart/2005/8/layout/process5"/>
    <dgm:cxn modelId="{741936C8-192D-4F48-96BA-A70826804F16}" type="presParOf" srcId="{09791C7C-99E4-4AB0-A113-FCDF96E47BEC}" destId="{0FAF4290-76D7-4F6B-85C3-1CB0445AB546}" srcOrd="3" destOrd="0" presId="urn:microsoft.com/office/officeart/2005/8/layout/process5"/>
    <dgm:cxn modelId="{41DBC31B-1F84-496E-9CEA-81C8B706DEAE}" type="presParOf" srcId="{0FAF4290-76D7-4F6B-85C3-1CB0445AB546}" destId="{E290666D-3BC9-4DD3-BEAB-A0C0F9E8C994}" srcOrd="0" destOrd="0" presId="urn:microsoft.com/office/officeart/2005/8/layout/process5"/>
    <dgm:cxn modelId="{B26188A1-5A65-4579-B516-3C0E9B224E4E}" type="presParOf" srcId="{09791C7C-99E4-4AB0-A113-FCDF96E47BEC}" destId="{EE55DC51-E1F9-4F79-9435-6575571BA999}" srcOrd="4" destOrd="0" presId="urn:microsoft.com/office/officeart/2005/8/layout/process5"/>
    <dgm:cxn modelId="{FC96EE90-47D7-4574-9ABA-7BA45E536534}" type="presParOf" srcId="{09791C7C-99E4-4AB0-A113-FCDF96E47BEC}" destId="{3069B3B5-EAE5-4A7B-B113-6E96E64C5CD2}" srcOrd="5" destOrd="0" presId="urn:microsoft.com/office/officeart/2005/8/layout/process5"/>
    <dgm:cxn modelId="{12B92D01-723F-440B-A88F-79272D057CBF}" type="presParOf" srcId="{3069B3B5-EAE5-4A7B-B113-6E96E64C5CD2}" destId="{73CB9FC7-56EB-4684-A093-C0B09F7AE91C}" srcOrd="0" destOrd="0" presId="urn:microsoft.com/office/officeart/2005/8/layout/process5"/>
    <dgm:cxn modelId="{67E49329-4096-4305-8514-C9823F12A74F}" type="presParOf" srcId="{09791C7C-99E4-4AB0-A113-FCDF96E47BEC}" destId="{B7529654-F6F7-4FAF-BFCE-904A5DC14F12}" srcOrd="6" destOrd="0" presId="urn:microsoft.com/office/officeart/2005/8/layout/process5"/>
    <dgm:cxn modelId="{3DA382D8-C05D-4ED6-81BF-F528AA5DCCB2}" type="presParOf" srcId="{09791C7C-99E4-4AB0-A113-FCDF96E47BEC}" destId="{9298D5C0-96D3-47BF-A812-F424D1CACAE3}" srcOrd="7" destOrd="0" presId="urn:microsoft.com/office/officeart/2005/8/layout/process5"/>
    <dgm:cxn modelId="{6F92011B-B9C9-47CA-A8CB-5E9AE1D552D0}" type="presParOf" srcId="{9298D5C0-96D3-47BF-A812-F424D1CACAE3}" destId="{D132FDB7-18BC-4541-9808-E0BE0EB1FFFE}" srcOrd="0" destOrd="0" presId="urn:microsoft.com/office/officeart/2005/8/layout/process5"/>
    <dgm:cxn modelId="{C4C07AA4-1DDB-4AA6-968B-24936E18B017}" type="presParOf" srcId="{09791C7C-99E4-4AB0-A113-FCDF96E47BEC}" destId="{CCC05EB1-0EE3-4C1C-B338-373023A6CA7A}" srcOrd="8" destOrd="0" presId="urn:microsoft.com/office/officeart/2005/8/layout/process5"/>
    <dgm:cxn modelId="{E31BFE7D-C6CF-4AB9-BF33-F96A54F8AF36}" type="presParOf" srcId="{09791C7C-99E4-4AB0-A113-FCDF96E47BEC}" destId="{0BBC7E1F-1668-4602-A6ED-A7A28840B463}" srcOrd="9" destOrd="0" presId="urn:microsoft.com/office/officeart/2005/8/layout/process5"/>
    <dgm:cxn modelId="{EFA57A1C-BD87-4E30-AB13-8BF153D5FCAE}" type="presParOf" srcId="{0BBC7E1F-1668-4602-A6ED-A7A28840B463}" destId="{B0D006DA-1F93-44E1-8DDA-5D36CD9A44DE}" srcOrd="0" destOrd="0" presId="urn:microsoft.com/office/officeart/2005/8/layout/process5"/>
    <dgm:cxn modelId="{9B3E9032-55C8-4F32-B381-8A0F380E518B}" type="presParOf" srcId="{09791C7C-99E4-4AB0-A113-FCDF96E47BEC}" destId="{25BDD2E4-EB43-45E4-A7B1-919497CEF413}" srcOrd="10" destOrd="0" presId="urn:microsoft.com/office/officeart/2005/8/layout/process5"/>
    <dgm:cxn modelId="{1DAAF4EB-524C-402C-A43F-27217D53D836}" type="presParOf" srcId="{09791C7C-99E4-4AB0-A113-FCDF96E47BEC}" destId="{5184E1E4-D7D6-4B94-9581-48CC87A4870E}" srcOrd="11" destOrd="0" presId="urn:microsoft.com/office/officeart/2005/8/layout/process5"/>
    <dgm:cxn modelId="{D5D48D2E-698B-46AF-A447-F2DC3C0C71AB}" type="presParOf" srcId="{5184E1E4-D7D6-4B94-9581-48CC87A4870E}" destId="{11D1F463-90E1-43B3-BBFC-45FACEEDA60B}" srcOrd="0" destOrd="0" presId="urn:microsoft.com/office/officeart/2005/8/layout/process5"/>
    <dgm:cxn modelId="{5F348942-A906-4071-9262-E7BCBB5956F2}" type="presParOf" srcId="{09791C7C-99E4-4AB0-A113-FCDF96E47BEC}" destId="{160AB393-CD1D-467F-9A93-EB5FAF01DF65}" srcOrd="12" destOrd="0" presId="urn:microsoft.com/office/officeart/2005/8/layout/process5"/>
    <dgm:cxn modelId="{EB62A0E1-41B8-44CC-849E-543E927AC3F9}" type="presParOf" srcId="{09791C7C-99E4-4AB0-A113-FCDF96E47BEC}" destId="{A11278AE-D94B-4324-AFDF-1D13CF294EAC}" srcOrd="13" destOrd="0" presId="urn:microsoft.com/office/officeart/2005/8/layout/process5"/>
    <dgm:cxn modelId="{A8BE0AA1-57EA-4CC4-ACA6-A9C2FB31DA89}" type="presParOf" srcId="{A11278AE-D94B-4324-AFDF-1D13CF294EAC}" destId="{3073B221-7BF0-4827-9D4D-318FD959F456}" srcOrd="0" destOrd="0" presId="urn:microsoft.com/office/officeart/2005/8/layout/process5"/>
    <dgm:cxn modelId="{8F07C7CB-F086-49C6-B253-CB471340BA5E}" type="presParOf" srcId="{09791C7C-99E4-4AB0-A113-FCDF96E47BEC}" destId="{0828AF2A-5230-4872-BAA1-66B468EB180D}"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3E62F-335B-4ED8-8993-9D66414B8F9C}">
      <dsp:nvSpPr>
        <dsp:cNvPr id="0" name=""/>
        <dsp:cNvSpPr/>
      </dsp:nvSpPr>
      <dsp:spPr>
        <a:xfrm rot="5400000">
          <a:off x="2426694" y="1050890"/>
          <a:ext cx="1645009" cy="19828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7253E99-1EBD-4272-88D8-E8BBE9360DA0}">
      <dsp:nvSpPr>
        <dsp:cNvPr id="0" name=""/>
        <dsp:cNvSpPr/>
      </dsp:nvSpPr>
      <dsp:spPr>
        <a:xfrm>
          <a:off x="2804869" y="684"/>
          <a:ext cx="2203189" cy="132191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Import Libraries and Define </a:t>
          </a:r>
          <a:r>
            <a:rPr lang="en-US" sz="1800" b="1" i="0" kern="1200"/>
            <a:t>Auxiliary Functions</a:t>
          </a:r>
          <a:endParaRPr lang="en-US" sz="1800" kern="1200" dirty="0"/>
        </a:p>
      </dsp:txBody>
      <dsp:txXfrm>
        <a:off x="2843587" y="39402"/>
        <a:ext cx="2125753" cy="1244477"/>
      </dsp:txXfrm>
    </dsp:sp>
    <dsp:sp modelId="{C3CB6860-5FC7-4782-85EF-69E79CB232ED}">
      <dsp:nvSpPr>
        <dsp:cNvPr id="0" name=""/>
        <dsp:cNvSpPr/>
      </dsp:nvSpPr>
      <dsp:spPr>
        <a:xfrm>
          <a:off x="3252890" y="1877086"/>
          <a:ext cx="2922858" cy="198287"/>
        </a:xfrm>
        <a:prstGeom prst="rect">
          <a:avLst/>
        </a:prstGeom>
        <a:gradFill rotWithShape="0">
          <a:gsLst>
            <a:gs pos="0">
              <a:schemeClr val="accent4">
                <a:hueOff val="1478040"/>
                <a:satOff val="244"/>
                <a:lumOff val="4020"/>
                <a:alphaOff val="0"/>
                <a:satMod val="103000"/>
                <a:lumMod val="102000"/>
                <a:tint val="94000"/>
              </a:schemeClr>
            </a:gs>
            <a:gs pos="50000">
              <a:schemeClr val="accent4">
                <a:hueOff val="1478040"/>
                <a:satOff val="244"/>
                <a:lumOff val="4020"/>
                <a:alphaOff val="0"/>
                <a:satMod val="110000"/>
                <a:lumMod val="100000"/>
                <a:shade val="100000"/>
              </a:schemeClr>
            </a:gs>
            <a:gs pos="100000">
              <a:schemeClr val="accent4">
                <a:hueOff val="1478040"/>
                <a:satOff val="244"/>
                <a:lumOff val="402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C16008-7236-40D6-97EB-A383BE5401D3}">
      <dsp:nvSpPr>
        <dsp:cNvPr id="0" name=""/>
        <dsp:cNvSpPr/>
      </dsp:nvSpPr>
      <dsp:spPr>
        <a:xfrm>
          <a:off x="2804869" y="1653076"/>
          <a:ext cx="2203189" cy="1321913"/>
        </a:xfrm>
        <a:prstGeom prst="roundRect">
          <a:avLst>
            <a:gd name="adj" fmla="val 10000"/>
          </a:avLst>
        </a:prstGeom>
        <a:gradFill rotWithShape="0">
          <a:gsLst>
            <a:gs pos="0">
              <a:schemeClr val="accent4">
                <a:hueOff val="985360"/>
                <a:satOff val="163"/>
                <a:lumOff val="2680"/>
                <a:alphaOff val="0"/>
                <a:satMod val="103000"/>
                <a:lumMod val="102000"/>
                <a:tint val="94000"/>
              </a:schemeClr>
            </a:gs>
            <a:gs pos="50000">
              <a:schemeClr val="accent4">
                <a:hueOff val="985360"/>
                <a:satOff val="163"/>
                <a:lumOff val="2680"/>
                <a:alphaOff val="0"/>
                <a:satMod val="110000"/>
                <a:lumMod val="100000"/>
                <a:shade val="100000"/>
              </a:schemeClr>
            </a:gs>
            <a:gs pos="100000">
              <a:schemeClr val="accent4">
                <a:hueOff val="985360"/>
                <a:satOff val="163"/>
                <a:lumOff val="268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Request and parse the </a:t>
          </a:r>
          <a:r>
            <a:rPr lang="en-US" sz="1800" b="1" i="0" kern="1200" dirty="0" err="1"/>
            <a:t>SpaceX</a:t>
          </a:r>
          <a:r>
            <a:rPr lang="en-US" sz="1800" b="1" i="0" kern="1200" dirty="0"/>
            <a:t> launch data using the GET request</a:t>
          </a:r>
          <a:endParaRPr lang="en-US" sz="1800" kern="1200" dirty="0"/>
        </a:p>
      </dsp:txBody>
      <dsp:txXfrm>
        <a:off x="2843587" y="1691794"/>
        <a:ext cx="2125753" cy="1244477"/>
      </dsp:txXfrm>
    </dsp:sp>
    <dsp:sp modelId="{2AFDF3C7-138C-40D0-B322-5B8495A9FA53}">
      <dsp:nvSpPr>
        <dsp:cNvPr id="0" name=""/>
        <dsp:cNvSpPr/>
      </dsp:nvSpPr>
      <dsp:spPr>
        <a:xfrm rot="16200000">
          <a:off x="5356935" y="1050890"/>
          <a:ext cx="1645009" cy="198287"/>
        </a:xfrm>
        <a:prstGeom prst="rect">
          <a:avLst/>
        </a:prstGeom>
        <a:gradFill rotWithShape="0">
          <a:gsLst>
            <a:gs pos="0">
              <a:schemeClr val="accent4">
                <a:hueOff val="2956080"/>
                <a:satOff val="489"/>
                <a:lumOff val="8040"/>
                <a:alphaOff val="0"/>
                <a:satMod val="103000"/>
                <a:lumMod val="102000"/>
                <a:tint val="94000"/>
              </a:schemeClr>
            </a:gs>
            <a:gs pos="50000">
              <a:schemeClr val="accent4">
                <a:hueOff val="2956080"/>
                <a:satOff val="489"/>
                <a:lumOff val="8040"/>
                <a:alphaOff val="0"/>
                <a:satMod val="110000"/>
                <a:lumMod val="100000"/>
                <a:shade val="100000"/>
              </a:schemeClr>
            </a:gs>
            <a:gs pos="100000">
              <a:schemeClr val="accent4">
                <a:hueOff val="2956080"/>
                <a:satOff val="489"/>
                <a:lumOff val="804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56AF7D6-EBBB-432C-8D26-7D5A31A669C2}">
      <dsp:nvSpPr>
        <dsp:cNvPr id="0" name=""/>
        <dsp:cNvSpPr/>
      </dsp:nvSpPr>
      <dsp:spPr>
        <a:xfrm>
          <a:off x="5735111" y="1653076"/>
          <a:ext cx="2203189" cy="1321913"/>
        </a:xfrm>
        <a:prstGeom prst="roundRect">
          <a:avLst>
            <a:gd name="adj" fmla="val 10000"/>
          </a:avLst>
        </a:prstGeom>
        <a:gradFill rotWithShape="0">
          <a:gsLst>
            <a:gs pos="0">
              <a:schemeClr val="accent4">
                <a:hueOff val="1970720"/>
                <a:satOff val="326"/>
                <a:lumOff val="5360"/>
                <a:alphaOff val="0"/>
                <a:satMod val="103000"/>
                <a:lumMod val="102000"/>
                <a:tint val="94000"/>
              </a:schemeClr>
            </a:gs>
            <a:gs pos="50000">
              <a:schemeClr val="accent4">
                <a:hueOff val="1970720"/>
                <a:satOff val="326"/>
                <a:lumOff val="5360"/>
                <a:alphaOff val="0"/>
                <a:satMod val="110000"/>
                <a:lumMod val="100000"/>
                <a:shade val="100000"/>
              </a:schemeClr>
            </a:gs>
            <a:gs pos="100000">
              <a:schemeClr val="accent4">
                <a:hueOff val="1970720"/>
                <a:satOff val="326"/>
                <a:lumOff val="536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Filter the </a:t>
          </a:r>
          <a:r>
            <a:rPr lang="en-US" sz="1800" b="1" i="0" kern="1200" dirty="0" err="1"/>
            <a:t>dataframe</a:t>
          </a:r>
          <a:r>
            <a:rPr lang="en-US" sz="1800" b="1" i="0" kern="1200" dirty="0"/>
            <a:t> to only include Falcon 9 launches</a:t>
          </a:r>
          <a:endParaRPr lang="en-US" sz="1800" kern="1200" dirty="0"/>
        </a:p>
      </dsp:txBody>
      <dsp:txXfrm>
        <a:off x="5773829" y="1691794"/>
        <a:ext cx="2125753" cy="1244477"/>
      </dsp:txXfrm>
    </dsp:sp>
    <dsp:sp modelId="{7D34F01B-03F9-425D-896C-4D395E69F5FB}">
      <dsp:nvSpPr>
        <dsp:cNvPr id="0" name=""/>
        <dsp:cNvSpPr/>
      </dsp:nvSpPr>
      <dsp:spPr>
        <a:xfrm>
          <a:off x="5735111" y="684"/>
          <a:ext cx="2203189" cy="1321913"/>
        </a:xfrm>
        <a:prstGeom prst="roundRect">
          <a:avLst>
            <a:gd name="adj" fmla="val 10000"/>
          </a:avLst>
        </a:prstGeom>
        <a:gradFill rotWithShape="0">
          <a:gsLst>
            <a:gs pos="0">
              <a:schemeClr val="accent4">
                <a:hueOff val="2956080"/>
                <a:satOff val="489"/>
                <a:lumOff val="8040"/>
                <a:alphaOff val="0"/>
                <a:satMod val="103000"/>
                <a:lumMod val="102000"/>
                <a:tint val="94000"/>
              </a:schemeClr>
            </a:gs>
            <a:gs pos="50000">
              <a:schemeClr val="accent4">
                <a:hueOff val="2956080"/>
                <a:satOff val="489"/>
                <a:lumOff val="8040"/>
                <a:alphaOff val="0"/>
                <a:satMod val="110000"/>
                <a:lumMod val="100000"/>
                <a:shade val="100000"/>
              </a:schemeClr>
            </a:gs>
            <a:gs pos="100000">
              <a:schemeClr val="accent4">
                <a:hueOff val="2956080"/>
                <a:satOff val="489"/>
                <a:lumOff val="804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Dealing with Missing Values</a:t>
          </a:r>
          <a:endParaRPr lang="en-US" sz="1800" kern="1200" dirty="0"/>
        </a:p>
      </dsp:txBody>
      <dsp:txXfrm>
        <a:off x="5773829" y="39402"/>
        <a:ext cx="2125753" cy="1244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F31F3-4F08-4196-802C-46423A13432D}">
      <dsp:nvSpPr>
        <dsp:cNvPr id="0" name=""/>
        <dsp:cNvSpPr/>
      </dsp:nvSpPr>
      <dsp:spPr>
        <a:xfrm>
          <a:off x="1316879" y="2060"/>
          <a:ext cx="2430970" cy="145858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Request the Falcon9 Launch Wiki page from its URL</a:t>
          </a:r>
          <a:endParaRPr lang="en-US" sz="1900" kern="1200" dirty="0"/>
        </a:p>
      </dsp:txBody>
      <dsp:txXfrm>
        <a:off x="1359599" y="44780"/>
        <a:ext cx="2345530" cy="1373142"/>
      </dsp:txXfrm>
    </dsp:sp>
    <dsp:sp modelId="{4D7601E2-7176-40C1-9BA0-7C7D666825E6}">
      <dsp:nvSpPr>
        <dsp:cNvPr id="0" name=""/>
        <dsp:cNvSpPr/>
      </dsp:nvSpPr>
      <dsp:spPr>
        <a:xfrm rot="5400000">
          <a:off x="2274681" y="1630810"/>
          <a:ext cx="515365" cy="602880"/>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351500" y="1674568"/>
        <a:ext cx="361728" cy="360756"/>
      </dsp:txXfrm>
    </dsp:sp>
    <dsp:sp modelId="{37D54966-5BCB-4DB2-9139-AB454068607D}">
      <dsp:nvSpPr>
        <dsp:cNvPr id="0" name=""/>
        <dsp:cNvSpPr/>
      </dsp:nvSpPr>
      <dsp:spPr>
        <a:xfrm>
          <a:off x="1316879" y="2433031"/>
          <a:ext cx="2430970" cy="1458582"/>
        </a:xfrm>
        <a:prstGeom prst="roundRect">
          <a:avLst>
            <a:gd name="adj" fmla="val 10000"/>
          </a:avLst>
        </a:prstGeom>
        <a:gradFill rotWithShape="0">
          <a:gsLst>
            <a:gs pos="0">
              <a:schemeClr val="accent4">
                <a:hueOff val="1478040"/>
                <a:satOff val="244"/>
                <a:lumOff val="4020"/>
                <a:alphaOff val="0"/>
                <a:satMod val="103000"/>
                <a:lumMod val="102000"/>
                <a:tint val="94000"/>
              </a:schemeClr>
            </a:gs>
            <a:gs pos="50000">
              <a:schemeClr val="accent4">
                <a:hueOff val="1478040"/>
                <a:satOff val="244"/>
                <a:lumOff val="4020"/>
                <a:alphaOff val="0"/>
                <a:satMod val="110000"/>
                <a:lumMod val="100000"/>
                <a:shade val="100000"/>
              </a:schemeClr>
            </a:gs>
            <a:gs pos="100000">
              <a:schemeClr val="accent4">
                <a:hueOff val="1478040"/>
                <a:satOff val="244"/>
                <a:lumOff val="402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Extract all column/variable names from the HTML table header</a:t>
          </a:r>
          <a:endParaRPr lang="en-US" sz="1900" kern="1200" dirty="0"/>
        </a:p>
      </dsp:txBody>
      <dsp:txXfrm>
        <a:off x="1359599" y="2475751"/>
        <a:ext cx="2345530" cy="1373142"/>
      </dsp:txXfrm>
    </dsp:sp>
    <dsp:sp modelId="{E23ADD76-30E6-48D0-8979-2AC9D87B4DC6}">
      <dsp:nvSpPr>
        <dsp:cNvPr id="0" name=""/>
        <dsp:cNvSpPr/>
      </dsp:nvSpPr>
      <dsp:spPr>
        <a:xfrm rot="5400000">
          <a:off x="2274681" y="4061781"/>
          <a:ext cx="515365" cy="602880"/>
        </a:xfrm>
        <a:prstGeom prst="rightArrow">
          <a:avLst>
            <a:gd name="adj1" fmla="val 60000"/>
            <a:gd name="adj2" fmla="val 50000"/>
          </a:avLst>
        </a:prstGeom>
        <a:gradFill rotWithShape="0">
          <a:gsLst>
            <a:gs pos="0">
              <a:schemeClr val="accent4">
                <a:hueOff val="2956080"/>
                <a:satOff val="489"/>
                <a:lumOff val="8040"/>
                <a:alphaOff val="0"/>
                <a:satMod val="103000"/>
                <a:lumMod val="102000"/>
                <a:tint val="94000"/>
              </a:schemeClr>
            </a:gs>
            <a:gs pos="50000">
              <a:schemeClr val="accent4">
                <a:hueOff val="2956080"/>
                <a:satOff val="489"/>
                <a:lumOff val="8040"/>
                <a:alphaOff val="0"/>
                <a:satMod val="110000"/>
                <a:lumMod val="100000"/>
                <a:shade val="100000"/>
              </a:schemeClr>
            </a:gs>
            <a:gs pos="100000">
              <a:schemeClr val="accent4">
                <a:hueOff val="2956080"/>
                <a:satOff val="489"/>
                <a:lumOff val="804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351500" y="4105539"/>
        <a:ext cx="361728" cy="360756"/>
      </dsp:txXfrm>
    </dsp:sp>
    <dsp:sp modelId="{2564F5A3-87E6-48A1-9781-3A08082D5301}">
      <dsp:nvSpPr>
        <dsp:cNvPr id="0" name=""/>
        <dsp:cNvSpPr/>
      </dsp:nvSpPr>
      <dsp:spPr>
        <a:xfrm>
          <a:off x="1316879" y="4864002"/>
          <a:ext cx="2430970" cy="1458582"/>
        </a:xfrm>
        <a:prstGeom prst="roundRect">
          <a:avLst>
            <a:gd name="adj" fmla="val 10000"/>
          </a:avLst>
        </a:prstGeom>
        <a:gradFill rotWithShape="0">
          <a:gsLst>
            <a:gs pos="0">
              <a:schemeClr val="accent4">
                <a:hueOff val="2956080"/>
                <a:satOff val="489"/>
                <a:lumOff val="8040"/>
                <a:alphaOff val="0"/>
                <a:satMod val="103000"/>
                <a:lumMod val="102000"/>
                <a:tint val="94000"/>
              </a:schemeClr>
            </a:gs>
            <a:gs pos="50000">
              <a:schemeClr val="accent4">
                <a:hueOff val="2956080"/>
                <a:satOff val="489"/>
                <a:lumOff val="8040"/>
                <a:alphaOff val="0"/>
                <a:satMod val="110000"/>
                <a:lumMod val="100000"/>
                <a:shade val="100000"/>
              </a:schemeClr>
            </a:gs>
            <a:gs pos="100000">
              <a:schemeClr val="accent4">
                <a:hueOff val="2956080"/>
                <a:satOff val="489"/>
                <a:lumOff val="804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Create a data frame by parsing the launch HTML tables</a:t>
          </a:r>
          <a:endParaRPr lang="en-US" sz="1900" kern="1200" dirty="0"/>
        </a:p>
      </dsp:txBody>
      <dsp:txXfrm>
        <a:off x="1359599" y="4906722"/>
        <a:ext cx="2345530" cy="1373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7F034-B99F-427B-8EFA-B479713E6F8C}">
      <dsp:nvSpPr>
        <dsp:cNvPr id="0" name=""/>
        <dsp:cNvSpPr/>
      </dsp:nvSpPr>
      <dsp:spPr>
        <a:xfrm>
          <a:off x="0" y="144671"/>
          <a:ext cx="2425231" cy="1455138"/>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Import Libraries and Define Auxiliary Functions</a:t>
          </a:r>
          <a:endParaRPr lang="en-US" sz="1700" kern="1200" dirty="0"/>
        </a:p>
      </dsp:txBody>
      <dsp:txXfrm>
        <a:off x="42620" y="187291"/>
        <a:ext cx="2339991" cy="1369898"/>
      </dsp:txXfrm>
    </dsp:sp>
    <dsp:sp modelId="{434CC80D-ACEA-4632-993F-0D3770C72D6C}">
      <dsp:nvSpPr>
        <dsp:cNvPr id="0" name=""/>
        <dsp:cNvSpPr/>
      </dsp:nvSpPr>
      <dsp:spPr>
        <a:xfrm rot="1546">
          <a:off x="2638901" y="572269"/>
          <a:ext cx="514751" cy="601457"/>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638901" y="692525"/>
        <a:ext cx="360326" cy="360875"/>
      </dsp:txXfrm>
    </dsp:sp>
    <dsp:sp modelId="{6D0DFE0F-6FD6-4336-B47F-4A389C775461}">
      <dsp:nvSpPr>
        <dsp:cNvPr id="0" name=""/>
        <dsp:cNvSpPr/>
      </dsp:nvSpPr>
      <dsp:spPr>
        <a:xfrm>
          <a:off x="3396461" y="146199"/>
          <a:ext cx="2425231" cy="1455138"/>
        </a:xfrm>
        <a:prstGeom prst="roundRect">
          <a:avLst>
            <a:gd name="adj" fmla="val 10000"/>
          </a:avLst>
        </a:prstGeom>
        <a:gradFill rotWithShape="0">
          <a:gsLst>
            <a:gs pos="0">
              <a:schemeClr val="accent4">
                <a:hueOff val="739020"/>
                <a:satOff val="122"/>
                <a:lumOff val="2010"/>
                <a:alphaOff val="0"/>
                <a:satMod val="103000"/>
                <a:lumMod val="102000"/>
                <a:tint val="94000"/>
              </a:schemeClr>
            </a:gs>
            <a:gs pos="50000">
              <a:schemeClr val="accent4">
                <a:hueOff val="739020"/>
                <a:satOff val="122"/>
                <a:lumOff val="2010"/>
                <a:alphaOff val="0"/>
                <a:satMod val="110000"/>
                <a:lumMod val="100000"/>
                <a:shade val="100000"/>
              </a:schemeClr>
            </a:gs>
            <a:gs pos="100000">
              <a:schemeClr val="accent4">
                <a:hueOff val="739020"/>
                <a:satOff val="122"/>
                <a:lumOff val="201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Calculate the number of launches on each site</a:t>
          </a:r>
          <a:endParaRPr lang="en-US" sz="1700" kern="1200" dirty="0"/>
        </a:p>
      </dsp:txBody>
      <dsp:txXfrm>
        <a:off x="3439081" y="188819"/>
        <a:ext cx="2339991" cy="1369898"/>
      </dsp:txXfrm>
    </dsp:sp>
    <dsp:sp modelId="{0FAF4290-76D7-4F6B-85C3-1CB0445AB546}">
      <dsp:nvSpPr>
        <dsp:cNvPr id="0" name=""/>
        <dsp:cNvSpPr/>
      </dsp:nvSpPr>
      <dsp:spPr>
        <a:xfrm rot="5400000">
          <a:off x="4352002" y="1771104"/>
          <a:ext cx="514149" cy="601457"/>
        </a:xfrm>
        <a:prstGeom prst="rightArrow">
          <a:avLst>
            <a:gd name="adj1" fmla="val 60000"/>
            <a:gd name="adj2" fmla="val 50000"/>
          </a:avLst>
        </a:prstGeom>
        <a:gradFill rotWithShape="0">
          <a:gsLst>
            <a:gs pos="0">
              <a:schemeClr val="accent4">
                <a:hueOff val="985360"/>
                <a:satOff val="163"/>
                <a:lumOff val="2680"/>
                <a:alphaOff val="0"/>
                <a:satMod val="103000"/>
                <a:lumMod val="102000"/>
                <a:tint val="94000"/>
              </a:schemeClr>
            </a:gs>
            <a:gs pos="50000">
              <a:schemeClr val="accent4">
                <a:hueOff val="985360"/>
                <a:satOff val="163"/>
                <a:lumOff val="2680"/>
                <a:alphaOff val="0"/>
                <a:satMod val="110000"/>
                <a:lumMod val="100000"/>
                <a:shade val="100000"/>
              </a:schemeClr>
            </a:gs>
            <a:gs pos="100000">
              <a:schemeClr val="accent4">
                <a:hueOff val="985360"/>
                <a:satOff val="163"/>
                <a:lumOff val="268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4428640" y="1814758"/>
        <a:ext cx="360875" cy="359904"/>
      </dsp:txXfrm>
    </dsp:sp>
    <dsp:sp modelId="{EE55DC51-E1F9-4F79-9435-6575571BA999}">
      <dsp:nvSpPr>
        <dsp:cNvPr id="0" name=""/>
        <dsp:cNvSpPr/>
      </dsp:nvSpPr>
      <dsp:spPr>
        <a:xfrm>
          <a:off x="3396461" y="2571430"/>
          <a:ext cx="2425231" cy="1455138"/>
        </a:xfrm>
        <a:prstGeom prst="roundRect">
          <a:avLst>
            <a:gd name="adj" fmla="val 10000"/>
          </a:avLst>
        </a:prstGeom>
        <a:gradFill rotWithShape="0">
          <a:gsLst>
            <a:gs pos="0">
              <a:schemeClr val="accent4">
                <a:hueOff val="1478040"/>
                <a:satOff val="244"/>
                <a:lumOff val="4020"/>
                <a:alphaOff val="0"/>
                <a:satMod val="103000"/>
                <a:lumMod val="102000"/>
                <a:tint val="94000"/>
              </a:schemeClr>
            </a:gs>
            <a:gs pos="50000">
              <a:schemeClr val="accent4">
                <a:hueOff val="1478040"/>
                <a:satOff val="244"/>
                <a:lumOff val="4020"/>
                <a:alphaOff val="0"/>
                <a:satMod val="110000"/>
                <a:lumMod val="100000"/>
                <a:shade val="100000"/>
              </a:schemeClr>
            </a:gs>
            <a:gs pos="100000">
              <a:schemeClr val="accent4">
                <a:hueOff val="1478040"/>
                <a:satOff val="244"/>
                <a:lumOff val="402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Calculate the number and occurrence of each orbit</a:t>
          </a:r>
          <a:endParaRPr lang="en-US" sz="1700" kern="1200" dirty="0"/>
        </a:p>
      </dsp:txBody>
      <dsp:txXfrm>
        <a:off x="3439081" y="2614050"/>
        <a:ext cx="2339991" cy="1369898"/>
      </dsp:txXfrm>
    </dsp:sp>
    <dsp:sp modelId="{3069B3B5-EAE5-4A7B-B113-6E96E64C5CD2}">
      <dsp:nvSpPr>
        <dsp:cNvPr id="0" name=""/>
        <dsp:cNvSpPr/>
      </dsp:nvSpPr>
      <dsp:spPr>
        <a:xfrm rot="10800000">
          <a:off x="2668891" y="2998271"/>
          <a:ext cx="514149" cy="601457"/>
        </a:xfrm>
        <a:prstGeom prst="rightArrow">
          <a:avLst>
            <a:gd name="adj1" fmla="val 60000"/>
            <a:gd name="adj2" fmla="val 50000"/>
          </a:avLst>
        </a:prstGeom>
        <a:gradFill rotWithShape="0">
          <a:gsLst>
            <a:gs pos="0">
              <a:schemeClr val="accent4">
                <a:hueOff val="1970720"/>
                <a:satOff val="326"/>
                <a:lumOff val="5360"/>
                <a:alphaOff val="0"/>
                <a:satMod val="103000"/>
                <a:lumMod val="102000"/>
                <a:tint val="94000"/>
              </a:schemeClr>
            </a:gs>
            <a:gs pos="50000">
              <a:schemeClr val="accent4">
                <a:hueOff val="1970720"/>
                <a:satOff val="326"/>
                <a:lumOff val="5360"/>
                <a:alphaOff val="0"/>
                <a:satMod val="110000"/>
                <a:lumMod val="100000"/>
                <a:shade val="100000"/>
              </a:schemeClr>
            </a:gs>
            <a:gs pos="100000">
              <a:schemeClr val="accent4">
                <a:hueOff val="1970720"/>
                <a:satOff val="326"/>
                <a:lumOff val="536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2823136" y="3118562"/>
        <a:ext cx="359904" cy="360875"/>
      </dsp:txXfrm>
    </dsp:sp>
    <dsp:sp modelId="{B7529654-F6F7-4FAF-BFCE-904A5DC14F12}">
      <dsp:nvSpPr>
        <dsp:cNvPr id="0" name=""/>
        <dsp:cNvSpPr/>
      </dsp:nvSpPr>
      <dsp:spPr>
        <a:xfrm>
          <a:off x="1137" y="2571430"/>
          <a:ext cx="2425231" cy="1455138"/>
        </a:xfrm>
        <a:prstGeom prst="roundRect">
          <a:avLst>
            <a:gd name="adj" fmla="val 10000"/>
          </a:avLst>
        </a:prstGeom>
        <a:gradFill rotWithShape="0">
          <a:gsLst>
            <a:gs pos="0">
              <a:schemeClr val="accent4">
                <a:hueOff val="2217060"/>
                <a:satOff val="367"/>
                <a:lumOff val="6030"/>
                <a:alphaOff val="0"/>
                <a:satMod val="103000"/>
                <a:lumMod val="102000"/>
                <a:tint val="94000"/>
              </a:schemeClr>
            </a:gs>
            <a:gs pos="50000">
              <a:schemeClr val="accent4">
                <a:hueOff val="2217060"/>
                <a:satOff val="367"/>
                <a:lumOff val="6030"/>
                <a:alphaOff val="0"/>
                <a:satMod val="110000"/>
                <a:lumMod val="100000"/>
                <a:shade val="100000"/>
              </a:schemeClr>
            </a:gs>
            <a:gs pos="100000">
              <a:schemeClr val="accent4">
                <a:hueOff val="2217060"/>
                <a:satOff val="367"/>
                <a:lumOff val="60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Calculate the number and </a:t>
          </a:r>
          <a:r>
            <a:rPr lang="en-US" sz="1700" b="1" i="0" kern="1200" dirty="0" err="1"/>
            <a:t>occurence</a:t>
          </a:r>
          <a:r>
            <a:rPr lang="en-US" sz="1700" b="1" i="0" kern="1200" dirty="0"/>
            <a:t> of mission outcome of the orbits</a:t>
          </a:r>
          <a:endParaRPr lang="en-US" sz="1700" kern="1200" dirty="0"/>
        </a:p>
      </dsp:txBody>
      <dsp:txXfrm>
        <a:off x="43757" y="2614050"/>
        <a:ext cx="2339991" cy="1369898"/>
      </dsp:txXfrm>
    </dsp:sp>
    <dsp:sp modelId="{9298D5C0-96D3-47BF-A812-F424D1CACAE3}">
      <dsp:nvSpPr>
        <dsp:cNvPr id="0" name=""/>
        <dsp:cNvSpPr/>
      </dsp:nvSpPr>
      <dsp:spPr>
        <a:xfrm rot="5400000">
          <a:off x="956678" y="4196335"/>
          <a:ext cx="514149" cy="601457"/>
        </a:xfrm>
        <a:prstGeom prst="rightArrow">
          <a:avLst>
            <a:gd name="adj1" fmla="val 60000"/>
            <a:gd name="adj2" fmla="val 50000"/>
          </a:avLst>
        </a:prstGeom>
        <a:gradFill rotWithShape="0">
          <a:gsLst>
            <a:gs pos="0">
              <a:schemeClr val="accent4">
                <a:hueOff val="2956080"/>
                <a:satOff val="489"/>
                <a:lumOff val="8040"/>
                <a:alphaOff val="0"/>
                <a:satMod val="103000"/>
                <a:lumMod val="102000"/>
                <a:tint val="94000"/>
              </a:schemeClr>
            </a:gs>
            <a:gs pos="50000">
              <a:schemeClr val="accent4">
                <a:hueOff val="2956080"/>
                <a:satOff val="489"/>
                <a:lumOff val="8040"/>
                <a:alphaOff val="0"/>
                <a:satMod val="110000"/>
                <a:lumMod val="100000"/>
                <a:shade val="100000"/>
              </a:schemeClr>
            </a:gs>
            <a:gs pos="100000">
              <a:schemeClr val="accent4">
                <a:hueOff val="2956080"/>
                <a:satOff val="489"/>
                <a:lumOff val="80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33316" y="4239989"/>
        <a:ext cx="360875" cy="359904"/>
      </dsp:txXfrm>
    </dsp:sp>
    <dsp:sp modelId="{CCC05EB1-0EE3-4C1C-B338-373023A6CA7A}">
      <dsp:nvSpPr>
        <dsp:cNvPr id="0" name=""/>
        <dsp:cNvSpPr/>
      </dsp:nvSpPr>
      <dsp:spPr>
        <a:xfrm>
          <a:off x="1137" y="4996662"/>
          <a:ext cx="2425231" cy="1455138"/>
        </a:xfrm>
        <a:prstGeom prst="roundRect">
          <a:avLst>
            <a:gd name="adj" fmla="val 10000"/>
          </a:avLst>
        </a:prstGeom>
        <a:gradFill rotWithShape="0">
          <a:gsLst>
            <a:gs pos="0">
              <a:schemeClr val="accent4">
                <a:hueOff val="2956080"/>
                <a:satOff val="489"/>
                <a:lumOff val="8040"/>
                <a:alphaOff val="0"/>
                <a:satMod val="103000"/>
                <a:lumMod val="102000"/>
                <a:tint val="94000"/>
              </a:schemeClr>
            </a:gs>
            <a:gs pos="50000">
              <a:schemeClr val="accent4">
                <a:hueOff val="2956080"/>
                <a:satOff val="489"/>
                <a:lumOff val="8040"/>
                <a:alphaOff val="0"/>
                <a:satMod val="110000"/>
                <a:lumMod val="100000"/>
                <a:shade val="100000"/>
              </a:schemeClr>
            </a:gs>
            <a:gs pos="100000">
              <a:schemeClr val="accent4">
                <a:hueOff val="2956080"/>
                <a:satOff val="489"/>
                <a:lumOff val="80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Create a landing outcome label from Outcome column</a:t>
          </a:r>
          <a:endParaRPr lang="en-US" sz="1700" kern="1200" dirty="0"/>
        </a:p>
      </dsp:txBody>
      <dsp:txXfrm>
        <a:off x="43757" y="5039282"/>
        <a:ext cx="2339991" cy="13698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7F034-B99F-427B-8EFA-B479713E6F8C}">
      <dsp:nvSpPr>
        <dsp:cNvPr id="0" name=""/>
        <dsp:cNvSpPr/>
      </dsp:nvSpPr>
      <dsp:spPr>
        <a:xfrm>
          <a:off x="0" y="360091"/>
          <a:ext cx="2126905" cy="127614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b="1" i="0" kern="1200" dirty="0" err="1"/>
            <a:t>Split</a:t>
          </a:r>
          <a:r>
            <a:rPr lang="tr-TR" sz="1700" b="1" i="0" kern="1200" dirty="0"/>
            <a:t> </a:t>
          </a:r>
          <a:r>
            <a:rPr lang="tr-TR" sz="1700" b="1" i="0" kern="1200" dirty="0" err="1"/>
            <a:t>label</a:t>
          </a:r>
          <a:r>
            <a:rPr lang="tr-TR" sz="1700" b="1" i="0" kern="1200" dirty="0"/>
            <a:t> </a:t>
          </a:r>
          <a:r>
            <a:rPr lang="tr-TR" sz="1700" b="1" i="0" kern="1200" dirty="0" err="1"/>
            <a:t>column</a:t>
          </a:r>
          <a:r>
            <a:rPr lang="tr-TR" sz="1700" b="1" i="0" kern="1200" dirty="0"/>
            <a:t> ‘Class’ </a:t>
          </a:r>
          <a:r>
            <a:rPr lang="tr-TR" sz="1700" b="1" i="0" kern="1200" dirty="0" err="1"/>
            <a:t>from</a:t>
          </a:r>
          <a:r>
            <a:rPr lang="tr-TR" sz="1700" b="1" i="0" kern="1200" dirty="0"/>
            <a:t> </a:t>
          </a:r>
          <a:r>
            <a:rPr lang="tr-TR" sz="1700" b="1" i="0" kern="1200" dirty="0" err="1"/>
            <a:t>dataset</a:t>
          </a:r>
          <a:endParaRPr lang="en-US" sz="1700" kern="1200" dirty="0"/>
        </a:p>
      </dsp:txBody>
      <dsp:txXfrm>
        <a:off x="37377" y="397468"/>
        <a:ext cx="2052151" cy="1201389"/>
      </dsp:txXfrm>
    </dsp:sp>
    <dsp:sp modelId="{434CC80D-ACEA-4632-993F-0D3770C72D6C}">
      <dsp:nvSpPr>
        <dsp:cNvPr id="0" name=""/>
        <dsp:cNvSpPr/>
      </dsp:nvSpPr>
      <dsp:spPr>
        <a:xfrm rot="1544">
          <a:off x="2315143" y="735091"/>
          <a:ext cx="453482" cy="527472"/>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15143" y="840554"/>
        <a:ext cx="317437" cy="316484"/>
      </dsp:txXfrm>
    </dsp:sp>
    <dsp:sp modelId="{6D0DFE0F-6FD6-4336-B47F-4A389C775461}">
      <dsp:nvSpPr>
        <dsp:cNvPr id="0" name=""/>
        <dsp:cNvSpPr/>
      </dsp:nvSpPr>
      <dsp:spPr>
        <a:xfrm>
          <a:off x="2982532" y="361431"/>
          <a:ext cx="2126905" cy="1276143"/>
        </a:xfrm>
        <a:prstGeom prst="roundRect">
          <a:avLst>
            <a:gd name="adj" fmla="val 10000"/>
          </a:avLst>
        </a:prstGeom>
        <a:gradFill rotWithShape="0">
          <a:gsLst>
            <a:gs pos="0">
              <a:schemeClr val="accent4">
                <a:hueOff val="422297"/>
                <a:satOff val="70"/>
                <a:lumOff val="1149"/>
                <a:alphaOff val="0"/>
                <a:satMod val="103000"/>
                <a:lumMod val="102000"/>
                <a:tint val="94000"/>
              </a:schemeClr>
            </a:gs>
            <a:gs pos="50000">
              <a:schemeClr val="accent4">
                <a:hueOff val="422297"/>
                <a:satOff val="70"/>
                <a:lumOff val="1149"/>
                <a:alphaOff val="0"/>
                <a:satMod val="110000"/>
                <a:lumMod val="100000"/>
                <a:shade val="100000"/>
              </a:schemeClr>
            </a:gs>
            <a:gs pos="100000">
              <a:schemeClr val="accent4">
                <a:hueOff val="422297"/>
                <a:satOff val="70"/>
                <a:lumOff val="114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b="1" i="0" kern="1200" dirty="0"/>
            <a:t>Fit </a:t>
          </a:r>
          <a:r>
            <a:rPr lang="tr-TR" sz="1700" b="1" i="0" kern="1200" dirty="0" err="1"/>
            <a:t>and</a:t>
          </a:r>
          <a:r>
            <a:rPr lang="tr-TR" sz="1700" b="1" i="0" kern="1200" dirty="0"/>
            <a:t> </a:t>
          </a:r>
          <a:r>
            <a:rPr lang="tr-TR" sz="1700" b="1" i="0" kern="1200" dirty="0" err="1"/>
            <a:t>Transform</a:t>
          </a:r>
          <a:r>
            <a:rPr lang="tr-TR" sz="1700" b="1" i="0" kern="1200" dirty="0"/>
            <a:t> </a:t>
          </a:r>
          <a:r>
            <a:rPr lang="tr-TR" sz="1700" b="1" i="0" kern="1200" dirty="0" err="1"/>
            <a:t>features</a:t>
          </a:r>
          <a:r>
            <a:rPr lang="tr-TR" sz="1700" b="1" i="0" kern="1200" dirty="0"/>
            <a:t> </a:t>
          </a:r>
          <a:r>
            <a:rPr lang="tr-TR" sz="1700" b="1" i="0" kern="1200" dirty="0" err="1"/>
            <a:t>using</a:t>
          </a:r>
          <a:r>
            <a:rPr lang="tr-TR" sz="1700" b="1" i="0" kern="1200" dirty="0"/>
            <a:t> Standart </a:t>
          </a:r>
          <a:r>
            <a:rPr lang="tr-TR" sz="1700" b="1" i="0" kern="1200" dirty="0" err="1"/>
            <a:t>Scaler</a:t>
          </a:r>
          <a:endParaRPr lang="en-US" sz="1700" kern="1200" dirty="0"/>
        </a:p>
      </dsp:txBody>
      <dsp:txXfrm>
        <a:off x="3019909" y="398808"/>
        <a:ext cx="2052151" cy="1201389"/>
      </dsp:txXfrm>
    </dsp:sp>
    <dsp:sp modelId="{0FAF4290-76D7-4F6B-85C3-1CB0445AB546}">
      <dsp:nvSpPr>
        <dsp:cNvPr id="0" name=""/>
        <dsp:cNvSpPr/>
      </dsp:nvSpPr>
      <dsp:spPr>
        <a:xfrm>
          <a:off x="5296605" y="735767"/>
          <a:ext cx="450903" cy="527472"/>
        </a:xfrm>
        <a:prstGeom prst="rightArrow">
          <a:avLst>
            <a:gd name="adj1" fmla="val 60000"/>
            <a:gd name="adj2" fmla="val 50000"/>
          </a:avLst>
        </a:prstGeom>
        <a:gradFill rotWithShape="0">
          <a:gsLst>
            <a:gs pos="0">
              <a:schemeClr val="accent4">
                <a:hueOff val="492680"/>
                <a:satOff val="81"/>
                <a:lumOff val="1340"/>
                <a:alphaOff val="0"/>
                <a:satMod val="103000"/>
                <a:lumMod val="102000"/>
                <a:tint val="94000"/>
              </a:schemeClr>
            </a:gs>
            <a:gs pos="50000">
              <a:schemeClr val="accent4">
                <a:hueOff val="492680"/>
                <a:satOff val="81"/>
                <a:lumOff val="1340"/>
                <a:alphaOff val="0"/>
                <a:satMod val="110000"/>
                <a:lumMod val="100000"/>
                <a:shade val="100000"/>
              </a:schemeClr>
            </a:gs>
            <a:gs pos="100000">
              <a:schemeClr val="accent4">
                <a:hueOff val="492680"/>
                <a:satOff val="81"/>
                <a:lumOff val="13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296605" y="841261"/>
        <a:ext cx="315632" cy="316484"/>
      </dsp:txXfrm>
    </dsp:sp>
    <dsp:sp modelId="{EE55DC51-E1F9-4F79-9435-6575571BA999}">
      <dsp:nvSpPr>
        <dsp:cNvPr id="0" name=""/>
        <dsp:cNvSpPr/>
      </dsp:nvSpPr>
      <dsp:spPr>
        <a:xfrm>
          <a:off x="5960199" y="361431"/>
          <a:ext cx="2126905" cy="1276143"/>
        </a:xfrm>
        <a:prstGeom prst="roundRect">
          <a:avLst>
            <a:gd name="adj" fmla="val 10000"/>
          </a:avLst>
        </a:prstGeom>
        <a:gradFill rotWithShape="0">
          <a:gsLst>
            <a:gs pos="0">
              <a:schemeClr val="accent4">
                <a:hueOff val="844594"/>
                <a:satOff val="140"/>
                <a:lumOff val="2297"/>
                <a:alphaOff val="0"/>
                <a:satMod val="103000"/>
                <a:lumMod val="102000"/>
                <a:tint val="94000"/>
              </a:schemeClr>
            </a:gs>
            <a:gs pos="50000">
              <a:schemeClr val="accent4">
                <a:hueOff val="844594"/>
                <a:satOff val="140"/>
                <a:lumOff val="2297"/>
                <a:alphaOff val="0"/>
                <a:satMod val="110000"/>
                <a:lumMod val="100000"/>
                <a:shade val="100000"/>
              </a:schemeClr>
            </a:gs>
            <a:gs pos="100000">
              <a:schemeClr val="accent4">
                <a:hueOff val="844594"/>
                <a:satOff val="140"/>
                <a:lumOff val="229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b="1" i="0" kern="1200" dirty="0" err="1"/>
            <a:t>Train_test_split</a:t>
          </a:r>
          <a:r>
            <a:rPr lang="tr-TR" sz="1700" b="1" i="0" kern="1200" dirty="0"/>
            <a:t> Data</a:t>
          </a:r>
          <a:endParaRPr lang="en-US" sz="1700" kern="1200" dirty="0"/>
        </a:p>
      </dsp:txBody>
      <dsp:txXfrm>
        <a:off x="5997576" y="398808"/>
        <a:ext cx="2052151" cy="1201389"/>
      </dsp:txXfrm>
    </dsp:sp>
    <dsp:sp modelId="{3069B3B5-EAE5-4A7B-B113-6E96E64C5CD2}">
      <dsp:nvSpPr>
        <dsp:cNvPr id="0" name=""/>
        <dsp:cNvSpPr/>
      </dsp:nvSpPr>
      <dsp:spPr>
        <a:xfrm>
          <a:off x="8274272" y="735767"/>
          <a:ext cx="450903" cy="527472"/>
        </a:xfrm>
        <a:prstGeom prst="rightArrow">
          <a:avLst>
            <a:gd name="adj1" fmla="val 60000"/>
            <a:gd name="adj2" fmla="val 50000"/>
          </a:avLst>
        </a:prstGeom>
        <a:gradFill rotWithShape="0">
          <a:gsLst>
            <a:gs pos="0">
              <a:schemeClr val="accent4">
                <a:hueOff val="985360"/>
                <a:satOff val="163"/>
                <a:lumOff val="2680"/>
                <a:alphaOff val="0"/>
                <a:satMod val="103000"/>
                <a:lumMod val="102000"/>
                <a:tint val="94000"/>
              </a:schemeClr>
            </a:gs>
            <a:gs pos="50000">
              <a:schemeClr val="accent4">
                <a:hueOff val="985360"/>
                <a:satOff val="163"/>
                <a:lumOff val="2680"/>
                <a:alphaOff val="0"/>
                <a:satMod val="110000"/>
                <a:lumMod val="100000"/>
                <a:shade val="100000"/>
              </a:schemeClr>
            </a:gs>
            <a:gs pos="100000">
              <a:schemeClr val="accent4">
                <a:hueOff val="985360"/>
                <a:satOff val="163"/>
                <a:lumOff val="268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8274272" y="841261"/>
        <a:ext cx="315632" cy="316484"/>
      </dsp:txXfrm>
    </dsp:sp>
    <dsp:sp modelId="{B7529654-F6F7-4FAF-BFCE-904A5DC14F12}">
      <dsp:nvSpPr>
        <dsp:cNvPr id="0" name=""/>
        <dsp:cNvSpPr/>
      </dsp:nvSpPr>
      <dsp:spPr>
        <a:xfrm>
          <a:off x="8937867" y="361431"/>
          <a:ext cx="2126905" cy="1276143"/>
        </a:xfrm>
        <a:prstGeom prst="roundRect">
          <a:avLst>
            <a:gd name="adj" fmla="val 10000"/>
          </a:avLst>
        </a:prstGeom>
        <a:gradFill rotWithShape="0">
          <a:gsLst>
            <a:gs pos="0">
              <a:schemeClr val="accent4">
                <a:hueOff val="1266892"/>
                <a:satOff val="210"/>
                <a:lumOff val="3446"/>
                <a:alphaOff val="0"/>
                <a:satMod val="103000"/>
                <a:lumMod val="102000"/>
                <a:tint val="94000"/>
              </a:schemeClr>
            </a:gs>
            <a:gs pos="50000">
              <a:schemeClr val="accent4">
                <a:hueOff val="1266892"/>
                <a:satOff val="210"/>
                <a:lumOff val="3446"/>
                <a:alphaOff val="0"/>
                <a:satMod val="110000"/>
                <a:lumMod val="100000"/>
                <a:shade val="100000"/>
              </a:schemeClr>
            </a:gs>
            <a:gs pos="100000">
              <a:schemeClr val="accent4">
                <a:hueOff val="1266892"/>
                <a:satOff val="210"/>
                <a:lumOff val="344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dirty="0" err="1"/>
            <a:t>GridSearchCV</a:t>
          </a:r>
          <a:r>
            <a:rPr lang="tr-TR" sz="1700" kern="1200" dirty="0"/>
            <a:t> </a:t>
          </a:r>
          <a:r>
            <a:rPr lang="tr-TR" sz="1700" kern="1200" dirty="0" err="1"/>
            <a:t>to</a:t>
          </a:r>
          <a:r>
            <a:rPr lang="tr-TR" sz="1700" kern="1200" dirty="0"/>
            <a:t> </a:t>
          </a:r>
          <a:r>
            <a:rPr lang="tr-TR" sz="1700" kern="1200" dirty="0" err="1"/>
            <a:t>find</a:t>
          </a:r>
          <a:r>
            <a:rPr lang="tr-TR" sz="1700" kern="1200" dirty="0"/>
            <a:t> optimal </a:t>
          </a:r>
          <a:r>
            <a:rPr lang="tr-TR" sz="1700" kern="1200" dirty="0" err="1"/>
            <a:t>parameters</a:t>
          </a:r>
          <a:endParaRPr lang="en-US" sz="1700" kern="1200" dirty="0"/>
        </a:p>
      </dsp:txBody>
      <dsp:txXfrm>
        <a:off x="8975244" y="398808"/>
        <a:ext cx="2052151" cy="1201389"/>
      </dsp:txXfrm>
    </dsp:sp>
    <dsp:sp modelId="{9298D5C0-96D3-47BF-A812-F424D1CACAE3}">
      <dsp:nvSpPr>
        <dsp:cNvPr id="0" name=""/>
        <dsp:cNvSpPr/>
      </dsp:nvSpPr>
      <dsp:spPr>
        <a:xfrm rot="5400000">
          <a:off x="9775867" y="1786458"/>
          <a:ext cx="450903" cy="527472"/>
        </a:xfrm>
        <a:prstGeom prst="rightArrow">
          <a:avLst>
            <a:gd name="adj1" fmla="val 60000"/>
            <a:gd name="adj2" fmla="val 50000"/>
          </a:avLst>
        </a:prstGeom>
        <a:gradFill rotWithShape="0">
          <a:gsLst>
            <a:gs pos="0">
              <a:schemeClr val="accent4">
                <a:hueOff val="1478040"/>
                <a:satOff val="244"/>
                <a:lumOff val="4020"/>
                <a:alphaOff val="0"/>
                <a:satMod val="103000"/>
                <a:lumMod val="102000"/>
                <a:tint val="94000"/>
              </a:schemeClr>
            </a:gs>
            <a:gs pos="50000">
              <a:schemeClr val="accent4">
                <a:hueOff val="1478040"/>
                <a:satOff val="244"/>
                <a:lumOff val="4020"/>
                <a:alphaOff val="0"/>
                <a:satMod val="110000"/>
                <a:lumMod val="100000"/>
                <a:shade val="100000"/>
              </a:schemeClr>
            </a:gs>
            <a:gs pos="100000">
              <a:schemeClr val="accent4">
                <a:hueOff val="1478040"/>
                <a:satOff val="244"/>
                <a:lumOff val="402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843077" y="1824743"/>
        <a:ext cx="316484" cy="315632"/>
      </dsp:txXfrm>
    </dsp:sp>
    <dsp:sp modelId="{CCC05EB1-0EE3-4C1C-B338-373023A6CA7A}">
      <dsp:nvSpPr>
        <dsp:cNvPr id="0" name=""/>
        <dsp:cNvSpPr/>
      </dsp:nvSpPr>
      <dsp:spPr>
        <a:xfrm>
          <a:off x="8937867" y="2488337"/>
          <a:ext cx="2126905" cy="1276143"/>
        </a:xfrm>
        <a:prstGeom prst="roundRect">
          <a:avLst>
            <a:gd name="adj" fmla="val 10000"/>
          </a:avLst>
        </a:prstGeom>
        <a:gradFill rotWithShape="0">
          <a:gsLst>
            <a:gs pos="0">
              <a:schemeClr val="accent4">
                <a:hueOff val="1689189"/>
                <a:satOff val="279"/>
                <a:lumOff val="4594"/>
                <a:alphaOff val="0"/>
                <a:satMod val="103000"/>
                <a:lumMod val="102000"/>
                <a:tint val="94000"/>
              </a:schemeClr>
            </a:gs>
            <a:gs pos="50000">
              <a:schemeClr val="accent4">
                <a:hueOff val="1689189"/>
                <a:satOff val="279"/>
                <a:lumOff val="4594"/>
                <a:alphaOff val="0"/>
                <a:satMod val="110000"/>
                <a:lumMod val="100000"/>
                <a:shade val="100000"/>
              </a:schemeClr>
            </a:gs>
            <a:gs pos="100000">
              <a:schemeClr val="accent4">
                <a:hueOff val="1689189"/>
                <a:satOff val="279"/>
                <a:lumOff val="459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b="1" i="0" kern="1200" dirty="0" err="1"/>
            <a:t>Use</a:t>
          </a:r>
          <a:r>
            <a:rPr lang="tr-TR" sz="1700" b="1" i="0" kern="1200" dirty="0"/>
            <a:t> </a:t>
          </a:r>
          <a:r>
            <a:rPr lang="tr-TR" sz="1700" b="1" i="0" kern="1200" dirty="0" err="1"/>
            <a:t>GridSearchCV</a:t>
          </a:r>
          <a:r>
            <a:rPr lang="tr-TR" sz="1700" b="1" i="0" kern="1200" dirty="0"/>
            <a:t> on </a:t>
          </a:r>
          <a:r>
            <a:rPr lang="tr-TR" sz="1700" b="1" i="0" kern="1200" dirty="0" err="1"/>
            <a:t>LogReg</a:t>
          </a:r>
          <a:r>
            <a:rPr lang="tr-TR" sz="1700" b="1" i="0" kern="1200" dirty="0"/>
            <a:t>, SVM, </a:t>
          </a:r>
          <a:r>
            <a:rPr lang="tr-TR" sz="1700" b="1" i="0" kern="1200" dirty="0" err="1"/>
            <a:t>Decision</a:t>
          </a:r>
          <a:r>
            <a:rPr lang="tr-TR" sz="1700" b="1" i="0" kern="1200" dirty="0"/>
            <a:t> </a:t>
          </a:r>
          <a:r>
            <a:rPr lang="tr-TR" sz="1700" b="1" i="0" kern="1200" dirty="0" err="1"/>
            <a:t>Tree</a:t>
          </a:r>
          <a:r>
            <a:rPr lang="tr-TR" sz="1700" b="1" i="0" kern="1200" dirty="0"/>
            <a:t> </a:t>
          </a:r>
          <a:r>
            <a:rPr lang="tr-TR" sz="1700" b="1" i="0" kern="1200" dirty="0" err="1"/>
            <a:t>and</a:t>
          </a:r>
          <a:r>
            <a:rPr lang="tr-TR" sz="1700" b="1" i="0" kern="1200" dirty="0"/>
            <a:t> KNN </a:t>
          </a:r>
          <a:r>
            <a:rPr lang="tr-TR" sz="1700" b="1" i="0" kern="1200" dirty="0" err="1"/>
            <a:t>models</a:t>
          </a:r>
          <a:endParaRPr lang="en-US" sz="1700" kern="1200" dirty="0"/>
        </a:p>
      </dsp:txBody>
      <dsp:txXfrm>
        <a:off x="8975244" y="2525714"/>
        <a:ext cx="2052151" cy="1201389"/>
      </dsp:txXfrm>
    </dsp:sp>
    <dsp:sp modelId="{0BBC7E1F-1668-4602-A6ED-A7A28840B463}">
      <dsp:nvSpPr>
        <dsp:cNvPr id="0" name=""/>
        <dsp:cNvSpPr/>
      </dsp:nvSpPr>
      <dsp:spPr>
        <a:xfrm rot="10800000">
          <a:off x="8299795" y="2862672"/>
          <a:ext cx="450903" cy="527472"/>
        </a:xfrm>
        <a:prstGeom prst="rightArrow">
          <a:avLst>
            <a:gd name="adj1" fmla="val 60000"/>
            <a:gd name="adj2" fmla="val 50000"/>
          </a:avLst>
        </a:prstGeom>
        <a:gradFill rotWithShape="0">
          <a:gsLst>
            <a:gs pos="0">
              <a:schemeClr val="accent4">
                <a:hueOff val="1970720"/>
                <a:satOff val="326"/>
                <a:lumOff val="5360"/>
                <a:alphaOff val="0"/>
                <a:satMod val="103000"/>
                <a:lumMod val="102000"/>
                <a:tint val="94000"/>
              </a:schemeClr>
            </a:gs>
            <a:gs pos="50000">
              <a:schemeClr val="accent4">
                <a:hueOff val="1970720"/>
                <a:satOff val="326"/>
                <a:lumOff val="5360"/>
                <a:alphaOff val="0"/>
                <a:satMod val="110000"/>
                <a:lumMod val="100000"/>
                <a:shade val="100000"/>
              </a:schemeClr>
            </a:gs>
            <a:gs pos="100000">
              <a:schemeClr val="accent4">
                <a:hueOff val="1970720"/>
                <a:satOff val="326"/>
                <a:lumOff val="536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435066" y="2968166"/>
        <a:ext cx="315632" cy="316484"/>
      </dsp:txXfrm>
    </dsp:sp>
    <dsp:sp modelId="{25BDD2E4-EB43-45E4-A7B1-919497CEF413}">
      <dsp:nvSpPr>
        <dsp:cNvPr id="0" name=""/>
        <dsp:cNvSpPr/>
      </dsp:nvSpPr>
      <dsp:spPr>
        <a:xfrm>
          <a:off x="5960199" y="2488337"/>
          <a:ext cx="2126905" cy="1276143"/>
        </a:xfrm>
        <a:prstGeom prst="roundRect">
          <a:avLst>
            <a:gd name="adj" fmla="val 10000"/>
          </a:avLst>
        </a:prstGeom>
        <a:gradFill rotWithShape="0">
          <a:gsLst>
            <a:gs pos="0">
              <a:schemeClr val="accent4">
                <a:hueOff val="2111486"/>
                <a:satOff val="349"/>
                <a:lumOff val="5743"/>
                <a:alphaOff val="0"/>
                <a:satMod val="103000"/>
                <a:lumMod val="102000"/>
                <a:tint val="94000"/>
              </a:schemeClr>
            </a:gs>
            <a:gs pos="50000">
              <a:schemeClr val="accent4">
                <a:hueOff val="2111486"/>
                <a:satOff val="349"/>
                <a:lumOff val="5743"/>
                <a:alphaOff val="0"/>
                <a:satMod val="110000"/>
                <a:lumMod val="100000"/>
                <a:shade val="100000"/>
              </a:schemeClr>
            </a:gs>
            <a:gs pos="100000">
              <a:schemeClr val="accent4">
                <a:hueOff val="2111486"/>
                <a:satOff val="349"/>
                <a:lumOff val="57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b="1" i="0" kern="1200" dirty="0" err="1"/>
            <a:t>Score</a:t>
          </a:r>
          <a:r>
            <a:rPr lang="tr-TR" sz="1700" b="1" i="0" kern="1200" dirty="0"/>
            <a:t> </a:t>
          </a:r>
          <a:r>
            <a:rPr lang="tr-TR" sz="1700" b="1" i="0" kern="1200" dirty="0" err="1"/>
            <a:t>Models</a:t>
          </a:r>
          <a:r>
            <a:rPr lang="tr-TR" sz="1700" b="1" i="0" kern="1200" dirty="0"/>
            <a:t> on </a:t>
          </a:r>
          <a:r>
            <a:rPr lang="tr-TR" sz="1700" b="1" i="0" kern="1200" dirty="0" err="1"/>
            <a:t>split</a:t>
          </a:r>
          <a:r>
            <a:rPr lang="tr-TR" sz="1700" b="1" i="0" kern="1200" dirty="0"/>
            <a:t> test set</a:t>
          </a:r>
          <a:endParaRPr lang="en-US" sz="1700" kern="1200" dirty="0"/>
        </a:p>
      </dsp:txBody>
      <dsp:txXfrm>
        <a:off x="5997576" y="2525714"/>
        <a:ext cx="2052151" cy="1201389"/>
      </dsp:txXfrm>
    </dsp:sp>
    <dsp:sp modelId="{5184E1E4-D7D6-4B94-9581-48CC87A4870E}">
      <dsp:nvSpPr>
        <dsp:cNvPr id="0" name=""/>
        <dsp:cNvSpPr/>
      </dsp:nvSpPr>
      <dsp:spPr>
        <a:xfrm rot="10800000">
          <a:off x="5322127" y="2862672"/>
          <a:ext cx="450903" cy="527472"/>
        </a:xfrm>
        <a:prstGeom prst="rightArrow">
          <a:avLst>
            <a:gd name="adj1" fmla="val 60000"/>
            <a:gd name="adj2" fmla="val 50000"/>
          </a:avLst>
        </a:prstGeom>
        <a:gradFill rotWithShape="0">
          <a:gsLst>
            <a:gs pos="0">
              <a:schemeClr val="accent4">
                <a:hueOff val="2463400"/>
                <a:satOff val="407"/>
                <a:lumOff val="6700"/>
                <a:alphaOff val="0"/>
                <a:satMod val="103000"/>
                <a:lumMod val="102000"/>
                <a:tint val="94000"/>
              </a:schemeClr>
            </a:gs>
            <a:gs pos="50000">
              <a:schemeClr val="accent4">
                <a:hueOff val="2463400"/>
                <a:satOff val="407"/>
                <a:lumOff val="6700"/>
                <a:alphaOff val="0"/>
                <a:satMod val="110000"/>
                <a:lumMod val="100000"/>
                <a:shade val="100000"/>
              </a:schemeClr>
            </a:gs>
            <a:gs pos="100000">
              <a:schemeClr val="accent4">
                <a:hueOff val="2463400"/>
                <a:satOff val="407"/>
                <a:lumOff val="670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457398" y="2968166"/>
        <a:ext cx="315632" cy="316484"/>
      </dsp:txXfrm>
    </dsp:sp>
    <dsp:sp modelId="{160AB393-CD1D-467F-9A93-EB5FAF01DF65}">
      <dsp:nvSpPr>
        <dsp:cNvPr id="0" name=""/>
        <dsp:cNvSpPr/>
      </dsp:nvSpPr>
      <dsp:spPr>
        <a:xfrm>
          <a:off x="2982532" y="2488337"/>
          <a:ext cx="2126905" cy="1276143"/>
        </a:xfrm>
        <a:prstGeom prst="roundRect">
          <a:avLst>
            <a:gd name="adj" fmla="val 10000"/>
          </a:avLst>
        </a:prstGeom>
        <a:gradFill rotWithShape="0">
          <a:gsLst>
            <a:gs pos="0">
              <a:schemeClr val="accent4">
                <a:hueOff val="2533783"/>
                <a:satOff val="419"/>
                <a:lumOff val="6891"/>
                <a:alphaOff val="0"/>
                <a:satMod val="103000"/>
                <a:lumMod val="102000"/>
                <a:tint val="94000"/>
              </a:schemeClr>
            </a:gs>
            <a:gs pos="50000">
              <a:schemeClr val="accent4">
                <a:hueOff val="2533783"/>
                <a:satOff val="419"/>
                <a:lumOff val="6891"/>
                <a:alphaOff val="0"/>
                <a:satMod val="110000"/>
                <a:lumMod val="100000"/>
                <a:shade val="100000"/>
              </a:schemeClr>
            </a:gs>
            <a:gs pos="100000">
              <a:schemeClr val="accent4">
                <a:hueOff val="2533783"/>
                <a:satOff val="419"/>
                <a:lumOff val="689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dirty="0" err="1"/>
            <a:t>Confusion</a:t>
          </a:r>
          <a:r>
            <a:rPr lang="tr-TR" sz="1700" kern="1200" dirty="0"/>
            <a:t> </a:t>
          </a:r>
          <a:r>
            <a:rPr lang="tr-TR" sz="1700" kern="1200" dirty="0" err="1"/>
            <a:t>Matrix</a:t>
          </a:r>
          <a:r>
            <a:rPr lang="tr-TR" sz="1700" kern="1200" dirty="0"/>
            <a:t> </a:t>
          </a:r>
          <a:r>
            <a:rPr lang="tr-TR" sz="1700" kern="1200" dirty="0" err="1"/>
            <a:t>for</a:t>
          </a:r>
          <a:r>
            <a:rPr lang="tr-TR" sz="1700" kern="1200" dirty="0"/>
            <a:t> </a:t>
          </a:r>
          <a:r>
            <a:rPr lang="tr-TR" sz="1700" kern="1200" dirty="0" err="1"/>
            <a:t>all</a:t>
          </a:r>
          <a:r>
            <a:rPr lang="tr-TR" sz="1700" kern="1200" dirty="0"/>
            <a:t> </a:t>
          </a:r>
          <a:r>
            <a:rPr lang="tr-TR" sz="1700" kern="1200" dirty="0" err="1"/>
            <a:t>models</a:t>
          </a:r>
          <a:endParaRPr lang="en-US" sz="1700" kern="1200" dirty="0"/>
        </a:p>
      </dsp:txBody>
      <dsp:txXfrm>
        <a:off x="3019909" y="2525714"/>
        <a:ext cx="2052151" cy="1201389"/>
      </dsp:txXfrm>
    </dsp:sp>
    <dsp:sp modelId="{A11278AE-D94B-4324-AFDF-1D13CF294EAC}">
      <dsp:nvSpPr>
        <dsp:cNvPr id="0" name=""/>
        <dsp:cNvSpPr/>
      </dsp:nvSpPr>
      <dsp:spPr>
        <a:xfrm rot="10800000">
          <a:off x="2344460" y="2862672"/>
          <a:ext cx="450903" cy="527472"/>
        </a:xfrm>
        <a:prstGeom prst="rightArrow">
          <a:avLst>
            <a:gd name="adj1" fmla="val 60000"/>
            <a:gd name="adj2" fmla="val 50000"/>
          </a:avLst>
        </a:prstGeom>
        <a:gradFill rotWithShape="0">
          <a:gsLst>
            <a:gs pos="0">
              <a:schemeClr val="accent4">
                <a:hueOff val="2956080"/>
                <a:satOff val="489"/>
                <a:lumOff val="8040"/>
                <a:alphaOff val="0"/>
                <a:satMod val="103000"/>
                <a:lumMod val="102000"/>
                <a:tint val="94000"/>
              </a:schemeClr>
            </a:gs>
            <a:gs pos="50000">
              <a:schemeClr val="accent4">
                <a:hueOff val="2956080"/>
                <a:satOff val="489"/>
                <a:lumOff val="8040"/>
                <a:alphaOff val="0"/>
                <a:satMod val="110000"/>
                <a:lumMod val="100000"/>
                <a:shade val="100000"/>
              </a:schemeClr>
            </a:gs>
            <a:gs pos="100000">
              <a:schemeClr val="accent4">
                <a:hueOff val="2956080"/>
                <a:satOff val="489"/>
                <a:lumOff val="80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479731" y="2968166"/>
        <a:ext cx="315632" cy="316484"/>
      </dsp:txXfrm>
    </dsp:sp>
    <dsp:sp modelId="{0828AF2A-5230-4872-BAA1-66B468EB180D}">
      <dsp:nvSpPr>
        <dsp:cNvPr id="0" name=""/>
        <dsp:cNvSpPr/>
      </dsp:nvSpPr>
      <dsp:spPr>
        <a:xfrm>
          <a:off x="4864" y="2488337"/>
          <a:ext cx="2126905" cy="1276143"/>
        </a:xfrm>
        <a:prstGeom prst="roundRect">
          <a:avLst>
            <a:gd name="adj" fmla="val 10000"/>
          </a:avLst>
        </a:prstGeom>
        <a:gradFill rotWithShape="0">
          <a:gsLst>
            <a:gs pos="0">
              <a:schemeClr val="accent4">
                <a:hueOff val="2956080"/>
                <a:satOff val="489"/>
                <a:lumOff val="8040"/>
                <a:alphaOff val="0"/>
                <a:satMod val="103000"/>
                <a:lumMod val="102000"/>
                <a:tint val="94000"/>
              </a:schemeClr>
            </a:gs>
            <a:gs pos="50000">
              <a:schemeClr val="accent4">
                <a:hueOff val="2956080"/>
                <a:satOff val="489"/>
                <a:lumOff val="8040"/>
                <a:alphaOff val="0"/>
                <a:satMod val="110000"/>
                <a:lumMod val="100000"/>
                <a:shade val="100000"/>
              </a:schemeClr>
            </a:gs>
            <a:gs pos="100000">
              <a:schemeClr val="accent4">
                <a:hueOff val="2956080"/>
                <a:satOff val="489"/>
                <a:lumOff val="804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dirty="0" err="1"/>
            <a:t>Barplot</a:t>
          </a:r>
          <a:r>
            <a:rPr lang="tr-TR" sz="1700" kern="1200" dirty="0"/>
            <a:t> </a:t>
          </a:r>
          <a:r>
            <a:rPr lang="tr-TR" sz="1700" kern="1200" dirty="0" err="1"/>
            <a:t>to</a:t>
          </a:r>
          <a:r>
            <a:rPr lang="tr-TR" sz="1700" kern="1200" dirty="0"/>
            <a:t> </a:t>
          </a:r>
          <a:r>
            <a:rPr lang="tr-TR" sz="1700" kern="1200" dirty="0" err="1"/>
            <a:t>compare</a:t>
          </a:r>
          <a:r>
            <a:rPr lang="tr-TR" sz="1700" kern="1200" dirty="0"/>
            <a:t> </a:t>
          </a:r>
          <a:r>
            <a:rPr lang="tr-TR" sz="1700" kern="1200" dirty="0" err="1"/>
            <a:t>scores</a:t>
          </a:r>
          <a:r>
            <a:rPr lang="tr-TR" sz="1700" kern="1200" dirty="0"/>
            <a:t> </a:t>
          </a:r>
          <a:r>
            <a:rPr lang="tr-TR" sz="1700" kern="1200" dirty="0" err="1"/>
            <a:t>fo</a:t>
          </a:r>
          <a:r>
            <a:rPr lang="tr-TR" sz="1700" kern="1200" dirty="0"/>
            <a:t> </a:t>
          </a:r>
          <a:r>
            <a:rPr lang="tr-TR" sz="1700" kern="1200" dirty="0" err="1"/>
            <a:t>models</a:t>
          </a:r>
          <a:endParaRPr lang="en-US" sz="1700" kern="1200" dirty="0"/>
        </a:p>
      </dsp:txBody>
      <dsp:txXfrm>
        <a:off x="42241" y="2525714"/>
        <a:ext cx="2052151" cy="120138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3/5/2024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3/5/2024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D6C29-8C6C-6B0D-4528-D684140DE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0F6DE1-9677-C7AC-ED39-FE99C19695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4BD15A-9D82-545E-7DFB-822DCEC1F7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B4C041-590D-C5FB-BB83-3149232A359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9736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26F72-022D-E57B-E5B1-6CB5D2EE05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3C650-FE04-2962-9B52-CCF84620CD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592F6E-883C-F966-AC06-829F012F89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D46993-A4EF-3F67-DABD-C9EF4C74F02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5942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49E8F-B6A3-51AC-1C17-EAB0E00AD1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C9B7F9-F72D-8380-E5F9-4A08A449C9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280BB-3DA0-A8BF-D445-625EA127D8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86164E-7E64-30E1-76F5-EB3D1E94105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842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46</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BC57A-1C93-7132-1031-D545EE5104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15A24-211A-A0E4-52B0-E3A26D31EF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32C549-5B73-C1EA-C29D-0C309B8323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5DC3CF-9B4D-79C0-30B6-082C74B48EEA}"/>
              </a:ext>
            </a:extLst>
          </p:cNvPr>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347373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60938-CEDC-5FA6-DE12-9FFA514EDF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02168C-27FB-7A8C-E049-5FCFF5C243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3416C3-66CB-E96F-DB7D-12418B3179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D345C2-5156-193A-14C6-B54DE7EDEB2E}"/>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3862087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tr-TR" dirty="0" err="1"/>
              <a:t>Wınnıng</a:t>
            </a:r>
            <a:r>
              <a:rPr lang="tr-TR" dirty="0"/>
              <a:t> </a:t>
            </a:r>
            <a:r>
              <a:rPr lang="tr-TR" dirty="0" err="1"/>
              <a:t>space</a:t>
            </a:r>
            <a:r>
              <a:rPr lang="tr-TR" dirty="0"/>
              <a:t> </a:t>
            </a:r>
            <a:r>
              <a:rPr lang="tr-TR" dirty="0" err="1"/>
              <a:t>race</a:t>
            </a:r>
            <a:endParaRPr lang="en-US" dirty="0"/>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tr-TR" dirty="0" err="1"/>
              <a:t>Wıth</a:t>
            </a:r>
            <a:r>
              <a:rPr lang="tr-TR" dirty="0"/>
              <a:t> data </a:t>
            </a:r>
            <a:r>
              <a:rPr lang="tr-TR" dirty="0" err="1"/>
              <a:t>scıence</a:t>
            </a:r>
            <a:endParaRPr lang="tr-TR" dirty="0"/>
          </a:p>
          <a:p>
            <a:endParaRPr lang="tr-TR" dirty="0"/>
          </a:p>
          <a:p>
            <a:endParaRPr lang="tr-TR" dirty="0"/>
          </a:p>
          <a:p>
            <a:r>
              <a:rPr lang="tr-TR" dirty="0"/>
              <a:t>Metehan Batı</a:t>
            </a:r>
            <a:endParaRPr lang="en-US" dirty="0"/>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7944A-D452-5435-2A0C-3F75496ED5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4E042-0153-6F3C-B222-732EA8EA0FFD}"/>
              </a:ext>
            </a:extLst>
          </p:cNvPr>
          <p:cNvSpPr>
            <a:spLocks noGrp="1"/>
          </p:cNvSpPr>
          <p:nvPr>
            <p:ph type="title"/>
          </p:nvPr>
        </p:nvSpPr>
        <p:spPr>
          <a:xfrm>
            <a:off x="6889627" y="173736"/>
            <a:ext cx="4352662" cy="2203704"/>
          </a:xfrm>
        </p:spPr>
        <p:txBody>
          <a:bodyPr/>
          <a:lstStyle/>
          <a:p>
            <a:pPr lvl="0"/>
            <a:r>
              <a:rPr lang="en-US" noProof="0" dirty="0"/>
              <a:t>Data Collection - </a:t>
            </a:r>
            <a:r>
              <a:rPr lang="en-US" noProof="0" dirty="0" err="1"/>
              <a:t>ScrapingData</a:t>
            </a:r>
            <a:r>
              <a:rPr lang="en-US" noProof="0" dirty="0"/>
              <a:t> Wrangling</a:t>
            </a:r>
            <a:br>
              <a:rPr lang="en-US" noProof="0" dirty="0"/>
            </a:br>
            <a:endParaRPr lang="en-US" noProof="0" dirty="0"/>
          </a:p>
        </p:txBody>
      </p:sp>
      <p:sp>
        <p:nvSpPr>
          <p:cNvPr id="3" name="Content Placeholder 2">
            <a:extLst>
              <a:ext uri="{FF2B5EF4-FFF2-40B4-BE49-F238E27FC236}">
                <a16:creationId xmlns:a16="http://schemas.microsoft.com/office/drawing/2014/main" id="{3E63FB82-5A8E-E1C1-EACA-ACF917C5CFCC}"/>
              </a:ext>
            </a:extLst>
          </p:cNvPr>
          <p:cNvSpPr>
            <a:spLocks noGrp="1"/>
          </p:cNvSpPr>
          <p:nvPr>
            <p:ph sz="quarter" idx="36"/>
          </p:nvPr>
        </p:nvSpPr>
        <p:spPr>
          <a:xfrm>
            <a:off x="6889627" y="3104277"/>
            <a:ext cx="4371560" cy="3022201"/>
          </a:xfrm>
        </p:spPr>
        <p:txBody>
          <a:bodyPr/>
          <a:lstStyle/>
          <a:p>
            <a:r>
              <a:rPr lang="en-US" sz="1800" dirty="0">
                <a:solidFill>
                  <a:schemeClr val="accent3">
                    <a:lumMod val="25000"/>
                  </a:schemeClr>
                </a:solidFill>
                <a:latin typeface="Abadi" panose="020B0604020104020204" pitchFamily="34" charset="0"/>
              </a:rPr>
              <a:t>https://github.com/metehanbati/IBM_Final_Project-/blob/main/labs-jupyter-spacex-Data%20wrangling.ipynb</a:t>
            </a:r>
            <a:endParaRPr lang="en-US" dirty="0"/>
          </a:p>
        </p:txBody>
      </p:sp>
      <p:sp>
        <p:nvSpPr>
          <p:cNvPr id="4" name="Slide Number Placeholder 3">
            <a:extLst>
              <a:ext uri="{FF2B5EF4-FFF2-40B4-BE49-F238E27FC236}">
                <a16:creationId xmlns:a16="http://schemas.microsoft.com/office/drawing/2014/main" id="{720105DB-91CC-A17E-793F-2685DB714E2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graphicFrame>
        <p:nvGraphicFramePr>
          <p:cNvPr id="5" name="Diagram 4">
            <a:extLst>
              <a:ext uri="{FF2B5EF4-FFF2-40B4-BE49-F238E27FC236}">
                <a16:creationId xmlns:a16="http://schemas.microsoft.com/office/drawing/2014/main" id="{7A3D003C-4422-4EFE-905A-D28479EA7A5C}"/>
              </a:ext>
            </a:extLst>
          </p:cNvPr>
          <p:cNvGraphicFramePr/>
          <p:nvPr>
            <p:extLst>
              <p:ext uri="{D42A27DB-BD31-4B8C-83A1-F6EECF244321}">
                <p14:modId xmlns:p14="http://schemas.microsoft.com/office/powerpoint/2010/main" val="726540299"/>
              </p:ext>
            </p:extLst>
          </p:nvPr>
        </p:nvGraphicFramePr>
        <p:xfrm>
          <a:off x="163902" y="173736"/>
          <a:ext cx="5822830" cy="659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553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13E8-05EB-8EC1-F415-18D66190C4AA}"/>
              </a:ext>
            </a:extLst>
          </p:cNvPr>
          <p:cNvSpPr>
            <a:spLocks noGrp="1"/>
          </p:cNvSpPr>
          <p:nvPr>
            <p:ph type="title"/>
          </p:nvPr>
        </p:nvSpPr>
        <p:spPr/>
        <p:txBody>
          <a:bodyPr/>
          <a:lstStyle/>
          <a:p>
            <a:r>
              <a:rPr lang="en-US" dirty="0"/>
              <a:t>EDA with Data Visualization</a:t>
            </a:r>
            <a:br>
              <a:rPr lang="en-US" dirty="0"/>
            </a:br>
            <a:endParaRPr lang="en-US" dirty="0"/>
          </a:p>
        </p:txBody>
      </p:sp>
      <p:sp>
        <p:nvSpPr>
          <p:cNvPr id="3" name="Content Placeholder 2">
            <a:extLst>
              <a:ext uri="{FF2B5EF4-FFF2-40B4-BE49-F238E27FC236}">
                <a16:creationId xmlns:a16="http://schemas.microsoft.com/office/drawing/2014/main" id="{2FA34D85-660B-5F77-28F9-75A182C18FD1}"/>
              </a:ext>
            </a:extLst>
          </p:cNvPr>
          <p:cNvSpPr>
            <a:spLocks noGrp="1"/>
          </p:cNvSpPr>
          <p:nvPr>
            <p:ph sz="quarter" idx="36"/>
          </p:nvPr>
        </p:nvSpPr>
        <p:spPr>
          <a:xfrm>
            <a:off x="814301" y="2465535"/>
            <a:ext cx="11141909" cy="4125788"/>
          </a:xfrm>
        </p:spPr>
        <p:txBody>
          <a:bodyPr/>
          <a:lstStyle/>
          <a:p>
            <a:r>
              <a:rPr lang="en-US" dirty="0"/>
              <a:t>I utilized scatter charts, line charts, and bar charts in my analysis:</a:t>
            </a:r>
          </a:p>
          <a:p>
            <a:r>
              <a:rPr lang="en-US" dirty="0"/>
              <a:t>Scatter chart: This type of chart is ideal for exploring relationships between variables. By plotting data points, it enabled me to identify correlations and trends effectively.</a:t>
            </a:r>
          </a:p>
          <a:p>
            <a:r>
              <a:rPr lang="en-US" dirty="0"/>
              <a:t>Line chart: Line charts are particularly useful for visualizing trends and changes over time. They allowed me to observe patterns and fluctuations in the data, providing valuable insights into temporal dynamics.</a:t>
            </a:r>
          </a:p>
          <a:p>
            <a:r>
              <a:rPr lang="en-US" dirty="0"/>
              <a:t>Bar chart: I employed bar charts to compare categorical or grouped data. This visual representation facilitated the comparison of values across different categories, enhancing the understanding of relative differences and distributions.</a:t>
            </a:r>
          </a:p>
          <a:p>
            <a:r>
              <a:rPr lang="en-US" dirty="0"/>
              <a:t>https://github.com/metehanbati/IBM_Final_Project-/blob/main/jupyter-labs-eda-dataviz.ipynb.jupyterlite.ipynb</a:t>
            </a:r>
          </a:p>
          <a:p>
            <a:endParaRPr lang="en-US" dirty="0"/>
          </a:p>
        </p:txBody>
      </p:sp>
      <p:sp>
        <p:nvSpPr>
          <p:cNvPr id="5" name="Slide Number Placeholder 4">
            <a:extLst>
              <a:ext uri="{FF2B5EF4-FFF2-40B4-BE49-F238E27FC236}">
                <a16:creationId xmlns:a16="http://schemas.microsoft.com/office/drawing/2014/main" id="{24F21DAB-B5E7-42D2-15D4-6C8404525ABE}"/>
              </a:ext>
            </a:extLst>
          </p:cNvPr>
          <p:cNvSpPr>
            <a:spLocks noGrp="1"/>
          </p:cNvSpPr>
          <p:nvPr>
            <p:ph type="sldNum" sz="quarter" idx="12"/>
          </p:nvPr>
        </p:nvSpPr>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363608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FINAL TIPS &amp; TAKEAWAYS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7303538" cy="3427265"/>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5" name="Content Placeholder 4">
            <a:extLst>
              <a:ext uri="{FF2B5EF4-FFF2-40B4-BE49-F238E27FC236}">
                <a16:creationId xmlns:a16="http://schemas.microsoft.com/office/drawing/2014/main" id="{A33D1544-95D3-8A05-6E1B-C08C307C55D4}"/>
              </a:ext>
            </a:extLst>
          </p:cNvPr>
          <p:cNvSpPr>
            <a:spLocks noGrp="1"/>
          </p:cNvSpPr>
          <p:nvPr>
            <p:ph sz="quarter" idx="37"/>
          </p:nvPr>
        </p:nvSpPr>
        <p:spPr>
          <a:xfrm>
            <a:off x="8392160" y="2465388"/>
            <a:ext cx="2856865" cy="3427412"/>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BA5C-A03D-5899-1767-FAE466CDE79E}"/>
              </a:ext>
            </a:extLst>
          </p:cNvPr>
          <p:cNvSpPr>
            <a:spLocks noGrp="1"/>
          </p:cNvSpPr>
          <p:nvPr>
            <p:ph type="title"/>
          </p:nvPr>
        </p:nvSpPr>
        <p:spPr/>
        <p:txBody>
          <a:bodyPr/>
          <a:lstStyle/>
          <a:p>
            <a:r>
              <a:rPr lang="en-US" dirty="0"/>
              <a:t>Build an Interactive Map with Folium</a:t>
            </a:r>
            <a:br>
              <a:rPr lang="en-US" dirty="0"/>
            </a:br>
            <a:endParaRPr lang="en-US" dirty="0"/>
          </a:p>
        </p:txBody>
      </p:sp>
      <p:sp>
        <p:nvSpPr>
          <p:cNvPr id="3" name="Content Placeholder 2">
            <a:extLst>
              <a:ext uri="{FF2B5EF4-FFF2-40B4-BE49-F238E27FC236}">
                <a16:creationId xmlns:a16="http://schemas.microsoft.com/office/drawing/2014/main" id="{5F9A58A6-1505-9FC9-F277-D9A5E75271ED}"/>
              </a:ext>
            </a:extLst>
          </p:cNvPr>
          <p:cNvSpPr>
            <a:spLocks noGrp="1"/>
          </p:cNvSpPr>
          <p:nvPr>
            <p:ph sz="quarter" idx="36"/>
          </p:nvPr>
        </p:nvSpPr>
        <p:spPr>
          <a:xfrm>
            <a:off x="814301" y="2465535"/>
            <a:ext cx="11069869" cy="4125788"/>
          </a:xfrm>
        </p:spPr>
        <p:txBody>
          <a:bodyPr/>
          <a:lstStyle/>
          <a:p>
            <a:r>
              <a:rPr lang="en-US" b="1" dirty="0">
                <a:solidFill>
                  <a:schemeClr val="accent2"/>
                </a:solidFill>
              </a:rPr>
              <a:t>Markers</a:t>
            </a:r>
            <a:r>
              <a:rPr lang="en-US" dirty="0"/>
              <a:t>: Markers were added to pinpoint specific locations on the map, such as significant landmarks, cities, or data collection points. These markers provide visual cues and help users identify and navigate to specific locations of interest easily.</a:t>
            </a:r>
          </a:p>
          <a:p>
            <a:r>
              <a:rPr lang="en-US" b="1" dirty="0">
                <a:solidFill>
                  <a:schemeClr val="accent2"/>
                </a:solidFill>
              </a:rPr>
              <a:t>Circles</a:t>
            </a:r>
            <a:r>
              <a:rPr lang="en-US" dirty="0"/>
              <a:t>: Circles were used to represent areas of interest or influence, such as the radius around a particular location. These circles may denote regions of coverage, proximity, or impact and provide a visual representation of spatial relationships within the data.</a:t>
            </a:r>
          </a:p>
          <a:p>
            <a:r>
              <a:rPr lang="en-US" b="1" dirty="0">
                <a:solidFill>
                  <a:schemeClr val="accent2"/>
                </a:solidFill>
              </a:rPr>
              <a:t>Lines</a:t>
            </a:r>
            <a:r>
              <a:rPr lang="en-US" dirty="0"/>
              <a:t>: Lines were added to connect points of interest or illustrate routes, pathways, or connections between different locations. These lines help users visualize spatial relationships and understand the connectivity between various geographical features or data points.</a:t>
            </a:r>
          </a:p>
          <a:p>
            <a:r>
              <a:rPr lang="en-US" dirty="0"/>
              <a:t>https://github.com/metehanbati/IBM_Final_Project-/blob/main/lab_jupyter_launch_site_location.jupyterlite.ipynb</a:t>
            </a:r>
          </a:p>
          <a:p>
            <a:endParaRPr lang="en-US" dirty="0"/>
          </a:p>
        </p:txBody>
      </p:sp>
      <p:sp>
        <p:nvSpPr>
          <p:cNvPr id="5" name="Slide Number Placeholder 4">
            <a:extLst>
              <a:ext uri="{FF2B5EF4-FFF2-40B4-BE49-F238E27FC236}">
                <a16:creationId xmlns:a16="http://schemas.microsoft.com/office/drawing/2014/main" id="{27ED4CFA-0405-CA44-52F5-6E4A67417081}"/>
              </a:ext>
            </a:extLst>
          </p:cNvPr>
          <p:cNvSpPr>
            <a:spLocks noGrp="1"/>
          </p:cNvSpPr>
          <p:nvPr>
            <p:ph type="sldNum" sz="quarter" idx="12"/>
          </p:nvPr>
        </p:nvSpPr>
        <p:spPr/>
        <p:txBody>
          <a:bodyPr/>
          <a:lstStyle/>
          <a:p>
            <a:fld id="{FE024F78-56A6-7740-B68D-8D4D026EDF3F}" type="slidenum">
              <a:rPr lang="en-US" smtClean="0"/>
              <a:pPr/>
              <a:t>13</a:t>
            </a:fld>
            <a:endParaRPr lang="en-US" dirty="0"/>
          </a:p>
        </p:txBody>
      </p:sp>
    </p:spTree>
    <p:extLst>
      <p:ext uri="{BB962C8B-B14F-4D97-AF65-F5344CB8AC3E}">
        <p14:creationId xmlns:p14="http://schemas.microsoft.com/office/powerpoint/2010/main" val="3864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E9847-61AF-826C-A13F-5630E22D3D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42A92-1E42-828E-0A9A-30706321EBF2}"/>
              </a:ext>
            </a:extLst>
          </p:cNvPr>
          <p:cNvSpPr>
            <a:spLocks noGrp="1"/>
          </p:cNvSpPr>
          <p:nvPr>
            <p:ph type="title"/>
          </p:nvPr>
        </p:nvSpPr>
        <p:spPr/>
        <p:txBody>
          <a:bodyPr/>
          <a:lstStyle/>
          <a:p>
            <a:r>
              <a:rPr lang="en-US" dirty="0"/>
              <a:t>Build a Dashboard with </a:t>
            </a:r>
            <a:r>
              <a:rPr lang="en-US" dirty="0" err="1"/>
              <a:t>Plotly</a:t>
            </a:r>
            <a:r>
              <a:rPr lang="en-US" dirty="0"/>
              <a:t> Dash</a:t>
            </a:r>
            <a:br>
              <a:rPr lang="en-US" dirty="0"/>
            </a:br>
            <a:endParaRPr lang="en-US" dirty="0"/>
          </a:p>
        </p:txBody>
      </p:sp>
      <p:sp>
        <p:nvSpPr>
          <p:cNvPr id="3" name="Content Placeholder 2">
            <a:extLst>
              <a:ext uri="{FF2B5EF4-FFF2-40B4-BE49-F238E27FC236}">
                <a16:creationId xmlns:a16="http://schemas.microsoft.com/office/drawing/2014/main" id="{BD0BE8A8-6500-895E-4EB0-BECDE5C8E2BA}"/>
              </a:ext>
            </a:extLst>
          </p:cNvPr>
          <p:cNvSpPr>
            <a:spLocks noGrp="1"/>
          </p:cNvSpPr>
          <p:nvPr>
            <p:ph sz="quarter" idx="36"/>
          </p:nvPr>
        </p:nvSpPr>
        <p:spPr>
          <a:xfrm>
            <a:off x="814301" y="2465535"/>
            <a:ext cx="11069869" cy="4125788"/>
          </a:xfrm>
        </p:spPr>
        <p:txBody>
          <a:bodyPr/>
          <a:lstStyle/>
          <a:p>
            <a:r>
              <a:rPr lang="en-US" dirty="0"/>
              <a:t>Dashboard includes a pie chart and a scatter plot.</a:t>
            </a:r>
          </a:p>
          <a:p>
            <a:r>
              <a:rPr lang="en-US" dirty="0"/>
              <a:t>Pie chart can be selected to show distribution of successful landings across all launch sites and can be</a:t>
            </a:r>
            <a:r>
              <a:rPr lang="tr-TR" dirty="0"/>
              <a:t> </a:t>
            </a:r>
            <a:r>
              <a:rPr lang="en-US" dirty="0"/>
              <a:t>selected to show individual launch site </a:t>
            </a:r>
            <a:r>
              <a:rPr lang="en-US" dirty="0" err="1"/>
              <a:t>successrates</a:t>
            </a:r>
            <a:r>
              <a:rPr lang="en-US" dirty="0"/>
              <a:t>.</a:t>
            </a:r>
          </a:p>
          <a:p>
            <a:r>
              <a:rPr lang="en-US" dirty="0"/>
              <a:t>Scatter plot takes two inputs: All sites or individual site and payload mass on a slider between 0 and 10000 kg.</a:t>
            </a:r>
          </a:p>
          <a:p>
            <a:r>
              <a:rPr lang="en-US" dirty="0"/>
              <a:t>The pie chart is used to visualize launch site success rate.</a:t>
            </a:r>
          </a:p>
          <a:p>
            <a:r>
              <a:rPr lang="en-US" dirty="0"/>
              <a:t>The scatter plot can help us see how success varies across launch sites, payload mass, and</a:t>
            </a:r>
            <a:r>
              <a:rPr lang="tr-TR" dirty="0"/>
              <a:t> </a:t>
            </a:r>
            <a:r>
              <a:rPr lang="en-US" dirty="0"/>
              <a:t>booster version category.</a:t>
            </a:r>
          </a:p>
        </p:txBody>
      </p:sp>
      <p:sp>
        <p:nvSpPr>
          <p:cNvPr id="5" name="Slide Number Placeholder 4">
            <a:extLst>
              <a:ext uri="{FF2B5EF4-FFF2-40B4-BE49-F238E27FC236}">
                <a16:creationId xmlns:a16="http://schemas.microsoft.com/office/drawing/2014/main" id="{FADDDC68-2D23-39A2-10A4-5D1827D72016}"/>
              </a:ext>
            </a:extLst>
          </p:cNvPr>
          <p:cNvSpPr>
            <a:spLocks noGrp="1"/>
          </p:cNvSpPr>
          <p:nvPr>
            <p:ph type="sldNum" sz="quarter" idx="12"/>
          </p:nvPr>
        </p:nvSpPr>
        <p:spPr/>
        <p:txBody>
          <a:bodyPr/>
          <a:lstStyle/>
          <a:p>
            <a:fld id="{FE024F78-56A6-7740-B68D-8D4D026EDF3F}" type="slidenum">
              <a:rPr lang="en-US" smtClean="0"/>
              <a:pPr/>
              <a:t>14</a:t>
            </a:fld>
            <a:endParaRPr lang="en-US" dirty="0"/>
          </a:p>
        </p:txBody>
      </p:sp>
    </p:spTree>
    <p:extLst>
      <p:ext uri="{BB962C8B-B14F-4D97-AF65-F5344CB8AC3E}">
        <p14:creationId xmlns:p14="http://schemas.microsoft.com/office/powerpoint/2010/main" val="279966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C00A6-5B9C-CF79-BD60-347C649AB8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05B3E9-ABFF-9D6D-1211-F6EE715EDF13}"/>
              </a:ext>
            </a:extLst>
          </p:cNvPr>
          <p:cNvSpPr>
            <a:spLocks noGrp="1"/>
          </p:cNvSpPr>
          <p:nvPr>
            <p:ph type="title"/>
          </p:nvPr>
        </p:nvSpPr>
        <p:spPr/>
        <p:txBody>
          <a:bodyPr/>
          <a:lstStyle/>
          <a:p>
            <a:r>
              <a:rPr lang="en-US" dirty="0"/>
              <a:t>Predictive Analysis (Classification)</a:t>
            </a:r>
            <a:br>
              <a:rPr lang="en-US" dirty="0"/>
            </a:br>
            <a:endParaRPr lang="en-US" dirty="0"/>
          </a:p>
        </p:txBody>
      </p:sp>
      <p:sp>
        <p:nvSpPr>
          <p:cNvPr id="5" name="Slide Number Placeholder 4">
            <a:extLst>
              <a:ext uri="{FF2B5EF4-FFF2-40B4-BE49-F238E27FC236}">
                <a16:creationId xmlns:a16="http://schemas.microsoft.com/office/drawing/2014/main" id="{1D129AFD-E823-DD31-D194-F76CC8CD8725}"/>
              </a:ext>
            </a:extLst>
          </p:cNvPr>
          <p:cNvSpPr>
            <a:spLocks noGrp="1"/>
          </p:cNvSpPr>
          <p:nvPr>
            <p:ph type="sldNum" sz="quarter" idx="12"/>
          </p:nvPr>
        </p:nvSpPr>
        <p:spPr/>
        <p:txBody>
          <a:bodyPr/>
          <a:lstStyle/>
          <a:p>
            <a:fld id="{FE024F78-56A6-7740-B68D-8D4D026EDF3F}" type="slidenum">
              <a:rPr lang="en-US" smtClean="0"/>
              <a:pPr/>
              <a:t>15</a:t>
            </a:fld>
            <a:endParaRPr lang="en-US" dirty="0"/>
          </a:p>
        </p:txBody>
      </p:sp>
      <p:graphicFrame>
        <p:nvGraphicFramePr>
          <p:cNvPr id="4" name="Content Placeholder 3">
            <a:extLst>
              <a:ext uri="{FF2B5EF4-FFF2-40B4-BE49-F238E27FC236}">
                <a16:creationId xmlns:a16="http://schemas.microsoft.com/office/drawing/2014/main" id="{295FBB00-5ED3-AF52-7DEB-56EDE1D755A8}"/>
              </a:ext>
            </a:extLst>
          </p:cNvPr>
          <p:cNvGraphicFramePr>
            <a:graphicFrameLocks noGrp="1"/>
          </p:cNvGraphicFramePr>
          <p:nvPr>
            <p:ph sz="quarter" idx="36"/>
            <p:extLst>
              <p:ext uri="{D42A27DB-BD31-4B8C-83A1-F6EECF244321}">
                <p14:modId xmlns:p14="http://schemas.microsoft.com/office/powerpoint/2010/main" val="3579646212"/>
              </p:ext>
            </p:extLst>
          </p:nvPr>
        </p:nvGraphicFramePr>
        <p:xfrm>
          <a:off x="814388" y="2465388"/>
          <a:ext cx="11069637" cy="4125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874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610F-836B-8EA9-B2AB-5C91BBF8920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57333DA-759F-56D9-F33B-A87268663751}"/>
              </a:ext>
            </a:extLst>
          </p:cNvPr>
          <p:cNvSpPr>
            <a:spLocks noGrp="1"/>
          </p:cNvSpPr>
          <p:nvPr>
            <p:ph sz="quarter" idx="36"/>
          </p:nvPr>
        </p:nvSpPr>
        <p:spPr>
          <a:xfrm>
            <a:off x="814301" y="2465535"/>
            <a:ext cx="11069869" cy="4125788"/>
          </a:xfrm>
        </p:spPr>
        <p:txBody>
          <a:bodyPr/>
          <a:lstStyle/>
          <a:p>
            <a:r>
              <a:rPr lang="en-US" dirty="0"/>
              <a:t>Exploratory data analysis results</a:t>
            </a:r>
          </a:p>
          <a:p>
            <a:r>
              <a:rPr lang="en-US" dirty="0"/>
              <a:t>Interactive analytics demo in screenshots</a:t>
            </a:r>
          </a:p>
          <a:p>
            <a:r>
              <a:rPr lang="en-US" dirty="0"/>
              <a:t>Predictive analysis results</a:t>
            </a:r>
          </a:p>
        </p:txBody>
      </p:sp>
      <p:sp>
        <p:nvSpPr>
          <p:cNvPr id="5" name="Slide Number Placeholder 4">
            <a:extLst>
              <a:ext uri="{FF2B5EF4-FFF2-40B4-BE49-F238E27FC236}">
                <a16:creationId xmlns:a16="http://schemas.microsoft.com/office/drawing/2014/main" id="{325F8C78-4E26-1561-54D4-957774072636}"/>
              </a:ext>
            </a:extLst>
          </p:cNvPr>
          <p:cNvSpPr>
            <a:spLocks noGrp="1"/>
          </p:cNvSpPr>
          <p:nvPr>
            <p:ph type="sldNum" sz="quarter" idx="12"/>
          </p:nvPr>
        </p:nvSpPr>
        <p:spPr/>
        <p:txBody>
          <a:bodyPr/>
          <a:lstStyle/>
          <a:p>
            <a:fld id="{FE024F78-56A6-7740-B68D-8D4D026EDF3F}" type="slidenum">
              <a:rPr lang="en-US" smtClean="0"/>
              <a:pPr/>
              <a:t>16</a:t>
            </a:fld>
            <a:endParaRPr lang="en-US" dirty="0"/>
          </a:p>
        </p:txBody>
      </p:sp>
    </p:spTree>
    <p:extLst>
      <p:ext uri="{BB962C8B-B14F-4D97-AF65-F5344CB8AC3E}">
        <p14:creationId xmlns:p14="http://schemas.microsoft.com/office/powerpoint/2010/main" val="120082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B740C-BE20-A852-6F20-717828C203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507246-2E75-0D5E-F1B6-880596085B85}"/>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4D08A291-FE3C-86C9-AAE9-1DDBB50AAFD9}"/>
              </a:ext>
            </a:extLst>
          </p:cNvPr>
          <p:cNvSpPr>
            <a:spLocks noGrp="1"/>
          </p:cNvSpPr>
          <p:nvPr>
            <p:ph type="sldNum" sz="quarter" idx="12"/>
          </p:nvPr>
        </p:nvSpPr>
        <p:spPr/>
        <p:txBody>
          <a:bodyPr/>
          <a:lstStyle/>
          <a:p>
            <a:fld id="{FE024F78-56A6-7740-B68D-8D4D026EDF3F}" type="slidenum">
              <a:rPr lang="en-US" smtClean="0"/>
              <a:pPr/>
              <a:t>17</a:t>
            </a:fld>
            <a:endParaRPr lang="en-US" dirty="0"/>
          </a:p>
        </p:txBody>
      </p:sp>
      <p:pic>
        <p:nvPicPr>
          <p:cNvPr id="4" name="Content Placeholder 3">
            <a:extLst>
              <a:ext uri="{FF2B5EF4-FFF2-40B4-BE49-F238E27FC236}">
                <a16:creationId xmlns:a16="http://schemas.microsoft.com/office/drawing/2014/main" id="{71EEFAD3-E83D-BBA9-6A53-A7FC8DD29514}"/>
              </a:ext>
            </a:extLst>
          </p:cNvPr>
          <p:cNvPicPr>
            <a:picLocks noGrp="1" noChangeAspect="1"/>
          </p:cNvPicPr>
          <p:nvPr>
            <p:ph sz="quarter" idx="36"/>
          </p:nvPr>
        </p:nvPicPr>
        <p:blipFill>
          <a:blip r:embed="rId2"/>
          <a:stretch>
            <a:fillRect/>
          </a:stretch>
        </p:blipFill>
        <p:spPr>
          <a:xfrm>
            <a:off x="5730539" y="2215055"/>
            <a:ext cx="5518624" cy="4125912"/>
          </a:xfrm>
          <a:prstGeom prst="rect">
            <a:avLst/>
          </a:prstGeom>
        </p:spPr>
      </p:pic>
      <p:sp>
        <p:nvSpPr>
          <p:cNvPr id="7" name="TextBox 6">
            <a:extLst>
              <a:ext uri="{FF2B5EF4-FFF2-40B4-BE49-F238E27FC236}">
                <a16:creationId xmlns:a16="http://schemas.microsoft.com/office/drawing/2014/main" id="{0F809B96-9FAD-5C00-EB36-B7959EDCB024}"/>
              </a:ext>
            </a:extLst>
          </p:cNvPr>
          <p:cNvSpPr txBox="1"/>
          <p:nvPr/>
        </p:nvSpPr>
        <p:spPr>
          <a:xfrm>
            <a:off x="672860" y="2383525"/>
            <a:ext cx="4925683" cy="1015663"/>
          </a:xfrm>
          <a:prstGeom prst="rect">
            <a:avLst/>
          </a:prstGeom>
          <a:noFill/>
        </p:spPr>
        <p:txBody>
          <a:bodyPr wrap="square">
            <a:spAutoFit/>
          </a:bodyPr>
          <a:lstStyle/>
          <a:p>
            <a:r>
              <a:rPr lang="en-US" sz="2000" dirty="0">
                <a:solidFill>
                  <a:schemeClr val="bg1"/>
                </a:solidFill>
                <a:latin typeface="Abadi" panose="020B0604020104020204" pitchFamily="34" charset="0"/>
              </a:rPr>
              <a:t>From the plot, we found that the larger the flight amount at a launch site, the greater the success rate at a launch site. </a:t>
            </a:r>
          </a:p>
        </p:txBody>
      </p:sp>
    </p:spTree>
    <p:extLst>
      <p:ext uri="{BB962C8B-B14F-4D97-AF65-F5344CB8AC3E}">
        <p14:creationId xmlns:p14="http://schemas.microsoft.com/office/powerpoint/2010/main" val="3071533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01F65-BD90-8A6F-D644-355167A83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9AB3DC-9342-AA04-A03B-F3BF613C8D5E}"/>
              </a:ext>
            </a:extLst>
          </p:cNvPr>
          <p:cNvSpPr>
            <a:spLocks noGrp="1"/>
          </p:cNvSpPr>
          <p:nvPr>
            <p:ph type="title"/>
          </p:nvPr>
        </p:nvSpPr>
        <p:spPr/>
        <p:txBody>
          <a:bodyPr/>
          <a:lstStyle/>
          <a:p>
            <a:r>
              <a:rPr lang="en-US" dirty="0"/>
              <a:t>Payload vs. Launch Site</a:t>
            </a:r>
          </a:p>
        </p:txBody>
      </p:sp>
      <p:pic>
        <p:nvPicPr>
          <p:cNvPr id="6" name="Content Placeholder 5">
            <a:extLst>
              <a:ext uri="{FF2B5EF4-FFF2-40B4-BE49-F238E27FC236}">
                <a16:creationId xmlns:a16="http://schemas.microsoft.com/office/drawing/2014/main" id="{A6D85DB4-B486-03A0-BEF3-6E795BE0FE29}"/>
              </a:ext>
            </a:extLst>
          </p:cNvPr>
          <p:cNvPicPr>
            <a:picLocks noGrp="1" noChangeAspect="1"/>
          </p:cNvPicPr>
          <p:nvPr>
            <p:ph sz="quarter" idx="36"/>
          </p:nvPr>
        </p:nvPicPr>
        <p:blipFill>
          <a:blip r:embed="rId2"/>
          <a:stretch>
            <a:fillRect/>
          </a:stretch>
        </p:blipFill>
        <p:spPr>
          <a:xfrm>
            <a:off x="733562" y="3485657"/>
            <a:ext cx="11069637" cy="2740541"/>
          </a:xfrm>
        </p:spPr>
      </p:pic>
      <p:sp>
        <p:nvSpPr>
          <p:cNvPr id="5" name="Slide Number Placeholder 4">
            <a:extLst>
              <a:ext uri="{FF2B5EF4-FFF2-40B4-BE49-F238E27FC236}">
                <a16:creationId xmlns:a16="http://schemas.microsoft.com/office/drawing/2014/main" id="{9D0D2153-246B-AC6B-41EF-9898EE5815D2}"/>
              </a:ext>
            </a:extLst>
          </p:cNvPr>
          <p:cNvSpPr>
            <a:spLocks noGrp="1"/>
          </p:cNvSpPr>
          <p:nvPr>
            <p:ph type="sldNum" sz="quarter" idx="12"/>
          </p:nvPr>
        </p:nvSpPr>
        <p:spPr/>
        <p:txBody>
          <a:bodyPr/>
          <a:lstStyle/>
          <a:p>
            <a:fld id="{FE024F78-56A6-7740-B68D-8D4D026EDF3F}" type="slidenum">
              <a:rPr lang="en-US" smtClean="0"/>
              <a:pPr/>
              <a:t>18</a:t>
            </a:fld>
            <a:endParaRPr lang="en-US" dirty="0"/>
          </a:p>
        </p:txBody>
      </p:sp>
      <p:sp>
        <p:nvSpPr>
          <p:cNvPr id="8" name="TextBox 7">
            <a:extLst>
              <a:ext uri="{FF2B5EF4-FFF2-40B4-BE49-F238E27FC236}">
                <a16:creationId xmlns:a16="http://schemas.microsoft.com/office/drawing/2014/main" id="{8609DF8B-39AE-9D14-70C6-26CE29D72034}"/>
              </a:ext>
            </a:extLst>
          </p:cNvPr>
          <p:cNvSpPr txBox="1"/>
          <p:nvPr/>
        </p:nvSpPr>
        <p:spPr>
          <a:xfrm>
            <a:off x="925183" y="2352432"/>
            <a:ext cx="10515600" cy="646331"/>
          </a:xfrm>
          <a:prstGeom prst="rect">
            <a:avLst/>
          </a:prstGeom>
          <a:noFill/>
        </p:spPr>
        <p:txBody>
          <a:bodyPr wrap="square">
            <a:spAutoFit/>
          </a:bodyPr>
          <a:lstStyle/>
          <a:p>
            <a:r>
              <a:rPr lang="en-US" dirty="0">
                <a:solidFill>
                  <a:schemeClr val="bg1"/>
                </a:solidFill>
              </a:rPr>
              <a:t>The greater the payload mass for launch site CCAFS SLC 40 the higher the success rate for the rocket.</a:t>
            </a:r>
          </a:p>
        </p:txBody>
      </p:sp>
    </p:spTree>
    <p:extLst>
      <p:ext uri="{BB962C8B-B14F-4D97-AF65-F5344CB8AC3E}">
        <p14:creationId xmlns:p14="http://schemas.microsoft.com/office/powerpoint/2010/main" val="1804764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5D5D2-19AA-EF0A-683B-8BC60AF4B1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0B751-2A59-09AD-8827-F80B56863498}"/>
              </a:ext>
            </a:extLst>
          </p:cNvPr>
          <p:cNvSpPr>
            <a:spLocks noGrp="1"/>
          </p:cNvSpPr>
          <p:nvPr>
            <p:ph type="title"/>
          </p:nvPr>
        </p:nvSpPr>
        <p:spPr/>
        <p:txBody>
          <a:bodyPr/>
          <a:lstStyle/>
          <a:p>
            <a:r>
              <a:rPr lang="en-US" dirty="0"/>
              <a:t>Success Rate vs. Orbit Type</a:t>
            </a:r>
          </a:p>
        </p:txBody>
      </p:sp>
      <p:sp>
        <p:nvSpPr>
          <p:cNvPr id="3" name="Content Placeholder 2">
            <a:extLst>
              <a:ext uri="{FF2B5EF4-FFF2-40B4-BE49-F238E27FC236}">
                <a16:creationId xmlns:a16="http://schemas.microsoft.com/office/drawing/2014/main" id="{62E2C082-02B3-0412-0B7B-AA305ACF2F33}"/>
              </a:ext>
            </a:extLst>
          </p:cNvPr>
          <p:cNvSpPr>
            <a:spLocks noGrp="1"/>
          </p:cNvSpPr>
          <p:nvPr>
            <p:ph sz="quarter" idx="36"/>
          </p:nvPr>
        </p:nvSpPr>
        <p:spPr>
          <a:xfrm>
            <a:off x="814301" y="2465535"/>
            <a:ext cx="11069869" cy="4125788"/>
          </a:xfrm>
        </p:spPr>
        <p:txBody>
          <a:bodyPr/>
          <a:lstStyle/>
          <a:p>
            <a:r>
              <a:rPr lang="en-US" dirty="0"/>
              <a:t>From the plot, we can see that ES-L1, GEO, HEO, SSO, VLEO has the most success rate. </a:t>
            </a:r>
          </a:p>
        </p:txBody>
      </p:sp>
      <p:sp>
        <p:nvSpPr>
          <p:cNvPr id="5" name="Slide Number Placeholder 4">
            <a:extLst>
              <a:ext uri="{FF2B5EF4-FFF2-40B4-BE49-F238E27FC236}">
                <a16:creationId xmlns:a16="http://schemas.microsoft.com/office/drawing/2014/main" id="{DB3DC4CA-7B59-5663-F9CF-7B9EA4456AF6}"/>
              </a:ext>
            </a:extLst>
          </p:cNvPr>
          <p:cNvSpPr>
            <a:spLocks noGrp="1"/>
          </p:cNvSpPr>
          <p:nvPr>
            <p:ph type="sldNum" sz="quarter" idx="12"/>
          </p:nvPr>
        </p:nvSpPr>
        <p:spPr/>
        <p:txBody>
          <a:bodyPr/>
          <a:lstStyle/>
          <a:p>
            <a:fld id="{FE024F78-56A6-7740-B68D-8D4D026EDF3F}" type="slidenum">
              <a:rPr lang="en-US" smtClean="0"/>
              <a:pPr/>
              <a:t>19</a:t>
            </a:fld>
            <a:endParaRPr lang="en-US" dirty="0"/>
          </a:p>
        </p:txBody>
      </p:sp>
      <p:pic>
        <p:nvPicPr>
          <p:cNvPr id="4" name="Picture 3">
            <a:extLst>
              <a:ext uri="{FF2B5EF4-FFF2-40B4-BE49-F238E27FC236}">
                <a16:creationId xmlns:a16="http://schemas.microsoft.com/office/drawing/2014/main" id="{E48A956E-9DB4-1EF9-3924-5368DB68CC69}"/>
              </a:ext>
            </a:extLst>
          </p:cNvPr>
          <p:cNvPicPr>
            <a:picLocks noChangeAspect="1"/>
          </p:cNvPicPr>
          <p:nvPr/>
        </p:nvPicPr>
        <p:blipFill>
          <a:blip r:embed="rId2"/>
          <a:stretch>
            <a:fillRect/>
          </a:stretch>
        </p:blipFill>
        <p:spPr>
          <a:xfrm>
            <a:off x="814301" y="2951427"/>
            <a:ext cx="5775354" cy="3687341"/>
          </a:xfrm>
          <a:prstGeom prst="rect">
            <a:avLst/>
          </a:prstGeom>
        </p:spPr>
      </p:pic>
    </p:spTree>
    <p:extLst>
      <p:ext uri="{BB962C8B-B14F-4D97-AF65-F5344CB8AC3E}">
        <p14:creationId xmlns:p14="http://schemas.microsoft.com/office/powerpoint/2010/main" val="314134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OUTLINE</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a:lnSpc>
                <a:spcPct val="100000"/>
              </a:lnSpc>
              <a:spcBef>
                <a:spcPts val="1400"/>
              </a:spcBef>
            </a:pPr>
            <a:r>
              <a:rPr lang="en-US" sz="1800" dirty="0">
                <a:solidFill>
                  <a:schemeClr val="accent3">
                    <a:lumMod val="25000"/>
                  </a:schemeClr>
                </a:solidFill>
                <a:latin typeface="Abadi"/>
              </a:rPr>
              <a:t>Executive Summary</a:t>
            </a:r>
          </a:p>
          <a:p>
            <a:pPr>
              <a:lnSpc>
                <a:spcPct val="100000"/>
              </a:lnSpc>
              <a:spcBef>
                <a:spcPts val="1400"/>
              </a:spcBef>
            </a:pPr>
            <a:r>
              <a:rPr lang="en-US" sz="1800" dirty="0">
                <a:solidFill>
                  <a:schemeClr val="accent3">
                    <a:lumMod val="25000"/>
                  </a:schemeClr>
                </a:solidFill>
                <a:latin typeface="Abadi"/>
              </a:rPr>
              <a:t>Introduction</a:t>
            </a:r>
          </a:p>
          <a:p>
            <a:pPr>
              <a:lnSpc>
                <a:spcPct val="100000"/>
              </a:lnSpc>
              <a:spcBef>
                <a:spcPts val="1400"/>
              </a:spcBef>
            </a:pPr>
            <a:r>
              <a:rPr lang="en-US" sz="1800" dirty="0">
                <a:solidFill>
                  <a:schemeClr val="accent3">
                    <a:lumMod val="25000"/>
                  </a:schemeClr>
                </a:solidFill>
                <a:latin typeface="Abadi"/>
              </a:rPr>
              <a:t>Methodology</a:t>
            </a:r>
          </a:p>
          <a:p>
            <a:pPr>
              <a:lnSpc>
                <a:spcPct val="100000"/>
              </a:lnSpc>
              <a:spcBef>
                <a:spcPts val="1400"/>
              </a:spcBef>
            </a:pPr>
            <a:r>
              <a:rPr lang="en-US" sz="1800" dirty="0">
                <a:solidFill>
                  <a:schemeClr val="accent3">
                    <a:lumMod val="25000"/>
                  </a:schemeClr>
                </a:solidFill>
                <a:latin typeface="Abadi"/>
              </a:rPr>
              <a:t>Results</a:t>
            </a:r>
          </a:p>
          <a:p>
            <a:pPr>
              <a:lnSpc>
                <a:spcPct val="100000"/>
              </a:lnSpc>
              <a:spcBef>
                <a:spcPts val="1400"/>
              </a:spcBef>
            </a:pPr>
            <a:r>
              <a:rPr lang="en-US" sz="1800" dirty="0">
                <a:solidFill>
                  <a:schemeClr val="accent3">
                    <a:lumMod val="25000"/>
                  </a:schemeClr>
                </a:solidFill>
                <a:latin typeface="Abadi"/>
              </a:rPr>
              <a:t>Conclusion</a:t>
            </a:r>
          </a:p>
          <a:p>
            <a:pPr>
              <a:lnSpc>
                <a:spcPct val="100000"/>
              </a:lnSpc>
              <a:spcBef>
                <a:spcPts val="1400"/>
              </a:spcBef>
            </a:pPr>
            <a:r>
              <a:rPr lang="en-US" sz="1800" dirty="0">
                <a:solidFill>
                  <a:schemeClr val="accent3">
                    <a:lumMod val="25000"/>
                  </a:schemeClr>
                </a:solidFill>
                <a:latin typeface="Abadi"/>
              </a:rPr>
              <a:t>Appendix</a:t>
            </a:r>
            <a:endParaRPr lang="en-US" dirty="0"/>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4C829-C7BA-AB4A-804B-14C0DF26B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EFE3F9-6993-59FF-61F2-C863412F06E8}"/>
              </a:ext>
            </a:extLst>
          </p:cNvPr>
          <p:cNvSpPr>
            <a:spLocks noGrp="1"/>
          </p:cNvSpPr>
          <p:nvPr>
            <p:ph type="title"/>
          </p:nvPr>
        </p:nvSpPr>
        <p:spPr/>
        <p:txBody>
          <a:bodyPr/>
          <a:lstStyle/>
          <a:p>
            <a:r>
              <a:rPr lang="en-US" dirty="0"/>
              <a:t>Flight Number vs. Orbit Type</a:t>
            </a:r>
          </a:p>
        </p:txBody>
      </p:sp>
      <p:sp>
        <p:nvSpPr>
          <p:cNvPr id="5" name="Slide Number Placeholder 4">
            <a:extLst>
              <a:ext uri="{FF2B5EF4-FFF2-40B4-BE49-F238E27FC236}">
                <a16:creationId xmlns:a16="http://schemas.microsoft.com/office/drawing/2014/main" id="{6F51E658-E643-D0A6-0B47-A70071C31AD3}"/>
              </a:ext>
            </a:extLst>
          </p:cNvPr>
          <p:cNvSpPr>
            <a:spLocks noGrp="1"/>
          </p:cNvSpPr>
          <p:nvPr>
            <p:ph type="sldNum" sz="quarter" idx="12"/>
          </p:nvPr>
        </p:nvSpPr>
        <p:spPr/>
        <p:txBody>
          <a:bodyPr/>
          <a:lstStyle/>
          <a:p>
            <a:fld id="{FE024F78-56A6-7740-B68D-8D4D026EDF3F}" type="slidenum">
              <a:rPr lang="en-US" smtClean="0"/>
              <a:pPr/>
              <a:t>20</a:t>
            </a:fld>
            <a:endParaRPr lang="en-US" dirty="0"/>
          </a:p>
        </p:txBody>
      </p:sp>
      <p:pic>
        <p:nvPicPr>
          <p:cNvPr id="4" name="Content Placeholder 3">
            <a:extLst>
              <a:ext uri="{FF2B5EF4-FFF2-40B4-BE49-F238E27FC236}">
                <a16:creationId xmlns:a16="http://schemas.microsoft.com/office/drawing/2014/main" id="{728BAC30-70D6-2138-ADC4-6CD1C6A95592}"/>
              </a:ext>
            </a:extLst>
          </p:cNvPr>
          <p:cNvPicPr>
            <a:picLocks noGrp="1" noChangeAspect="1"/>
          </p:cNvPicPr>
          <p:nvPr>
            <p:ph sz="quarter" idx="36"/>
          </p:nvPr>
        </p:nvPicPr>
        <p:blipFill>
          <a:blip r:embed="rId2"/>
          <a:stretch>
            <a:fillRect/>
          </a:stretch>
        </p:blipFill>
        <p:spPr>
          <a:xfrm>
            <a:off x="5075928" y="2241101"/>
            <a:ext cx="6173235" cy="3766147"/>
          </a:xfrm>
          <a:prstGeom prst="rect">
            <a:avLst/>
          </a:prstGeom>
        </p:spPr>
      </p:pic>
      <p:sp>
        <p:nvSpPr>
          <p:cNvPr id="7" name="TextBox 6">
            <a:extLst>
              <a:ext uri="{FF2B5EF4-FFF2-40B4-BE49-F238E27FC236}">
                <a16:creationId xmlns:a16="http://schemas.microsoft.com/office/drawing/2014/main" id="{18E05ACF-29C0-49A5-59A2-09C2EBFA9468}"/>
              </a:ext>
            </a:extLst>
          </p:cNvPr>
          <p:cNvSpPr txBox="1"/>
          <p:nvPr/>
        </p:nvSpPr>
        <p:spPr>
          <a:xfrm>
            <a:off x="733562" y="2241101"/>
            <a:ext cx="4097230" cy="1754326"/>
          </a:xfrm>
          <a:prstGeom prst="rect">
            <a:avLst/>
          </a:prstGeom>
          <a:noFill/>
        </p:spPr>
        <p:txBody>
          <a:bodyPr wrap="square">
            <a:spAutoFit/>
          </a:bodyPr>
          <a:lstStyle/>
          <a:p>
            <a:r>
              <a:rPr lang="en-US" dirty="0">
                <a:solidFill>
                  <a:schemeClr val="bg1"/>
                </a:solidFill>
              </a:rPr>
              <a:t>The plot shows the Flight Number vs. Orbit Type. We observed that in the LEO orbit, success is related to the number of flights whereas in the GTO orbit, there is no relationship between flight number and the orbit.</a:t>
            </a:r>
          </a:p>
        </p:txBody>
      </p:sp>
    </p:spTree>
    <p:extLst>
      <p:ext uri="{BB962C8B-B14F-4D97-AF65-F5344CB8AC3E}">
        <p14:creationId xmlns:p14="http://schemas.microsoft.com/office/powerpoint/2010/main" val="1223388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7DB85-6F5B-C38C-35FB-3D8855BCB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9A1F15-6AB4-B1FA-DC13-DA2191A3710A}"/>
              </a:ext>
            </a:extLst>
          </p:cNvPr>
          <p:cNvSpPr>
            <a:spLocks noGrp="1"/>
          </p:cNvSpPr>
          <p:nvPr>
            <p:ph type="title"/>
          </p:nvPr>
        </p:nvSpPr>
        <p:spPr/>
        <p:txBody>
          <a:bodyPr/>
          <a:lstStyle/>
          <a:p>
            <a:r>
              <a:rPr lang="en-US" dirty="0"/>
              <a:t>Payload vs. Orbit Type</a:t>
            </a:r>
          </a:p>
        </p:txBody>
      </p:sp>
      <p:sp>
        <p:nvSpPr>
          <p:cNvPr id="5" name="Slide Number Placeholder 4">
            <a:extLst>
              <a:ext uri="{FF2B5EF4-FFF2-40B4-BE49-F238E27FC236}">
                <a16:creationId xmlns:a16="http://schemas.microsoft.com/office/drawing/2014/main" id="{77593103-9FD3-88CB-EDB8-E8D8DD54D819}"/>
              </a:ext>
            </a:extLst>
          </p:cNvPr>
          <p:cNvSpPr>
            <a:spLocks noGrp="1"/>
          </p:cNvSpPr>
          <p:nvPr>
            <p:ph type="sldNum" sz="quarter" idx="12"/>
          </p:nvPr>
        </p:nvSpPr>
        <p:spPr/>
        <p:txBody>
          <a:bodyPr/>
          <a:lstStyle/>
          <a:p>
            <a:fld id="{FE024F78-56A6-7740-B68D-8D4D026EDF3F}" type="slidenum">
              <a:rPr lang="en-US" smtClean="0"/>
              <a:pPr/>
              <a:t>21</a:t>
            </a:fld>
            <a:endParaRPr lang="en-US" dirty="0"/>
          </a:p>
        </p:txBody>
      </p:sp>
      <p:pic>
        <p:nvPicPr>
          <p:cNvPr id="4" name="Content Placeholder 3">
            <a:extLst>
              <a:ext uri="{FF2B5EF4-FFF2-40B4-BE49-F238E27FC236}">
                <a16:creationId xmlns:a16="http://schemas.microsoft.com/office/drawing/2014/main" id="{199270B8-7CD0-8856-B662-6A290CE46F7E}"/>
              </a:ext>
            </a:extLst>
          </p:cNvPr>
          <p:cNvPicPr>
            <a:picLocks noGrp="1" noChangeAspect="1"/>
          </p:cNvPicPr>
          <p:nvPr>
            <p:ph sz="quarter" idx="36"/>
          </p:nvPr>
        </p:nvPicPr>
        <p:blipFill>
          <a:blip r:embed="rId2"/>
          <a:stretch>
            <a:fillRect/>
          </a:stretch>
        </p:blipFill>
        <p:spPr>
          <a:xfrm>
            <a:off x="4438835" y="2298182"/>
            <a:ext cx="6810328" cy="4125912"/>
          </a:xfrm>
          <a:prstGeom prst="rect">
            <a:avLst/>
          </a:prstGeom>
        </p:spPr>
      </p:pic>
      <p:sp>
        <p:nvSpPr>
          <p:cNvPr id="7" name="TextBox 6">
            <a:extLst>
              <a:ext uri="{FF2B5EF4-FFF2-40B4-BE49-F238E27FC236}">
                <a16:creationId xmlns:a16="http://schemas.microsoft.com/office/drawing/2014/main" id="{8A9D4365-A29A-0B16-EA09-F30FF88C9684}"/>
              </a:ext>
            </a:extLst>
          </p:cNvPr>
          <p:cNvSpPr txBox="1"/>
          <p:nvPr/>
        </p:nvSpPr>
        <p:spPr>
          <a:xfrm>
            <a:off x="649138" y="2298182"/>
            <a:ext cx="3595058" cy="1200329"/>
          </a:xfrm>
          <a:prstGeom prst="rect">
            <a:avLst/>
          </a:prstGeom>
          <a:noFill/>
        </p:spPr>
        <p:txBody>
          <a:bodyPr wrap="square">
            <a:spAutoFit/>
          </a:bodyPr>
          <a:lstStyle/>
          <a:p>
            <a:r>
              <a:rPr lang="en-US" dirty="0">
                <a:solidFill>
                  <a:schemeClr val="bg1"/>
                </a:solidFill>
              </a:rPr>
              <a:t>• We can observe that with heavy payloads, the successful landing are more for PO, LEO, and ISS orbits.</a:t>
            </a:r>
          </a:p>
        </p:txBody>
      </p:sp>
    </p:spTree>
    <p:extLst>
      <p:ext uri="{BB962C8B-B14F-4D97-AF65-F5344CB8AC3E}">
        <p14:creationId xmlns:p14="http://schemas.microsoft.com/office/powerpoint/2010/main" val="317750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BB355-A459-50E5-AAEF-36F2FFDA6D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3F25AD-53F4-B425-26B4-FF7C89591C37}"/>
              </a:ext>
            </a:extLst>
          </p:cNvPr>
          <p:cNvSpPr>
            <a:spLocks noGrp="1"/>
          </p:cNvSpPr>
          <p:nvPr>
            <p:ph type="title"/>
          </p:nvPr>
        </p:nvSpPr>
        <p:spPr/>
        <p:txBody>
          <a:bodyPr/>
          <a:lstStyle/>
          <a:p>
            <a:r>
              <a:rPr lang="en-US" dirty="0"/>
              <a:t>Launch Success Yearly Trend</a:t>
            </a:r>
          </a:p>
        </p:txBody>
      </p:sp>
      <p:sp>
        <p:nvSpPr>
          <p:cNvPr id="3" name="Content Placeholder 2">
            <a:extLst>
              <a:ext uri="{FF2B5EF4-FFF2-40B4-BE49-F238E27FC236}">
                <a16:creationId xmlns:a16="http://schemas.microsoft.com/office/drawing/2014/main" id="{DE878391-F46C-7684-65B5-BA5E058B86AA}"/>
              </a:ext>
            </a:extLst>
          </p:cNvPr>
          <p:cNvSpPr>
            <a:spLocks noGrp="1"/>
          </p:cNvSpPr>
          <p:nvPr>
            <p:ph sz="quarter" idx="36"/>
          </p:nvPr>
        </p:nvSpPr>
        <p:spPr>
          <a:xfrm>
            <a:off x="814301" y="2465535"/>
            <a:ext cx="3110717" cy="3512571"/>
          </a:xfrm>
        </p:spPr>
        <p:txBody>
          <a:bodyPr/>
          <a:lstStyle/>
          <a:p>
            <a:r>
              <a:rPr lang="en-US" dirty="0"/>
              <a:t>From the plot, we can observe that success rate since 2013 kept on increasing until 2020. </a:t>
            </a:r>
          </a:p>
        </p:txBody>
      </p:sp>
      <p:sp>
        <p:nvSpPr>
          <p:cNvPr id="5" name="Slide Number Placeholder 4">
            <a:extLst>
              <a:ext uri="{FF2B5EF4-FFF2-40B4-BE49-F238E27FC236}">
                <a16:creationId xmlns:a16="http://schemas.microsoft.com/office/drawing/2014/main" id="{32713B4D-C57A-952A-77FB-A637E47D84BB}"/>
              </a:ext>
            </a:extLst>
          </p:cNvPr>
          <p:cNvSpPr>
            <a:spLocks noGrp="1"/>
          </p:cNvSpPr>
          <p:nvPr>
            <p:ph type="sldNum" sz="quarter" idx="12"/>
          </p:nvPr>
        </p:nvSpPr>
        <p:spPr/>
        <p:txBody>
          <a:bodyPr/>
          <a:lstStyle/>
          <a:p>
            <a:fld id="{FE024F78-56A6-7740-B68D-8D4D026EDF3F}" type="slidenum">
              <a:rPr lang="en-US" smtClean="0"/>
              <a:pPr/>
              <a:t>22</a:t>
            </a:fld>
            <a:endParaRPr lang="en-US" dirty="0"/>
          </a:p>
        </p:txBody>
      </p:sp>
      <p:pic>
        <p:nvPicPr>
          <p:cNvPr id="4" name="Picture 3">
            <a:extLst>
              <a:ext uri="{FF2B5EF4-FFF2-40B4-BE49-F238E27FC236}">
                <a16:creationId xmlns:a16="http://schemas.microsoft.com/office/drawing/2014/main" id="{FFD5C015-1777-BC50-F35F-245478FB5586}"/>
              </a:ext>
            </a:extLst>
          </p:cNvPr>
          <p:cNvPicPr>
            <a:picLocks noChangeAspect="1"/>
          </p:cNvPicPr>
          <p:nvPr/>
        </p:nvPicPr>
        <p:blipFill>
          <a:blip r:embed="rId2"/>
          <a:stretch>
            <a:fillRect/>
          </a:stretch>
        </p:blipFill>
        <p:spPr>
          <a:xfrm>
            <a:off x="4232952" y="2132550"/>
            <a:ext cx="7016211" cy="4291544"/>
          </a:xfrm>
          <a:prstGeom prst="rect">
            <a:avLst/>
          </a:prstGeom>
        </p:spPr>
      </p:pic>
    </p:spTree>
    <p:extLst>
      <p:ext uri="{BB962C8B-B14F-4D97-AF65-F5344CB8AC3E}">
        <p14:creationId xmlns:p14="http://schemas.microsoft.com/office/powerpoint/2010/main" val="208954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EAC82-6FB7-3850-BE1C-B83B47EA3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5A815-275D-A165-48A5-8A4DCB25C334}"/>
              </a:ext>
            </a:extLst>
          </p:cNvPr>
          <p:cNvSpPr>
            <a:spLocks noGrp="1"/>
          </p:cNvSpPr>
          <p:nvPr>
            <p:ph type="title"/>
          </p:nvPr>
        </p:nvSpPr>
        <p:spPr/>
        <p:txBody>
          <a:bodyPr/>
          <a:lstStyle/>
          <a:p>
            <a:r>
              <a:rPr lang="en-US" dirty="0"/>
              <a:t>All Launch Site Names</a:t>
            </a:r>
          </a:p>
        </p:txBody>
      </p:sp>
      <p:pic>
        <p:nvPicPr>
          <p:cNvPr id="6" name="Content Placeholder 5">
            <a:extLst>
              <a:ext uri="{FF2B5EF4-FFF2-40B4-BE49-F238E27FC236}">
                <a16:creationId xmlns:a16="http://schemas.microsoft.com/office/drawing/2014/main" id="{19BEC8DA-5619-8CC2-486D-2369CB6CFA1B}"/>
              </a:ext>
            </a:extLst>
          </p:cNvPr>
          <p:cNvPicPr>
            <a:picLocks noGrp="1" noChangeAspect="1"/>
          </p:cNvPicPr>
          <p:nvPr>
            <p:ph sz="quarter" idx="36"/>
          </p:nvPr>
        </p:nvPicPr>
        <p:blipFill>
          <a:blip r:embed="rId2"/>
          <a:stretch>
            <a:fillRect/>
          </a:stretch>
        </p:blipFill>
        <p:spPr>
          <a:xfrm>
            <a:off x="932038" y="3440791"/>
            <a:ext cx="2524125" cy="2495550"/>
          </a:xfrm>
        </p:spPr>
      </p:pic>
      <p:sp>
        <p:nvSpPr>
          <p:cNvPr id="5" name="Slide Number Placeholder 4">
            <a:extLst>
              <a:ext uri="{FF2B5EF4-FFF2-40B4-BE49-F238E27FC236}">
                <a16:creationId xmlns:a16="http://schemas.microsoft.com/office/drawing/2014/main" id="{D90FBFED-4F33-08C1-40A7-93AFF3F07353}"/>
              </a:ext>
            </a:extLst>
          </p:cNvPr>
          <p:cNvSpPr>
            <a:spLocks noGrp="1"/>
          </p:cNvSpPr>
          <p:nvPr>
            <p:ph type="sldNum" sz="quarter" idx="12"/>
          </p:nvPr>
        </p:nvSpPr>
        <p:spPr/>
        <p:txBody>
          <a:bodyPr/>
          <a:lstStyle/>
          <a:p>
            <a:fld id="{FE024F78-56A6-7740-B68D-8D4D026EDF3F}" type="slidenum">
              <a:rPr lang="en-US" smtClean="0"/>
              <a:pPr/>
              <a:t>23</a:t>
            </a:fld>
            <a:endParaRPr lang="en-US" dirty="0"/>
          </a:p>
        </p:txBody>
      </p:sp>
      <p:sp>
        <p:nvSpPr>
          <p:cNvPr id="8" name="TextBox 7">
            <a:extLst>
              <a:ext uri="{FF2B5EF4-FFF2-40B4-BE49-F238E27FC236}">
                <a16:creationId xmlns:a16="http://schemas.microsoft.com/office/drawing/2014/main" id="{239C9761-216D-D45A-B9B0-5F15605560E1}"/>
              </a:ext>
            </a:extLst>
          </p:cNvPr>
          <p:cNvSpPr txBox="1"/>
          <p:nvPr/>
        </p:nvSpPr>
        <p:spPr>
          <a:xfrm>
            <a:off x="649138" y="2277915"/>
            <a:ext cx="9952726" cy="369332"/>
          </a:xfrm>
          <a:prstGeom prst="rect">
            <a:avLst/>
          </a:prstGeom>
          <a:noFill/>
        </p:spPr>
        <p:txBody>
          <a:bodyPr wrap="square">
            <a:spAutoFit/>
          </a:bodyPr>
          <a:lstStyle/>
          <a:p>
            <a:r>
              <a:rPr lang="en-US" dirty="0">
                <a:solidFill>
                  <a:schemeClr val="bg1"/>
                </a:solidFill>
              </a:rPr>
              <a:t>We used the key word DISTINCT to show only unique launch sites from the SpaceX data.</a:t>
            </a:r>
          </a:p>
        </p:txBody>
      </p:sp>
    </p:spTree>
    <p:extLst>
      <p:ext uri="{BB962C8B-B14F-4D97-AF65-F5344CB8AC3E}">
        <p14:creationId xmlns:p14="http://schemas.microsoft.com/office/powerpoint/2010/main" val="1972615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E4DA8-1723-8D19-5D0F-FA0D925C9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35CAEB-343C-D21A-67D8-18315F444821}"/>
              </a:ext>
            </a:extLst>
          </p:cNvPr>
          <p:cNvSpPr>
            <a:spLocks noGrp="1"/>
          </p:cNvSpPr>
          <p:nvPr>
            <p:ph type="title"/>
          </p:nvPr>
        </p:nvSpPr>
        <p:spPr/>
        <p:txBody>
          <a:bodyPr/>
          <a:lstStyle/>
          <a:p>
            <a:r>
              <a:rPr lang="en-US" dirty="0"/>
              <a:t>Launch Site Names Begin with 'CCA'</a:t>
            </a:r>
          </a:p>
        </p:txBody>
      </p:sp>
      <p:sp>
        <p:nvSpPr>
          <p:cNvPr id="3" name="Content Placeholder 2">
            <a:extLst>
              <a:ext uri="{FF2B5EF4-FFF2-40B4-BE49-F238E27FC236}">
                <a16:creationId xmlns:a16="http://schemas.microsoft.com/office/drawing/2014/main" id="{5D0B7AE4-5E3E-EA5E-CEB9-4D7C292DBF86}"/>
              </a:ext>
            </a:extLst>
          </p:cNvPr>
          <p:cNvSpPr>
            <a:spLocks noGrp="1"/>
          </p:cNvSpPr>
          <p:nvPr>
            <p:ph sz="quarter" idx="36"/>
          </p:nvPr>
        </p:nvSpPr>
        <p:spPr>
          <a:xfrm>
            <a:off x="814301" y="2465535"/>
            <a:ext cx="11069869" cy="4125788"/>
          </a:xfrm>
        </p:spPr>
        <p:txBody>
          <a:bodyPr/>
          <a:lstStyle/>
          <a:p>
            <a:r>
              <a:rPr lang="en-US" dirty="0"/>
              <a:t>We used the query above to display 5 records where launch sites begin with ‘CCA’.</a:t>
            </a:r>
          </a:p>
        </p:txBody>
      </p:sp>
      <p:sp>
        <p:nvSpPr>
          <p:cNvPr id="5" name="Slide Number Placeholder 4">
            <a:extLst>
              <a:ext uri="{FF2B5EF4-FFF2-40B4-BE49-F238E27FC236}">
                <a16:creationId xmlns:a16="http://schemas.microsoft.com/office/drawing/2014/main" id="{4386A25D-F0AE-C688-2211-6EF61BA472F6}"/>
              </a:ext>
            </a:extLst>
          </p:cNvPr>
          <p:cNvSpPr>
            <a:spLocks noGrp="1"/>
          </p:cNvSpPr>
          <p:nvPr>
            <p:ph type="sldNum" sz="quarter" idx="12"/>
          </p:nvPr>
        </p:nvSpPr>
        <p:spPr/>
        <p:txBody>
          <a:bodyPr/>
          <a:lstStyle/>
          <a:p>
            <a:fld id="{FE024F78-56A6-7740-B68D-8D4D026EDF3F}" type="slidenum">
              <a:rPr lang="en-US" smtClean="0"/>
              <a:pPr/>
              <a:t>24</a:t>
            </a:fld>
            <a:endParaRPr lang="en-US" dirty="0"/>
          </a:p>
        </p:txBody>
      </p:sp>
      <p:pic>
        <p:nvPicPr>
          <p:cNvPr id="6" name="Picture 5">
            <a:extLst>
              <a:ext uri="{FF2B5EF4-FFF2-40B4-BE49-F238E27FC236}">
                <a16:creationId xmlns:a16="http://schemas.microsoft.com/office/drawing/2014/main" id="{A51597E4-436C-E870-83D8-AE5D5A38768E}"/>
              </a:ext>
            </a:extLst>
          </p:cNvPr>
          <p:cNvPicPr>
            <a:picLocks noChangeAspect="1"/>
          </p:cNvPicPr>
          <p:nvPr/>
        </p:nvPicPr>
        <p:blipFill>
          <a:blip r:embed="rId2"/>
          <a:stretch>
            <a:fillRect/>
          </a:stretch>
        </p:blipFill>
        <p:spPr>
          <a:xfrm>
            <a:off x="1194953" y="3054373"/>
            <a:ext cx="2590800" cy="3171825"/>
          </a:xfrm>
          <a:prstGeom prst="rect">
            <a:avLst/>
          </a:prstGeom>
        </p:spPr>
      </p:pic>
    </p:spTree>
    <p:extLst>
      <p:ext uri="{BB962C8B-B14F-4D97-AF65-F5344CB8AC3E}">
        <p14:creationId xmlns:p14="http://schemas.microsoft.com/office/powerpoint/2010/main" val="786453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F2966-FBF4-4849-2A6E-7B4572F288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860FCF-4C39-655F-2C7D-7D1CA8791174}"/>
              </a:ext>
            </a:extLst>
          </p:cNvPr>
          <p:cNvSpPr>
            <a:spLocks noGrp="1"/>
          </p:cNvSpPr>
          <p:nvPr>
            <p:ph type="title"/>
          </p:nvPr>
        </p:nvSpPr>
        <p:spPr/>
        <p:txBody>
          <a:bodyPr/>
          <a:lstStyle/>
          <a:p>
            <a:r>
              <a:rPr lang="en-US" dirty="0"/>
              <a:t>Total Payload Mass</a:t>
            </a:r>
          </a:p>
        </p:txBody>
      </p:sp>
      <p:pic>
        <p:nvPicPr>
          <p:cNvPr id="6" name="Content Placeholder 5">
            <a:extLst>
              <a:ext uri="{FF2B5EF4-FFF2-40B4-BE49-F238E27FC236}">
                <a16:creationId xmlns:a16="http://schemas.microsoft.com/office/drawing/2014/main" id="{747DB184-2BEA-0B04-6155-55D2C77F0AE2}"/>
              </a:ext>
            </a:extLst>
          </p:cNvPr>
          <p:cNvPicPr>
            <a:picLocks noGrp="1" noChangeAspect="1"/>
          </p:cNvPicPr>
          <p:nvPr>
            <p:ph sz="quarter" idx="36"/>
          </p:nvPr>
        </p:nvPicPr>
        <p:blipFill>
          <a:blip r:embed="rId2"/>
          <a:stretch>
            <a:fillRect/>
          </a:stretch>
        </p:blipFill>
        <p:spPr>
          <a:xfrm>
            <a:off x="889044" y="3083239"/>
            <a:ext cx="3105150" cy="1924050"/>
          </a:xfrm>
        </p:spPr>
      </p:pic>
      <p:sp>
        <p:nvSpPr>
          <p:cNvPr id="5" name="Slide Number Placeholder 4">
            <a:extLst>
              <a:ext uri="{FF2B5EF4-FFF2-40B4-BE49-F238E27FC236}">
                <a16:creationId xmlns:a16="http://schemas.microsoft.com/office/drawing/2014/main" id="{95CD38FA-27F0-43DC-37F4-EB2E0FB30810}"/>
              </a:ext>
            </a:extLst>
          </p:cNvPr>
          <p:cNvSpPr>
            <a:spLocks noGrp="1"/>
          </p:cNvSpPr>
          <p:nvPr>
            <p:ph type="sldNum" sz="quarter" idx="12"/>
          </p:nvPr>
        </p:nvSpPr>
        <p:spPr/>
        <p:txBody>
          <a:bodyPr/>
          <a:lstStyle/>
          <a:p>
            <a:fld id="{FE024F78-56A6-7740-B68D-8D4D026EDF3F}" type="slidenum">
              <a:rPr lang="en-US" smtClean="0"/>
              <a:pPr/>
              <a:t>25</a:t>
            </a:fld>
            <a:endParaRPr lang="en-US" dirty="0"/>
          </a:p>
        </p:txBody>
      </p:sp>
      <p:sp>
        <p:nvSpPr>
          <p:cNvPr id="8" name="TextBox 7">
            <a:extLst>
              <a:ext uri="{FF2B5EF4-FFF2-40B4-BE49-F238E27FC236}">
                <a16:creationId xmlns:a16="http://schemas.microsoft.com/office/drawing/2014/main" id="{EFD7D45F-C181-9ED9-0D20-1A07CECD66A5}"/>
              </a:ext>
            </a:extLst>
          </p:cNvPr>
          <p:cNvSpPr txBox="1"/>
          <p:nvPr/>
        </p:nvSpPr>
        <p:spPr>
          <a:xfrm>
            <a:off x="733561" y="2335125"/>
            <a:ext cx="10679185" cy="369332"/>
          </a:xfrm>
          <a:prstGeom prst="rect">
            <a:avLst/>
          </a:prstGeom>
          <a:noFill/>
        </p:spPr>
        <p:txBody>
          <a:bodyPr wrap="square">
            <a:spAutoFit/>
          </a:bodyPr>
          <a:lstStyle/>
          <a:p>
            <a:r>
              <a:rPr lang="en-US" dirty="0">
                <a:solidFill>
                  <a:schemeClr val="bg1"/>
                </a:solidFill>
              </a:rPr>
              <a:t>We calculated the total payload carried by boosters from NASA as </a:t>
            </a:r>
            <a:r>
              <a:rPr lang="tr-TR" dirty="0">
                <a:solidFill>
                  <a:schemeClr val="bg1"/>
                </a:solidFill>
              </a:rPr>
              <a:t>99980</a:t>
            </a:r>
            <a:r>
              <a:rPr lang="en-US" dirty="0">
                <a:solidFill>
                  <a:schemeClr val="bg1"/>
                </a:solidFill>
              </a:rPr>
              <a:t> using the query below:</a:t>
            </a:r>
          </a:p>
        </p:txBody>
      </p:sp>
    </p:spTree>
    <p:extLst>
      <p:ext uri="{BB962C8B-B14F-4D97-AF65-F5344CB8AC3E}">
        <p14:creationId xmlns:p14="http://schemas.microsoft.com/office/powerpoint/2010/main" val="2691342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85F9F-F86D-148F-7409-ED4F9C6E3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07763-C7C9-BD85-1CDC-95160CF03814}"/>
              </a:ext>
            </a:extLst>
          </p:cNvPr>
          <p:cNvSpPr>
            <a:spLocks noGrp="1"/>
          </p:cNvSpPr>
          <p:nvPr>
            <p:ph type="title"/>
          </p:nvPr>
        </p:nvSpPr>
        <p:spPr/>
        <p:txBody>
          <a:bodyPr/>
          <a:lstStyle/>
          <a:p>
            <a:r>
              <a:rPr lang="en-US" dirty="0"/>
              <a:t>Average Payload Mass by F9 v1.1</a:t>
            </a:r>
          </a:p>
        </p:txBody>
      </p:sp>
      <p:sp>
        <p:nvSpPr>
          <p:cNvPr id="3" name="Content Placeholder 2">
            <a:extLst>
              <a:ext uri="{FF2B5EF4-FFF2-40B4-BE49-F238E27FC236}">
                <a16:creationId xmlns:a16="http://schemas.microsoft.com/office/drawing/2014/main" id="{AF4AD065-B829-2954-FBC0-D36648478ABC}"/>
              </a:ext>
            </a:extLst>
          </p:cNvPr>
          <p:cNvSpPr>
            <a:spLocks noGrp="1"/>
          </p:cNvSpPr>
          <p:nvPr>
            <p:ph sz="quarter" idx="36"/>
          </p:nvPr>
        </p:nvSpPr>
        <p:spPr>
          <a:xfrm>
            <a:off x="814301" y="2465535"/>
            <a:ext cx="11069869" cy="4125788"/>
          </a:xfrm>
        </p:spPr>
        <p:txBody>
          <a:bodyPr/>
          <a:lstStyle/>
          <a:p>
            <a:r>
              <a:rPr lang="en-US" dirty="0"/>
              <a:t>We calculated the average payload mass carried by booster version F9 v1.1 as </a:t>
            </a:r>
            <a:r>
              <a:rPr lang="tr-TR" dirty="0"/>
              <a:t>2534.66666</a:t>
            </a:r>
            <a:r>
              <a:rPr lang="en-US" dirty="0"/>
              <a:t>.</a:t>
            </a:r>
          </a:p>
        </p:txBody>
      </p:sp>
      <p:sp>
        <p:nvSpPr>
          <p:cNvPr id="5" name="Slide Number Placeholder 4">
            <a:extLst>
              <a:ext uri="{FF2B5EF4-FFF2-40B4-BE49-F238E27FC236}">
                <a16:creationId xmlns:a16="http://schemas.microsoft.com/office/drawing/2014/main" id="{93EF7CAC-CF96-7349-1CF6-CA149D541629}"/>
              </a:ext>
            </a:extLst>
          </p:cNvPr>
          <p:cNvSpPr>
            <a:spLocks noGrp="1"/>
          </p:cNvSpPr>
          <p:nvPr>
            <p:ph type="sldNum" sz="quarter" idx="12"/>
          </p:nvPr>
        </p:nvSpPr>
        <p:spPr/>
        <p:txBody>
          <a:bodyPr/>
          <a:lstStyle/>
          <a:p>
            <a:fld id="{FE024F78-56A6-7740-B68D-8D4D026EDF3F}" type="slidenum">
              <a:rPr lang="en-US" smtClean="0"/>
              <a:pPr/>
              <a:t>26</a:t>
            </a:fld>
            <a:endParaRPr lang="en-US" dirty="0"/>
          </a:p>
        </p:txBody>
      </p:sp>
      <p:pic>
        <p:nvPicPr>
          <p:cNvPr id="6" name="Picture 5">
            <a:extLst>
              <a:ext uri="{FF2B5EF4-FFF2-40B4-BE49-F238E27FC236}">
                <a16:creationId xmlns:a16="http://schemas.microsoft.com/office/drawing/2014/main" id="{D4CB95B5-B8B2-AB5B-1F07-80D22D3F278C}"/>
              </a:ext>
            </a:extLst>
          </p:cNvPr>
          <p:cNvPicPr>
            <a:picLocks noChangeAspect="1"/>
          </p:cNvPicPr>
          <p:nvPr/>
        </p:nvPicPr>
        <p:blipFill>
          <a:blip r:embed="rId2"/>
          <a:stretch>
            <a:fillRect/>
          </a:stretch>
        </p:blipFill>
        <p:spPr>
          <a:xfrm>
            <a:off x="996440" y="3246317"/>
            <a:ext cx="3228975" cy="1952625"/>
          </a:xfrm>
          <a:prstGeom prst="rect">
            <a:avLst/>
          </a:prstGeom>
        </p:spPr>
      </p:pic>
    </p:spTree>
    <p:extLst>
      <p:ext uri="{BB962C8B-B14F-4D97-AF65-F5344CB8AC3E}">
        <p14:creationId xmlns:p14="http://schemas.microsoft.com/office/powerpoint/2010/main" val="400860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A955C-C94A-15C1-2D44-25A8B4FE2F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6BFEB-FAA5-8225-CE7C-F5AD4A41D3A3}"/>
              </a:ext>
            </a:extLst>
          </p:cNvPr>
          <p:cNvSpPr>
            <a:spLocks noGrp="1"/>
          </p:cNvSpPr>
          <p:nvPr>
            <p:ph type="title"/>
          </p:nvPr>
        </p:nvSpPr>
        <p:spPr/>
        <p:txBody>
          <a:bodyPr/>
          <a:lstStyle/>
          <a:p>
            <a:r>
              <a:rPr lang="en-US" dirty="0"/>
              <a:t>First Successful Ground Landing Date</a:t>
            </a:r>
          </a:p>
        </p:txBody>
      </p:sp>
      <p:sp>
        <p:nvSpPr>
          <p:cNvPr id="3" name="Content Placeholder 2">
            <a:extLst>
              <a:ext uri="{FF2B5EF4-FFF2-40B4-BE49-F238E27FC236}">
                <a16:creationId xmlns:a16="http://schemas.microsoft.com/office/drawing/2014/main" id="{3BFF59E5-8C8B-537F-C9AE-05FE48C40DF7}"/>
              </a:ext>
            </a:extLst>
          </p:cNvPr>
          <p:cNvSpPr>
            <a:spLocks noGrp="1"/>
          </p:cNvSpPr>
          <p:nvPr>
            <p:ph sz="quarter" idx="36"/>
          </p:nvPr>
        </p:nvSpPr>
        <p:spPr>
          <a:xfrm>
            <a:off x="814301" y="2465535"/>
            <a:ext cx="11069869" cy="4125788"/>
          </a:xfrm>
        </p:spPr>
        <p:txBody>
          <a:bodyPr/>
          <a:lstStyle/>
          <a:p>
            <a:r>
              <a:rPr lang="en-US" dirty="0"/>
              <a:t>• We observed that the dates of the first successful landing outcome on ground pad was 22nd December 2015. </a:t>
            </a:r>
          </a:p>
        </p:txBody>
      </p:sp>
      <p:sp>
        <p:nvSpPr>
          <p:cNvPr id="5" name="Slide Number Placeholder 4">
            <a:extLst>
              <a:ext uri="{FF2B5EF4-FFF2-40B4-BE49-F238E27FC236}">
                <a16:creationId xmlns:a16="http://schemas.microsoft.com/office/drawing/2014/main" id="{C3E0D3D7-A306-2C3D-0E4B-80D0F9D5A537}"/>
              </a:ext>
            </a:extLst>
          </p:cNvPr>
          <p:cNvSpPr>
            <a:spLocks noGrp="1"/>
          </p:cNvSpPr>
          <p:nvPr>
            <p:ph type="sldNum" sz="quarter" idx="12"/>
          </p:nvPr>
        </p:nvSpPr>
        <p:spPr/>
        <p:txBody>
          <a:bodyPr/>
          <a:lstStyle/>
          <a:p>
            <a:fld id="{FE024F78-56A6-7740-B68D-8D4D026EDF3F}" type="slidenum">
              <a:rPr lang="en-US" smtClean="0"/>
              <a:pPr/>
              <a:t>27</a:t>
            </a:fld>
            <a:endParaRPr lang="en-US" dirty="0"/>
          </a:p>
        </p:txBody>
      </p:sp>
      <p:pic>
        <p:nvPicPr>
          <p:cNvPr id="6" name="Picture 5">
            <a:extLst>
              <a:ext uri="{FF2B5EF4-FFF2-40B4-BE49-F238E27FC236}">
                <a16:creationId xmlns:a16="http://schemas.microsoft.com/office/drawing/2014/main" id="{0207B93D-CCCC-6544-CE97-89FB134270D7}"/>
              </a:ext>
            </a:extLst>
          </p:cNvPr>
          <p:cNvPicPr>
            <a:picLocks noChangeAspect="1"/>
          </p:cNvPicPr>
          <p:nvPr/>
        </p:nvPicPr>
        <p:blipFill>
          <a:blip r:embed="rId2"/>
          <a:stretch>
            <a:fillRect/>
          </a:stretch>
        </p:blipFill>
        <p:spPr>
          <a:xfrm>
            <a:off x="814301" y="3429000"/>
            <a:ext cx="3028950" cy="1924050"/>
          </a:xfrm>
          <a:prstGeom prst="rect">
            <a:avLst/>
          </a:prstGeom>
        </p:spPr>
      </p:pic>
    </p:spTree>
    <p:extLst>
      <p:ext uri="{BB962C8B-B14F-4D97-AF65-F5344CB8AC3E}">
        <p14:creationId xmlns:p14="http://schemas.microsoft.com/office/powerpoint/2010/main" val="1483948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87AC3-262B-80A4-4F98-576FF70F00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192E8C-21F1-E33F-C6BC-9A70F70D70B3}"/>
              </a:ext>
            </a:extLst>
          </p:cNvPr>
          <p:cNvSpPr>
            <a:spLocks noGrp="1"/>
          </p:cNvSpPr>
          <p:nvPr>
            <p:ph type="title"/>
          </p:nvPr>
        </p:nvSpPr>
        <p:spPr/>
        <p:txBody>
          <a:bodyPr/>
          <a:lstStyle/>
          <a:p>
            <a:r>
              <a:rPr lang="en-US" dirty="0"/>
              <a:t>Successful Drone Ship Landing with Payload between 4000 and 6000</a:t>
            </a:r>
          </a:p>
        </p:txBody>
      </p:sp>
      <p:sp>
        <p:nvSpPr>
          <p:cNvPr id="3" name="Content Placeholder 2">
            <a:extLst>
              <a:ext uri="{FF2B5EF4-FFF2-40B4-BE49-F238E27FC236}">
                <a16:creationId xmlns:a16="http://schemas.microsoft.com/office/drawing/2014/main" id="{B027B104-9EA0-F4C7-D438-519F428E8D99}"/>
              </a:ext>
            </a:extLst>
          </p:cNvPr>
          <p:cNvSpPr>
            <a:spLocks noGrp="1"/>
          </p:cNvSpPr>
          <p:nvPr>
            <p:ph sz="quarter" idx="36"/>
          </p:nvPr>
        </p:nvSpPr>
        <p:spPr>
          <a:xfrm>
            <a:off x="814301" y="2465535"/>
            <a:ext cx="11069869" cy="4125788"/>
          </a:xfrm>
        </p:spPr>
        <p:txBody>
          <a:bodyPr/>
          <a:lstStyle/>
          <a:p>
            <a:r>
              <a:rPr lang="en-US" dirty="0"/>
              <a:t>We used the WHERE clause to filter for boosters which have successfully landed on drone ship and applied the AND condition to determine successful landing with payload mass greater than 4000 but less than 6000.</a:t>
            </a:r>
          </a:p>
        </p:txBody>
      </p:sp>
      <p:sp>
        <p:nvSpPr>
          <p:cNvPr id="5" name="Slide Number Placeholder 4">
            <a:extLst>
              <a:ext uri="{FF2B5EF4-FFF2-40B4-BE49-F238E27FC236}">
                <a16:creationId xmlns:a16="http://schemas.microsoft.com/office/drawing/2014/main" id="{0BA8A032-EB64-9EA2-344D-CC73F0CEC69D}"/>
              </a:ext>
            </a:extLst>
          </p:cNvPr>
          <p:cNvSpPr>
            <a:spLocks noGrp="1"/>
          </p:cNvSpPr>
          <p:nvPr>
            <p:ph type="sldNum" sz="quarter" idx="12"/>
          </p:nvPr>
        </p:nvSpPr>
        <p:spPr/>
        <p:txBody>
          <a:bodyPr/>
          <a:lstStyle/>
          <a:p>
            <a:fld id="{FE024F78-56A6-7740-B68D-8D4D026EDF3F}" type="slidenum">
              <a:rPr lang="en-US" smtClean="0"/>
              <a:pPr/>
              <a:t>28</a:t>
            </a:fld>
            <a:endParaRPr lang="en-US" dirty="0"/>
          </a:p>
        </p:txBody>
      </p:sp>
      <p:pic>
        <p:nvPicPr>
          <p:cNvPr id="6" name="Picture 5">
            <a:extLst>
              <a:ext uri="{FF2B5EF4-FFF2-40B4-BE49-F238E27FC236}">
                <a16:creationId xmlns:a16="http://schemas.microsoft.com/office/drawing/2014/main" id="{FA816407-B743-D465-9744-C46AF105E489}"/>
              </a:ext>
            </a:extLst>
          </p:cNvPr>
          <p:cNvPicPr>
            <a:picLocks noChangeAspect="1"/>
          </p:cNvPicPr>
          <p:nvPr/>
        </p:nvPicPr>
        <p:blipFill>
          <a:blip r:embed="rId2"/>
          <a:stretch>
            <a:fillRect/>
          </a:stretch>
        </p:blipFill>
        <p:spPr>
          <a:xfrm>
            <a:off x="2644697" y="3175372"/>
            <a:ext cx="4389444" cy="3559618"/>
          </a:xfrm>
          <a:prstGeom prst="rect">
            <a:avLst/>
          </a:prstGeom>
        </p:spPr>
      </p:pic>
    </p:spTree>
    <p:extLst>
      <p:ext uri="{BB962C8B-B14F-4D97-AF65-F5344CB8AC3E}">
        <p14:creationId xmlns:p14="http://schemas.microsoft.com/office/powerpoint/2010/main" val="1037651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D22D3-C080-87FC-482E-851D6D77EA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413FC7-A810-27A1-503B-44140C357935}"/>
              </a:ext>
            </a:extLst>
          </p:cNvPr>
          <p:cNvSpPr>
            <a:spLocks noGrp="1"/>
          </p:cNvSpPr>
          <p:nvPr>
            <p:ph type="title"/>
          </p:nvPr>
        </p:nvSpPr>
        <p:spPr/>
        <p:txBody>
          <a:bodyPr/>
          <a:lstStyle/>
          <a:p>
            <a:r>
              <a:rPr lang="en-US" dirty="0"/>
              <a:t>Total Number of Successful and Failure Mission Outcomes</a:t>
            </a:r>
          </a:p>
        </p:txBody>
      </p:sp>
      <p:sp>
        <p:nvSpPr>
          <p:cNvPr id="3" name="Content Placeholder 2">
            <a:extLst>
              <a:ext uri="{FF2B5EF4-FFF2-40B4-BE49-F238E27FC236}">
                <a16:creationId xmlns:a16="http://schemas.microsoft.com/office/drawing/2014/main" id="{DF58A8A1-C0D2-20D0-D3A6-155D4E1562E1}"/>
              </a:ext>
            </a:extLst>
          </p:cNvPr>
          <p:cNvSpPr>
            <a:spLocks noGrp="1"/>
          </p:cNvSpPr>
          <p:nvPr>
            <p:ph sz="quarter" idx="36"/>
          </p:nvPr>
        </p:nvSpPr>
        <p:spPr>
          <a:xfrm>
            <a:off x="814301" y="2465535"/>
            <a:ext cx="11069869" cy="4125788"/>
          </a:xfrm>
        </p:spPr>
        <p:txBody>
          <a:bodyPr/>
          <a:lstStyle/>
          <a:p>
            <a:r>
              <a:rPr lang="en-US" dirty="0"/>
              <a:t>We used GROUP BY to filter </a:t>
            </a:r>
            <a:r>
              <a:rPr lang="en-US" dirty="0" err="1"/>
              <a:t>MissionOutcome</a:t>
            </a:r>
            <a:r>
              <a:rPr lang="en-US" dirty="0"/>
              <a:t> was a success or a failure. </a:t>
            </a:r>
          </a:p>
        </p:txBody>
      </p:sp>
      <p:sp>
        <p:nvSpPr>
          <p:cNvPr id="5" name="Slide Number Placeholder 4">
            <a:extLst>
              <a:ext uri="{FF2B5EF4-FFF2-40B4-BE49-F238E27FC236}">
                <a16:creationId xmlns:a16="http://schemas.microsoft.com/office/drawing/2014/main" id="{7F7B428E-E65E-19C2-2287-503E11EDBBFE}"/>
              </a:ext>
            </a:extLst>
          </p:cNvPr>
          <p:cNvSpPr>
            <a:spLocks noGrp="1"/>
          </p:cNvSpPr>
          <p:nvPr>
            <p:ph type="sldNum" sz="quarter" idx="12"/>
          </p:nvPr>
        </p:nvSpPr>
        <p:spPr/>
        <p:txBody>
          <a:bodyPr/>
          <a:lstStyle/>
          <a:p>
            <a:fld id="{FE024F78-56A6-7740-B68D-8D4D026EDF3F}" type="slidenum">
              <a:rPr lang="en-US" smtClean="0"/>
              <a:pPr/>
              <a:t>29</a:t>
            </a:fld>
            <a:endParaRPr lang="en-US" dirty="0"/>
          </a:p>
        </p:txBody>
      </p:sp>
      <p:pic>
        <p:nvPicPr>
          <p:cNvPr id="6" name="Picture 5">
            <a:extLst>
              <a:ext uri="{FF2B5EF4-FFF2-40B4-BE49-F238E27FC236}">
                <a16:creationId xmlns:a16="http://schemas.microsoft.com/office/drawing/2014/main" id="{C0625A05-24E3-649C-C1B4-117DA0DC7D6B}"/>
              </a:ext>
            </a:extLst>
          </p:cNvPr>
          <p:cNvPicPr>
            <a:picLocks noChangeAspect="1"/>
          </p:cNvPicPr>
          <p:nvPr/>
        </p:nvPicPr>
        <p:blipFill>
          <a:blip r:embed="rId2"/>
          <a:stretch>
            <a:fillRect/>
          </a:stretch>
        </p:blipFill>
        <p:spPr>
          <a:xfrm>
            <a:off x="814301" y="3075866"/>
            <a:ext cx="3886200" cy="2905125"/>
          </a:xfrm>
          <a:prstGeom prst="rect">
            <a:avLst/>
          </a:prstGeom>
        </p:spPr>
      </p:pic>
    </p:spTree>
    <p:extLst>
      <p:ext uri="{BB962C8B-B14F-4D97-AF65-F5344CB8AC3E}">
        <p14:creationId xmlns:p14="http://schemas.microsoft.com/office/powerpoint/2010/main" val="262028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Executive Summary</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t>This report outlines the analysis of SpaceX data initially stored in a JSON file, which was then imported into a pandas </a:t>
            </a:r>
            <a:r>
              <a:rPr lang="en-US" dirty="0" err="1"/>
              <a:t>DataFrame</a:t>
            </a:r>
            <a:r>
              <a:rPr lang="en-US" dirty="0"/>
              <a:t> using Python. The dataset underwent rigorous cleaning and pre-processing to handle missing values, outliers, and inconsistencies.</a:t>
            </a:r>
          </a:p>
          <a:p>
            <a:r>
              <a:rPr lang="en-US" dirty="0"/>
              <a:t>After the data wrangling phase, exploratory data analysis (EDA) was carried out using a combination of visualizations and SQL queries to extract valuable insights.</a:t>
            </a:r>
          </a:p>
          <a:p>
            <a:r>
              <a:rPr lang="en-US" dirty="0"/>
              <a:t>The analysis culminated in the development of interactive visual analytics tools, leveraging Folium and </a:t>
            </a:r>
            <a:r>
              <a:rPr lang="en-US" dirty="0" err="1"/>
              <a:t>Plotly</a:t>
            </a:r>
            <a:r>
              <a:rPr lang="en-US" dirty="0"/>
              <a:t> Dash, to facilitate deeper exploration and effective presentation of the findings.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27EBB-D75F-0200-8E0A-08FB40953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3E2A3C-8527-4144-9ACF-4A354229E561}"/>
              </a:ext>
            </a:extLst>
          </p:cNvPr>
          <p:cNvSpPr>
            <a:spLocks noGrp="1"/>
          </p:cNvSpPr>
          <p:nvPr>
            <p:ph type="title"/>
          </p:nvPr>
        </p:nvSpPr>
        <p:spPr/>
        <p:txBody>
          <a:bodyPr/>
          <a:lstStyle/>
          <a:p>
            <a:r>
              <a:rPr lang="en-US" dirty="0"/>
              <a:t>Boosters Carried Maximum Payload</a:t>
            </a:r>
          </a:p>
        </p:txBody>
      </p:sp>
      <p:sp>
        <p:nvSpPr>
          <p:cNvPr id="3" name="Content Placeholder 2">
            <a:extLst>
              <a:ext uri="{FF2B5EF4-FFF2-40B4-BE49-F238E27FC236}">
                <a16:creationId xmlns:a16="http://schemas.microsoft.com/office/drawing/2014/main" id="{83026C4D-06C3-B8A6-04D3-F40086D3DF0A}"/>
              </a:ext>
            </a:extLst>
          </p:cNvPr>
          <p:cNvSpPr>
            <a:spLocks noGrp="1"/>
          </p:cNvSpPr>
          <p:nvPr>
            <p:ph sz="quarter" idx="36"/>
          </p:nvPr>
        </p:nvSpPr>
        <p:spPr>
          <a:xfrm>
            <a:off x="814301" y="2465535"/>
            <a:ext cx="11069869" cy="4125788"/>
          </a:xfrm>
        </p:spPr>
        <p:txBody>
          <a:bodyPr/>
          <a:lstStyle/>
          <a:p>
            <a:r>
              <a:rPr lang="en-US" dirty="0"/>
              <a:t>We determined the booster that have carried the maximum payload using a subquery in the WHERE clause and the MAX() function. </a:t>
            </a:r>
          </a:p>
        </p:txBody>
      </p:sp>
      <p:sp>
        <p:nvSpPr>
          <p:cNvPr id="5" name="Slide Number Placeholder 4">
            <a:extLst>
              <a:ext uri="{FF2B5EF4-FFF2-40B4-BE49-F238E27FC236}">
                <a16:creationId xmlns:a16="http://schemas.microsoft.com/office/drawing/2014/main" id="{6BB0B2D6-E175-4062-AE64-DA054E9C04FD}"/>
              </a:ext>
            </a:extLst>
          </p:cNvPr>
          <p:cNvSpPr>
            <a:spLocks noGrp="1"/>
          </p:cNvSpPr>
          <p:nvPr>
            <p:ph type="sldNum" sz="quarter" idx="12"/>
          </p:nvPr>
        </p:nvSpPr>
        <p:spPr/>
        <p:txBody>
          <a:bodyPr/>
          <a:lstStyle/>
          <a:p>
            <a:fld id="{FE024F78-56A6-7740-B68D-8D4D026EDF3F}" type="slidenum">
              <a:rPr lang="en-US" smtClean="0"/>
              <a:pPr/>
              <a:t>30</a:t>
            </a:fld>
            <a:endParaRPr lang="en-US" dirty="0"/>
          </a:p>
        </p:txBody>
      </p:sp>
      <p:pic>
        <p:nvPicPr>
          <p:cNvPr id="6" name="Picture 5">
            <a:extLst>
              <a:ext uri="{FF2B5EF4-FFF2-40B4-BE49-F238E27FC236}">
                <a16:creationId xmlns:a16="http://schemas.microsoft.com/office/drawing/2014/main" id="{2574240C-E4B3-8D1E-EF91-806DAF8D94EA}"/>
              </a:ext>
            </a:extLst>
          </p:cNvPr>
          <p:cNvPicPr>
            <a:picLocks noChangeAspect="1"/>
          </p:cNvPicPr>
          <p:nvPr/>
        </p:nvPicPr>
        <p:blipFill>
          <a:blip r:embed="rId2"/>
          <a:stretch>
            <a:fillRect/>
          </a:stretch>
        </p:blipFill>
        <p:spPr>
          <a:xfrm>
            <a:off x="814300" y="3137839"/>
            <a:ext cx="3970147" cy="3453484"/>
          </a:xfrm>
          <a:prstGeom prst="rect">
            <a:avLst/>
          </a:prstGeom>
        </p:spPr>
      </p:pic>
    </p:spTree>
    <p:extLst>
      <p:ext uri="{BB962C8B-B14F-4D97-AF65-F5344CB8AC3E}">
        <p14:creationId xmlns:p14="http://schemas.microsoft.com/office/powerpoint/2010/main" val="2843294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49DA2-2CB3-7B3F-8781-E66C5E6614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5C6734-CE56-9448-42DB-D4DFEF429494}"/>
              </a:ext>
            </a:extLst>
          </p:cNvPr>
          <p:cNvSpPr>
            <a:spLocks noGrp="1"/>
          </p:cNvSpPr>
          <p:nvPr>
            <p:ph type="title"/>
          </p:nvPr>
        </p:nvSpPr>
        <p:spPr/>
        <p:txBody>
          <a:bodyPr/>
          <a:lstStyle/>
          <a:p>
            <a:r>
              <a:rPr lang="en-US" dirty="0"/>
              <a:t>2015 Launch Records</a:t>
            </a:r>
          </a:p>
        </p:txBody>
      </p:sp>
      <p:sp>
        <p:nvSpPr>
          <p:cNvPr id="3" name="Content Placeholder 2">
            <a:extLst>
              <a:ext uri="{FF2B5EF4-FFF2-40B4-BE49-F238E27FC236}">
                <a16:creationId xmlns:a16="http://schemas.microsoft.com/office/drawing/2014/main" id="{C21CD656-D2C9-4384-CEB3-CEACA3BF9D94}"/>
              </a:ext>
            </a:extLst>
          </p:cNvPr>
          <p:cNvSpPr>
            <a:spLocks noGrp="1"/>
          </p:cNvSpPr>
          <p:nvPr>
            <p:ph sz="quarter" idx="36"/>
          </p:nvPr>
        </p:nvSpPr>
        <p:spPr>
          <a:xfrm>
            <a:off x="814301" y="2465535"/>
            <a:ext cx="11069869" cy="4125788"/>
          </a:xfrm>
        </p:spPr>
        <p:txBody>
          <a:bodyPr/>
          <a:lstStyle/>
          <a:p>
            <a:r>
              <a:rPr lang="en-US" dirty="0"/>
              <a:t>We used a combinations of the WHERE clause, LIKE, AND, and BETWEEN conditions to filter for failed landing outcomes in drone ship, their booster versions, and launch site names for year 2015</a:t>
            </a:r>
          </a:p>
        </p:txBody>
      </p:sp>
      <p:sp>
        <p:nvSpPr>
          <p:cNvPr id="5" name="Slide Number Placeholder 4">
            <a:extLst>
              <a:ext uri="{FF2B5EF4-FFF2-40B4-BE49-F238E27FC236}">
                <a16:creationId xmlns:a16="http://schemas.microsoft.com/office/drawing/2014/main" id="{C48BB589-1384-71FE-BD79-0236549B3873}"/>
              </a:ext>
            </a:extLst>
          </p:cNvPr>
          <p:cNvSpPr>
            <a:spLocks noGrp="1"/>
          </p:cNvSpPr>
          <p:nvPr>
            <p:ph type="sldNum" sz="quarter" idx="12"/>
          </p:nvPr>
        </p:nvSpPr>
        <p:spPr/>
        <p:txBody>
          <a:bodyPr/>
          <a:lstStyle/>
          <a:p>
            <a:fld id="{FE024F78-56A6-7740-B68D-8D4D026EDF3F}" type="slidenum">
              <a:rPr lang="en-US" smtClean="0"/>
              <a:pPr/>
              <a:t>31</a:t>
            </a:fld>
            <a:endParaRPr lang="en-US" dirty="0"/>
          </a:p>
        </p:txBody>
      </p:sp>
      <p:pic>
        <p:nvPicPr>
          <p:cNvPr id="6" name="Picture 5">
            <a:extLst>
              <a:ext uri="{FF2B5EF4-FFF2-40B4-BE49-F238E27FC236}">
                <a16:creationId xmlns:a16="http://schemas.microsoft.com/office/drawing/2014/main" id="{E3108C54-992E-7E16-BED4-4CC0DAADDD35}"/>
              </a:ext>
            </a:extLst>
          </p:cNvPr>
          <p:cNvPicPr>
            <a:picLocks noChangeAspect="1"/>
          </p:cNvPicPr>
          <p:nvPr/>
        </p:nvPicPr>
        <p:blipFill>
          <a:blip r:embed="rId2"/>
          <a:stretch>
            <a:fillRect/>
          </a:stretch>
        </p:blipFill>
        <p:spPr>
          <a:xfrm>
            <a:off x="998855" y="3268331"/>
            <a:ext cx="4104350" cy="3240765"/>
          </a:xfrm>
          <a:prstGeom prst="rect">
            <a:avLst/>
          </a:prstGeom>
        </p:spPr>
      </p:pic>
    </p:spTree>
    <p:extLst>
      <p:ext uri="{BB962C8B-B14F-4D97-AF65-F5344CB8AC3E}">
        <p14:creationId xmlns:p14="http://schemas.microsoft.com/office/powerpoint/2010/main" val="4211870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755B-C676-8AF6-DEAA-C3B3CDE65F61}"/>
              </a:ext>
            </a:extLst>
          </p:cNvPr>
          <p:cNvSpPr>
            <a:spLocks noGrp="1"/>
          </p:cNvSpPr>
          <p:nvPr>
            <p:ph type="title"/>
          </p:nvPr>
        </p:nvSpPr>
        <p:spPr/>
        <p:txBody>
          <a:bodyPr/>
          <a:lstStyle/>
          <a:p>
            <a:r>
              <a:rPr lang="en-US" dirty="0"/>
              <a:t>Rank Landing Outcomes Between 2010-06-04 and 2017-03-20</a:t>
            </a:r>
          </a:p>
        </p:txBody>
      </p:sp>
      <p:sp>
        <p:nvSpPr>
          <p:cNvPr id="3" name="Content Placeholder 2">
            <a:extLst>
              <a:ext uri="{FF2B5EF4-FFF2-40B4-BE49-F238E27FC236}">
                <a16:creationId xmlns:a16="http://schemas.microsoft.com/office/drawing/2014/main" id="{4D3AF509-3F2A-18A7-1483-73902BF7954B}"/>
              </a:ext>
            </a:extLst>
          </p:cNvPr>
          <p:cNvSpPr>
            <a:spLocks noGrp="1"/>
          </p:cNvSpPr>
          <p:nvPr>
            <p:ph sz="quarter" idx="36"/>
          </p:nvPr>
        </p:nvSpPr>
        <p:spPr>
          <a:xfrm>
            <a:off x="814301" y="2465535"/>
            <a:ext cx="6020961" cy="3760663"/>
          </a:xfrm>
        </p:spPr>
        <p:txBody>
          <a:bodyPr/>
          <a:lstStyle/>
          <a:p>
            <a:r>
              <a:rPr lang="en-US" dirty="0"/>
              <a:t>We selected Landing outcomes and the COUNT of landing outcomes from the data and used the WHERE clause to filter for landing outcomes BETWEEN 2010-06-04 and 2017- 03-20.</a:t>
            </a:r>
            <a:endParaRPr lang="tr-TR" dirty="0"/>
          </a:p>
          <a:p>
            <a:r>
              <a:rPr lang="en-US" dirty="0"/>
              <a:t>We applied the GROUP BY clause to group the landing outcomes and the ORDER BY clause to order the grouped landing outcome in descending order. </a:t>
            </a:r>
          </a:p>
        </p:txBody>
      </p:sp>
      <p:sp>
        <p:nvSpPr>
          <p:cNvPr id="5" name="Slide Number Placeholder 4">
            <a:extLst>
              <a:ext uri="{FF2B5EF4-FFF2-40B4-BE49-F238E27FC236}">
                <a16:creationId xmlns:a16="http://schemas.microsoft.com/office/drawing/2014/main" id="{A08A6D8C-3387-5EB3-9299-CB3F9AB09182}"/>
              </a:ext>
            </a:extLst>
          </p:cNvPr>
          <p:cNvSpPr>
            <a:spLocks noGrp="1"/>
          </p:cNvSpPr>
          <p:nvPr>
            <p:ph type="sldNum" sz="quarter" idx="12"/>
          </p:nvPr>
        </p:nvSpPr>
        <p:spPr/>
        <p:txBody>
          <a:bodyPr/>
          <a:lstStyle/>
          <a:p>
            <a:fld id="{FE024F78-56A6-7740-B68D-8D4D026EDF3F}" type="slidenum">
              <a:rPr lang="en-US" smtClean="0"/>
              <a:pPr/>
              <a:t>32</a:t>
            </a:fld>
            <a:endParaRPr lang="en-US" dirty="0"/>
          </a:p>
        </p:txBody>
      </p:sp>
      <p:pic>
        <p:nvPicPr>
          <p:cNvPr id="10" name="Picture 9">
            <a:extLst>
              <a:ext uri="{FF2B5EF4-FFF2-40B4-BE49-F238E27FC236}">
                <a16:creationId xmlns:a16="http://schemas.microsoft.com/office/drawing/2014/main" id="{8060812E-5B65-FDCC-1FB4-2AE9024F7D03}"/>
              </a:ext>
            </a:extLst>
          </p:cNvPr>
          <p:cNvPicPr>
            <a:picLocks noChangeAspect="1"/>
          </p:cNvPicPr>
          <p:nvPr/>
        </p:nvPicPr>
        <p:blipFill>
          <a:blip r:embed="rId2"/>
          <a:stretch>
            <a:fillRect/>
          </a:stretch>
        </p:blipFill>
        <p:spPr>
          <a:xfrm>
            <a:off x="7565096" y="2130725"/>
            <a:ext cx="3589242" cy="4612220"/>
          </a:xfrm>
          <a:prstGeom prst="rect">
            <a:avLst/>
          </a:prstGeom>
        </p:spPr>
      </p:pic>
    </p:spTree>
    <p:extLst>
      <p:ext uri="{BB962C8B-B14F-4D97-AF65-F5344CB8AC3E}">
        <p14:creationId xmlns:p14="http://schemas.microsoft.com/office/powerpoint/2010/main" val="4220035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C0DD7-1D6F-5958-271E-D7DF37AB9FE1}"/>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20AB3EA0-39FB-49E1-959D-217C79562E78}"/>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F1A03AA0-A4E2-C275-0CDA-4F7C23A7D91F}"/>
              </a:ext>
            </a:extLst>
          </p:cNvPr>
          <p:cNvSpPr>
            <a:spLocks noGrp="1"/>
          </p:cNvSpPr>
          <p:nvPr>
            <p:ph type="title"/>
          </p:nvPr>
        </p:nvSpPr>
        <p:spPr>
          <a:xfrm>
            <a:off x="2932448" y="264160"/>
            <a:ext cx="6327105" cy="3373973"/>
          </a:xfrm>
        </p:spPr>
        <p:txBody>
          <a:bodyPr anchor="b"/>
          <a:lstStyle/>
          <a:p>
            <a:r>
              <a:rPr lang="tr-TR" dirty="0" err="1"/>
              <a:t>Launch</a:t>
            </a:r>
            <a:r>
              <a:rPr lang="tr-TR" dirty="0"/>
              <a:t> </a:t>
            </a:r>
            <a:r>
              <a:rPr lang="tr-TR" dirty="0" err="1"/>
              <a:t>sıtes</a:t>
            </a:r>
            <a:r>
              <a:rPr lang="tr-TR" dirty="0"/>
              <a:t> </a:t>
            </a:r>
            <a:r>
              <a:rPr lang="tr-TR" dirty="0" err="1"/>
              <a:t>proxımıtıes</a:t>
            </a:r>
            <a:r>
              <a:rPr lang="tr-TR" dirty="0"/>
              <a:t> </a:t>
            </a:r>
            <a:r>
              <a:rPr lang="tr-TR" dirty="0" err="1"/>
              <a:t>analysıs</a:t>
            </a:r>
            <a:endParaRPr lang="en-US" dirty="0"/>
          </a:p>
        </p:txBody>
      </p:sp>
      <p:sp>
        <p:nvSpPr>
          <p:cNvPr id="6" name="Subtitle 5">
            <a:extLst>
              <a:ext uri="{FF2B5EF4-FFF2-40B4-BE49-F238E27FC236}">
                <a16:creationId xmlns:a16="http://schemas.microsoft.com/office/drawing/2014/main" id="{01041C18-A7F4-8D25-F7DC-FD1E9738E045}"/>
              </a:ext>
            </a:extLst>
          </p:cNvPr>
          <p:cNvSpPr>
            <a:spLocks noGrp="1"/>
          </p:cNvSpPr>
          <p:nvPr>
            <p:ph type="subTitle" idx="1"/>
          </p:nvPr>
        </p:nvSpPr>
        <p:spPr>
          <a:xfrm>
            <a:off x="2932448" y="3962135"/>
            <a:ext cx="6327105" cy="2653771"/>
          </a:xfrm>
        </p:spPr>
        <p:txBody>
          <a:bodyPr/>
          <a:lstStyle/>
          <a:p>
            <a:r>
              <a:rPr lang="tr-TR" dirty="0" err="1"/>
              <a:t>Sectıon</a:t>
            </a:r>
            <a:r>
              <a:rPr lang="tr-TR" dirty="0"/>
              <a:t> 3</a:t>
            </a:r>
            <a:endParaRPr lang="en-US" dirty="0"/>
          </a:p>
        </p:txBody>
      </p:sp>
    </p:spTree>
    <p:extLst>
      <p:ext uri="{BB962C8B-B14F-4D97-AF65-F5344CB8AC3E}">
        <p14:creationId xmlns:p14="http://schemas.microsoft.com/office/powerpoint/2010/main" val="3936775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92C74-546C-159A-9C4C-CEA0D2B87F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CE2C73-A69D-9BC0-E106-585AC206A96E}"/>
              </a:ext>
            </a:extLst>
          </p:cNvPr>
          <p:cNvSpPr>
            <a:spLocks noGrp="1"/>
          </p:cNvSpPr>
          <p:nvPr>
            <p:ph type="title"/>
          </p:nvPr>
        </p:nvSpPr>
        <p:spPr/>
        <p:txBody>
          <a:bodyPr/>
          <a:lstStyle/>
          <a:p>
            <a:r>
              <a:rPr lang="en-US" dirty="0"/>
              <a:t>All launch sites global map markers</a:t>
            </a:r>
          </a:p>
        </p:txBody>
      </p:sp>
      <p:sp>
        <p:nvSpPr>
          <p:cNvPr id="3" name="Content Placeholder 2">
            <a:extLst>
              <a:ext uri="{FF2B5EF4-FFF2-40B4-BE49-F238E27FC236}">
                <a16:creationId xmlns:a16="http://schemas.microsoft.com/office/drawing/2014/main" id="{F6306B68-BAA1-1618-F5E3-2AF34CACEE76}"/>
              </a:ext>
            </a:extLst>
          </p:cNvPr>
          <p:cNvSpPr>
            <a:spLocks noGrp="1"/>
          </p:cNvSpPr>
          <p:nvPr>
            <p:ph sz="quarter" idx="36"/>
          </p:nvPr>
        </p:nvSpPr>
        <p:spPr>
          <a:xfrm>
            <a:off x="814301" y="2465535"/>
            <a:ext cx="11069869" cy="4036865"/>
          </a:xfrm>
        </p:spPr>
        <p:txBody>
          <a:bodyPr/>
          <a:lstStyle/>
          <a:p>
            <a:r>
              <a:rPr lang="en-US" dirty="0"/>
              <a:t>We can see that the SpaceX launch sites are in the United States of America Florida and California.</a:t>
            </a:r>
          </a:p>
        </p:txBody>
      </p:sp>
      <p:sp>
        <p:nvSpPr>
          <p:cNvPr id="5" name="Slide Number Placeholder 4">
            <a:extLst>
              <a:ext uri="{FF2B5EF4-FFF2-40B4-BE49-F238E27FC236}">
                <a16:creationId xmlns:a16="http://schemas.microsoft.com/office/drawing/2014/main" id="{CFC13E06-2FBB-624A-600B-830B88CA9687}"/>
              </a:ext>
            </a:extLst>
          </p:cNvPr>
          <p:cNvSpPr>
            <a:spLocks noGrp="1"/>
          </p:cNvSpPr>
          <p:nvPr>
            <p:ph type="sldNum" sz="quarter" idx="12"/>
          </p:nvPr>
        </p:nvSpPr>
        <p:spPr/>
        <p:txBody>
          <a:bodyPr/>
          <a:lstStyle/>
          <a:p>
            <a:fld id="{FE024F78-56A6-7740-B68D-8D4D026EDF3F}" type="slidenum">
              <a:rPr lang="en-US" smtClean="0"/>
              <a:pPr/>
              <a:t>34</a:t>
            </a:fld>
            <a:endParaRPr lang="en-US" dirty="0"/>
          </a:p>
        </p:txBody>
      </p:sp>
      <p:pic>
        <p:nvPicPr>
          <p:cNvPr id="8" name="Picture 7">
            <a:extLst>
              <a:ext uri="{FF2B5EF4-FFF2-40B4-BE49-F238E27FC236}">
                <a16:creationId xmlns:a16="http://schemas.microsoft.com/office/drawing/2014/main" id="{6FE974AE-7E4B-5DCE-EB16-AFF2CC00ACA9}"/>
              </a:ext>
            </a:extLst>
          </p:cNvPr>
          <p:cNvPicPr>
            <a:picLocks noChangeAspect="1"/>
          </p:cNvPicPr>
          <p:nvPr/>
        </p:nvPicPr>
        <p:blipFill>
          <a:blip r:embed="rId2"/>
          <a:stretch>
            <a:fillRect/>
          </a:stretch>
        </p:blipFill>
        <p:spPr>
          <a:xfrm>
            <a:off x="1095284" y="2909042"/>
            <a:ext cx="6547719" cy="3317156"/>
          </a:xfrm>
          <a:prstGeom prst="rect">
            <a:avLst/>
          </a:prstGeom>
        </p:spPr>
      </p:pic>
    </p:spTree>
    <p:extLst>
      <p:ext uri="{BB962C8B-B14F-4D97-AF65-F5344CB8AC3E}">
        <p14:creationId xmlns:p14="http://schemas.microsoft.com/office/powerpoint/2010/main" val="4154224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29A42-6679-D757-3CED-E96D9CDC86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6B0D5-C133-BDBC-2EBD-95A1019D6AD5}"/>
              </a:ext>
            </a:extLst>
          </p:cNvPr>
          <p:cNvSpPr>
            <a:spLocks noGrp="1"/>
          </p:cNvSpPr>
          <p:nvPr>
            <p:ph type="title"/>
          </p:nvPr>
        </p:nvSpPr>
        <p:spPr/>
        <p:txBody>
          <a:bodyPr/>
          <a:lstStyle/>
          <a:p>
            <a:r>
              <a:rPr lang="en-US" dirty="0"/>
              <a:t>Markers showing launch sites with color labels</a:t>
            </a:r>
          </a:p>
        </p:txBody>
      </p:sp>
      <p:sp>
        <p:nvSpPr>
          <p:cNvPr id="3" name="Content Placeholder 2">
            <a:extLst>
              <a:ext uri="{FF2B5EF4-FFF2-40B4-BE49-F238E27FC236}">
                <a16:creationId xmlns:a16="http://schemas.microsoft.com/office/drawing/2014/main" id="{FBAE8937-9277-67EB-964C-87B48E0C953A}"/>
              </a:ext>
            </a:extLst>
          </p:cNvPr>
          <p:cNvSpPr>
            <a:spLocks noGrp="1"/>
          </p:cNvSpPr>
          <p:nvPr>
            <p:ph sz="quarter" idx="36"/>
          </p:nvPr>
        </p:nvSpPr>
        <p:spPr>
          <a:xfrm>
            <a:off x="814301" y="2465535"/>
            <a:ext cx="11069869" cy="4036865"/>
          </a:xfrm>
        </p:spPr>
        <p:txBody>
          <a:bodyPr/>
          <a:lstStyle/>
          <a:p>
            <a:r>
              <a:rPr lang="en-US" dirty="0"/>
              <a:t>Green Marker shows successful launches and Red Marker shows Failures.</a:t>
            </a:r>
          </a:p>
        </p:txBody>
      </p:sp>
      <p:sp>
        <p:nvSpPr>
          <p:cNvPr id="5" name="Slide Number Placeholder 4">
            <a:extLst>
              <a:ext uri="{FF2B5EF4-FFF2-40B4-BE49-F238E27FC236}">
                <a16:creationId xmlns:a16="http://schemas.microsoft.com/office/drawing/2014/main" id="{611B7328-D982-734E-7C7F-32D8753E6D59}"/>
              </a:ext>
            </a:extLst>
          </p:cNvPr>
          <p:cNvSpPr>
            <a:spLocks noGrp="1"/>
          </p:cNvSpPr>
          <p:nvPr>
            <p:ph type="sldNum" sz="quarter" idx="12"/>
          </p:nvPr>
        </p:nvSpPr>
        <p:spPr/>
        <p:txBody>
          <a:bodyPr/>
          <a:lstStyle/>
          <a:p>
            <a:fld id="{FE024F78-56A6-7740-B68D-8D4D026EDF3F}" type="slidenum">
              <a:rPr lang="en-US" smtClean="0"/>
              <a:pPr/>
              <a:t>35</a:t>
            </a:fld>
            <a:endParaRPr lang="en-US" dirty="0"/>
          </a:p>
        </p:txBody>
      </p:sp>
      <p:pic>
        <p:nvPicPr>
          <p:cNvPr id="6" name="Picture 5">
            <a:extLst>
              <a:ext uri="{FF2B5EF4-FFF2-40B4-BE49-F238E27FC236}">
                <a16:creationId xmlns:a16="http://schemas.microsoft.com/office/drawing/2014/main" id="{7EB49B08-55AE-8951-B11A-8AD6D537DD5F}"/>
              </a:ext>
            </a:extLst>
          </p:cNvPr>
          <p:cNvPicPr>
            <a:picLocks noChangeAspect="1"/>
          </p:cNvPicPr>
          <p:nvPr/>
        </p:nvPicPr>
        <p:blipFill>
          <a:blip r:embed="rId2"/>
          <a:stretch>
            <a:fillRect/>
          </a:stretch>
        </p:blipFill>
        <p:spPr>
          <a:xfrm>
            <a:off x="1107776" y="2948614"/>
            <a:ext cx="5551817" cy="3363601"/>
          </a:xfrm>
          <a:prstGeom prst="rect">
            <a:avLst/>
          </a:prstGeom>
        </p:spPr>
      </p:pic>
    </p:spTree>
    <p:extLst>
      <p:ext uri="{BB962C8B-B14F-4D97-AF65-F5344CB8AC3E}">
        <p14:creationId xmlns:p14="http://schemas.microsoft.com/office/powerpoint/2010/main" val="1749184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500C5-B550-F6FA-FB19-39EC35D535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FADFE2-9D13-588B-2910-B34C3AE619EA}"/>
              </a:ext>
            </a:extLst>
          </p:cNvPr>
          <p:cNvSpPr>
            <a:spLocks noGrp="1"/>
          </p:cNvSpPr>
          <p:nvPr>
            <p:ph type="title"/>
          </p:nvPr>
        </p:nvSpPr>
        <p:spPr/>
        <p:txBody>
          <a:bodyPr/>
          <a:lstStyle/>
          <a:p>
            <a:r>
              <a:rPr lang="en-US" dirty="0"/>
              <a:t>Launch Site distance to landmarks</a:t>
            </a:r>
          </a:p>
        </p:txBody>
      </p:sp>
      <p:sp>
        <p:nvSpPr>
          <p:cNvPr id="3" name="Content Placeholder 2">
            <a:extLst>
              <a:ext uri="{FF2B5EF4-FFF2-40B4-BE49-F238E27FC236}">
                <a16:creationId xmlns:a16="http://schemas.microsoft.com/office/drawing/2014/main" id="{CB403756-B4B4-1896-D482-B7340602DCF0}"/>
              </a:ext>
            </a:extLst>
          </p:cNvPr>
          <p:cNvSpPr>
            <a:spLocks noGrp="1"/>
          </p:cNvSpPr>
          <p:nvPr>
            <p:ph sz="quarter" idx="36"/>
          </p:nvPr>
        </p:nvSpPr>
        <p:spPr>
          <a:xfrm>
            <a:off x="814301" y="2465535"/>
            <a:ext cx="11069869" cy="4036865"/>
          </a:xfrm>
        </p:spPr>
        <p:txBody>
          <a:bodyPr/>
          <a:lstStyle/>
          <a:p>
            <a:r>
              <a:rPr lang="en-US" dirty="0"/>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a:t>
            </a:r>
            <a:r>
              <a:rPr lang="en-US" dirty="0" err="1"/>
              <a:t>rocketsfalling</a:t>
            </a:r>
            <a:r>
              <a:rPr lang="en-US" dirty="0"/>
              <a:t> on densely populated areas</a:t>
            </a:r>
          </a:p>
        </p:txBody>
      </p:sp>
      <p:sp>
        <p:nvSpPr>
          <p:cNvPr id="5" name="Slide Number Placeholder 4">
            <a:extLst>
              <a:ext uri="{FF2B5EF4-FFF2-40B4-BE49-F238E27FC236}">
                <a16:creationId xmlns:a16="http://schemas.microsoft.com/office/drawing/2014/main" id="{FBBBA577-EDC4-0A2C-D7D1-903BD64237DF}"/>
              </a:ext>
            </a:extLst>
          </p:cNvPr>
          <p:cNvSpPr>
            <a:spLocks noGrp="1"/>
          </p:cNvSpPr>
          <p:nvPr>
            <p:ph type="sldNum" sz="quarter" idx="12"/>
          </p:nvPr>
        </p:nvSpPr>
        <p:spPr/>
        <p:txBody>
          <a:bodyPr/>
          <a:lstStyle/>
          <a:p>
            <a:fld id="{FE024F78-56A6-7740-B68D-8D4D026EDF3F}" type="slidenum">
              <a:rPr lang="en-US" smtClean="0"/>
              <a:pPr/>
              <a:t>36</a:t>
            </a:fld>
            <a:endParaRPr lang="en-US" dirty="0"/>
          </a:p>
        </p:txBody>
      </p:sp>
      <p:pic>
        <p:nvPicPr>
          <p:cNvPr id="6" name="Picture 5">
            <a:extLst>
              <a:ext uri="{FF2B5EF4-FFF2-40B4-BE49-F238E27FC236}">
                <a16:creationId xmlns:a16="http://schemas.microsoft.com/office/drawing/2014/main" id="{F4CBD0DA-BC94-39F2-1ECF-53EAB8A072EE}"/>
              </a:ext>
            </a:extLst>
          </p:cNvPr>
          <p:cNvPicPr>
            <a:picLocks noChangeAspect="1"/>
          </p:cNvPicPr>
          <p:nvPr/>
        </p:nvPicPr>
        <p:blipFill>
          <a:blip r:embed="rId2"/>
          <a:stretch>
            <a:fillRect/>
          </a:stretch>
        </p:blipFill>
        <p:spPr>
          <a:xfrm>
            <a:off x="1300298" y="3869953"/>
            <a:ext cx="3678627" cy="1228028"/>
          </a:xfrm>
          <a:prstGeom prst="rect">
            <a:avLst/>
          </a:prstGeom>
        </p:spPr>
      </p:pic>
      <p:pic>
        <p:nvPicPr>
          <p:cNvPr id="8" name="Picture 7">
            <a:extLst>
              <a:ext uri="{FF2B5EF4-FFF2-40B4-BE49-F238E27FC236}">
                <a16:creationId xmlns:a16="http://schemas.microsoft.com/office/drawing/2014/main" id="{E5058A0F-83A4-1053-7E8C-B2FE4643F8F8}"/>
              </a:ext>
            </a:extLst>
          </p:cNvPr>
          <p:cNvPicPr>
            <a:picLocks noChangeAspect="1"/>
          </p:cNvPicPr>
          <p:nvPr/>
        </p:nvPicPr>
        <p:blipFill>
          <a:blip r:embed="rId3"/>
          <a:stretch>
            <a:fillRect/>
          </a:stretch>
        </p:blipFill>
        <p:spPr>
          <a:xfrm>
            <a:off x="1300298" y="5183686"/>
            <a:ext cx="8085242" cy="1363176"/>
          </a:xfrm>
          <a:prstGeom prst="rect">
            <a:avLst/>
          </a:prstGeom>
        </p:spPr>
      </p:pic>
      <p:pic>
        <p:nvPicPr>
          <p:cNvPr id="10" name="Picture 9">
            <a:extLst>
              <a:ext uri="{FF2B5EF4-FFF2-40B4-BE49-F238E27FC236}">
                <a16:creationId xmlns:a16="http://schemas.microsoft.com/office/drawing/2014/main" id="{150F2F20-863B-53EF-8F99-36C2C959AEAA}"/>
              </a:ext>
            </a:extLst>
          </p:cNvPr>
          <p:cNvPicPr>
            <a:picLocks noChangeAspect="1"/>
          </p:cNvPicPr>
          <p:nvPr/>
        </p:nvPicPr>
        <p:blipFill>
          <a:blip r:embed="rId4"/>
          <a:stretch>
            <a:fillRect/>
          </a:stretch>
        </p:blipFill>
        <p:spPr>
          <a:xfrm>
            <a:off x="4978925" y="3873766"/>
            <a:ext cx="4406615" cy="1220997"/>
          </a:xfrm>
          <a:prstGeom prst="rect">
            <a:avLst/>
          </a:prstGeom>
        </p:spPr>
      </p:pic>
    </p:spTree>
    <p:extLst>
      <p:ext uri="{BB962C8B-B14F-4D97-AF65-F5344CB8AC3E}">
        <p14:creationId xmlns:p14="http://schemas.microsoft.com/office/powerpoint/2010/main" val="3485830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599A9-D5E2-0C3C-8D01-0D6352250366}"/>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169A2275-6AAD-F7C3-1213-A3C6000004B4}"/>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D69AC83E-D2E6-D458-6314-5E2F91B658A1}"/>
              </a:ext>
            </a:extLst>
          </p:cNvPr>
          <p:cNvSpPr>
            <a:spLocks noGrp="1"/>
          </p:cNvSpPr>
          <p:nvPr>
            <p:ph type="title"/>
          </p:nvPr>
        </p:nvSpPr>
        <p:spPr>
          <a:xfrm>
            <a:off x="2932448" y="264160"/>
            <a:ext cx="6327105" cy="3373973"/>
          </a:xfrm>
        </p:spPr>
        <p:txBody>
          <a:bodyPr anchor="b"/>
          <a:lstStyle/>
          <a:p>
            <a:r>
              <a:rPr lang="tr-TR" dirty="0" err="1"/>
              <a:t>Buıld</a:t>
            </a:r>
            <a:r>
              <a:rPr lang="tr-TR" dirty="0"/>
              <a:t> a </a:t>
            </a:r>
            <a:r>
              <a:rPr lang="tr-TR" dirty="0" err="1"/>
              <a:t>dashboard</a:t>
            </a:r>
            <a:r>
              <a:rPr lang="tr-TR" dirty="0"/>
              <a:t> </a:t>
            </a:r>
            <a:r>
              <a:rPr lang="tr-TR" dirty="0" err="1"/>
              <a:t>wıth</a:t>
            </a:r>
            <a:r>
              <a:rPr lang="tr-TR" dirty="0"/>
              <a:t> </a:t>
            </a:r>
            <a:r>
              <a:rPr lang="tr-TR" dirty="0" err="1"/>
              <a:t>plotly</a:t>
            </a:r>
            <a:r>
              <a:rPr lang="tr-TR" dirty="0"/>
              <a:t> </a:t>
            </a:r>
            <a:r>
              <a:rPr lang="tr-TR" dirty="0" err="1"/>
              <a:t>dash</a:t>
            </a:r>
            <a:endParaRPr lang="en-US" dirty="0"/>
          </a:p>
        </p:txBody>
      </p:sp>
      <p:sp>
        <p:nvSpPr>
          <p:cNvPr id="6" name="Subtitle 5">
            <a:extLst>
              <a:ext uri="{FF2B5EF4-FFF2-40B4-BE49-F238E27FC236}">
                <a16:creationId xmlns:a16="http://schemas.microsoft.com/office/drawing/2014/main" id="{6222F5B2-CDA0-771A-A456-95620854EA9D}"/>
              </a:ext>
            </a:extLst>
          </p:cNvPr>
          <p:cNvSpPr>
            <a:spLocks noGrp="1"/>
          </p:cNvSpPr>
          <p:nvPr>
            <p:ph type="subTitle" idx="1"/>
          </p:nvPr>
        </p:nvSpPr>
        <p:spPr>
          <a:xfrm>
            <a:off x="2932448" y="3962135"/>
            <a:ext cx="6327105" cy="2653771"/>
          </a:xfrm>
        </p:spPr>
        <p:txBody>
          <a:bodyPr/>
          <a:lstStyle/>
          <a:p>
            <a:r>
              <a:rPr lang="tr-TR" dirty="0" err="1"/>
              <a:t>Sectıon</a:t>
            </a:r>
            <a:r>
              <a:rPr lang="tr-TR" dirty="0"/>
              <a:t> 4</a:t>
            </a:r>
            <a:endParaRPr lang="en-US" dirty="0"/>
          </a:p>
        </p:txBody>
      </p:sp>
    </p:spTree>
    <p:extLst>
      <p:ext uri="{BB962C8B-B14F-4D97-AF65-F5344CB8AC3E}">
        <p14:creationId xmlns:p14="http://schemas.microsoft.com/office/powerpoint/2010/main" val="3109133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D6A55-233D-5B2B-8215-5D6ABE3D10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B694CC-8F9E-244B-55C3-37F204C66D04}"/>
              </a:ext>
            </a:extLst>
          </p:cNvPr>
          <p:cNvSpPr>
            <a:spLocks noGrp="1"/>
          </p:cNvSpPr>
          <p:nvPr>
            <p:ph type="title"/>
          </p:nvPr>
        </p:nvSpPr>
        <p:spPr/>
        <p:txBody>
          <a:bodyPr/>
          <a:lstStyle/>
          <a:p>
            <a:r>
              <a:rPr lang="en-US" dirty="0"/>
              <a:t>Pie chart showing the success percentage achieved by each launch site</a:t>
            </a:r>
          </a:p>
        </p:txBody>
      </p:sp>
      <p:sp>
        <p:nvSpPr>
          <p:cNvPr id="3" name="Content Placeholder 2">
            <a:extLst>
              <a:ext uri="{FF2B5EF4-FFF2-40B4-BE49-F238E27FC236}">
                <a16:creationId xmlns:a16="http://schemas.microsoft.com/office/drawing/2014/main" id="{5ABD2776-3F47-DF8B-CC6E-55E1638805BF}"/>
              </a:ext>
            </a:extLst>
          </p:cNvPr>
          <p:cNvSpPr>
            <a:spLocks noGrp="1"/>
          </p:cNvSpPr>
          <p:nvPr>
            <p:ph sz="quarter" idx="36"/>
          </p:nvPr>
        </p:nvSpPr>
        <p:spPr>
          <a:xfrm>
            <a:off x="814301" y="2465535"/>
            <a:ext cx="11069869" cy="4036865"/>
          </a:xfrm>
        </p:spPr>
        <p:txBody>
          <a:bodyPr/>
          <a:lstStyle/>
          <a:p>
            <a:r>
              <a:rPr lang="en-US" dirty="0"/>
              <a:t>We can see that KSC LC-39A had the most successful launches from all the sites. </a:t>
            </a:r>
          </a:p>
        </p:txBody>
      </p:sp>
      <p:sp>
        <p:nvSpPr>
          <p:cNvPr id="5" name="Slide Number Placeholder 4">
            <a:extLst>
              <a:ext uri="{FF2B5EF4-FFF2-40B4-BE49-F238E27FC236}">
                <a16:creationId xmlns:a16="http://schemas.microsoft.com/office/drawing/2014/main" id="{D14BD0DC-DE36-6756-4105-50CC7528C7BE}"/>
              </a:ext>
            </a:extLst>
          </p:cNvPr>
          <p:cNvSpPr>
            <a:spLocks noGrp="1"/>
          </p:cNvSpPr>
          <p:nvPr>
            <p:ph type="sldNum" sz="quarter" idx="12"/>
          </p:nvPr>
        </p:nvSpPr>
        <p:spPr/>
        <p:txBody>
          <a:bodyPr/>
          <a:lstStyle/>
          <a:p>
            <a:fld id="{FE024F78-56A6-7740-B68D-8D4D026EDF3F}" type="slidenum">
              <a:rPr lang="en-US" smtClean="0"/>
              <a:pPr/>
              <a:t>38</a:t>
            </a:fld>
            <a:endParaRPr lang="en-US" dirty="0"/>
          </a:p>
        </p:txBody>
      </p:sp>
      <p:pic>
        <p:nvPicPr>
          <p:cNvPr id="8" name="Picture 7">
            <a:extLst>
              <a:ext uri="{FF2B5EF4-FFF2-40B4-BE49-F238E27FC236}">
                <a16:creationId xmlns:a16="http://schemas.microsoft.com/office/drawing/2014/main" id="{D3D06F5D-69D3-2FFD-47E1-1DE13318DE5B}"/>
              </a:ext>
            </a:extLst>
          </p:cNvPr>
          <p:cNvPicPr>
            <a:picLocks noChangeAspect="1"/>
          </p:cNvPicPr>
          <p:nvPr/>
        </p:nvPicPr>
        <p:blipFill>
          <a:blip r:embed="rId2"/>
          <a:stretch>
            <a:fillRect/>
          </a:stretch>
        </p:blipFill>
        <p:spPr>
          <a:xfrm>
            <a:off x="1656588" y="3429000"/>
            <a:ext cx="8669547" cy="2164277"/>
          </a:xfrm>
          <a:prstGeom prst="rect">
            <a:avLst/>
          </a:prstGeom>
        </p:spPr>
      </p:pic>
    </p:spTree>
    <p:extLst>
      <p:ext uri="{BB962C8B-B14F-4D97-AF65-F5344CB8AC3E}">
        <p14:creationId xmlns:p14="http://schemas.microsoft.com/office/powerpoint/2010/main" val="1237264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62149-15C9-79BA-7A1E-07091D82C4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1FD94-D570-2CDE-97BE-079DCCFA6645}"/>
              </a:ext>
            </a:extLst>
          </p:cNvPr>
          <p:cNvSpPr>
            <a:spLocks noGrp="1"/>
          </p:cNvSpPr>
          <p:nvPr>
            <p:ph type="title"/>
          </p:nvPr>
        </p:nvSpPr>
        <p:spPr/>
        <p:txBody>
          <a:bodyPr/>
          <a:lstStyle/>
          <a:p>
            <a:r>
              <a:rPr lang="en-US" dirty="0"/>
              <a:t>Pie chart showing the Launch site with the highest launch success ratio</a:t>
            </a:r>
          </a:p>
        </p:txBody>
      </p:sp>
      <p:pic>
        <p:nvPicPr>
          <p:cNvPr id="6" name="Content Placeholder 5">
            <a:extLst>
              <a:ext uri="{FF2B5EF4-FFF2-40B4-BE49-F238E27FC236}">
                <a16:creationId xmlns:a16="http://schemas.microsoft.com/office/drawing/2014/main" id="{25AEC569-85C2-9E80-341F-F2C2007941E9}"/>
              </a:ext>
            </a:extLst>
          </p:cNvPr>
          <p:cNvPicPr>
            <a:picLocks noGrp="1" noChangeAspect="1"/>
          </p:cNvPicPr>
          <p:nvPr>
            <p:ph sz="quarter" idx="36"/>
          </p:nvPr>
        </p:nvPicPr>
        <p:blipFill>
          <a:blip r:embed="rId2"/>
          <a:stretch>
            <a:fillRect/>
          </a:stretch>
        </p:blipFill>
        <p:spPr>
          <a:xfrm>
            <a:off x="814388" y="3039518"/>
            <a:ext cx="10218797" cy="2666715"/>
          </a:xfrm>
        </p:spPr>
      </p:pic>
      <p:sp>
        <p:nvSpPr>
          <p:cNvPr id="5" name="Slide Number Placeholder 4">
            <a:extLst>
              <a:ext uri="{FF2B5EF4-FFF2-40B4-BE49-F238E27FC236}">
                <a16:creationId xmlns:a16="http://schemas.microsoft.com/office/drawing/2014/main" id="{B46C61EE-B558-B363-D8B2-96FED2A0F38A}"/>
              </a:ext>
            </a:extLst>
          </p:cNvPr>
          <p:cNvSpPr>
            <a:spLocks noGrp="1"/>
          </p:cNvSpPr>
          <p:nvPr>
            <p:ph type="sldNum" sz="quarter" idx="12"/>
          </p:nvPr>
        </p:nvSpPr>
        <p:spPr/>
        <p:txBody>
          <a:bodyPr/>
          <a:lstStyle/>
          <a:p>
            <a:fld id="{FE024F78-56A6-7740-B68D-8D4D026EDF3F}" type="slidenum">
              <a:rPr lang="en-US" smtClean="0"/>
              <a:pPr/>
              <a:t>39</a:t>
            </a:fld>
            <a:endParaRPr lang="en-US" dirty="0"/>
          </a:p>
        </p:txBody>
      </p:sp>
      <p:sp>
        <p:nvSpPr>
          <p:cNvPr id="8" name="TextBox 7">
            <a:extLst>
              <a:ext uri="{FF2B5EF4-FFF2-40B4-BE49-F238E27FC236}">
                <a16:creationId xmlns:a16="http://schemas.microsoft.com/office/drawing/2014/main" id="{ACB4CFB7-6EC4-B814-711F-E9B61AED061B}"/>
              </a:ext>
            </a:extLst>
          </p:cNvPr>
          <p:cNvSpPr txBox="1"/>
          <p:nvPr/>
        </p:nvSpPr>
        <p:spPr>
          <a:xfrm>
            <a:off x="814387" y="2196387"/>
            <a:ext cx="10218797" cy="369332"/>
          </a:xfrm>
          <a:prstGeom prst="rect">
            <a:avLst/>
          </a:prstGeom>
          <a:noFill/>
        </p:spPr>
        <p:txBody>
          <a:bodyPr wrap="square">
            <a:spAutoFit/>
          </a:bodyPr>
          <a:lstStyle/>
          <a:p>
            <a:r>
              <a:rPr lang="en-US" dirty="0">
                <a:solidFill>
                  <a:schemeClr val="bg1"/>
                </a:solidFill>
              </a:rPr>
              <a:t>KSC LC-39A achieved a 76.9% success rate while getting a 23.1% failure rate.</a:t>
            </a:r>
          </a:p>
        </p:txBody>
      </p:sp>
    </p:spTree>
    <p:extLst>
      <p:ext uri="{BB962C8B-B14F-4D97-AF65-F5344CB8AC3E}">
        <p14:creationId xmlns:p14="http://schemas.microsoft.com/office/powerpoint/2010/main" val="55174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6CBB2-F966-BB5C-0680-4EDA2F29A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85469-B6B3-4106-D79D-6CF6C7956577}"/>
              </a:ext>
            </a:extLst>
          </p:cNvPr>
          <p:cNvSpPr>
            <a:spLocks noGrp="1"/>
          </p:cNvSpPr>
          <p:nvPr>
            <p:ph type="title"/>
          </p:nvPr>
        </p:nvSpPr>
        <p:spPr>
          <a:xfrm>
            <a:off x="3305668" y="-473499"/>
            <a:ext cx="7420819" cy="1656304"/>
          </a:xfrm>
        </p:spPr>
        <p:txBody>
          <a:bodyPr/>
          <a:lstStyle/>
          <a:p>
            <a:r>
              <a:rPr lang="en-US" dirty="0"/>
              <a:t>ENGAGING THE AUDIENCE</a:t>
            </a:r>
          </a:p>
        </p:txBody>
      </p:sp>
      <p:sp>
        <p:nvSpPr>
          <p:cNvPr id="4" name="Content Placeholder 3">
            <a:extLst>
              <a:ext uri="{FF2B5EF4-FFF2-40B4-BE49-F238E27FC236}">
                <a16:creationId xmlns:a16="http://schemas.microsoft.com/office/drawing/2014/main" id="{DF8F0E88-E032-1411-F2FE-89132F68B174}"/>
              </a:ext>
            </a:extLst>
          </p:cNvPr>
          <p:cNvSpPr>
            <a:spLocks noGrp="1"/>
          </p:cNvSpPr>
          <p:nvPr>
            <p:ph sz="quarter" idx="31"/>
          </p:nvPr>
        </p:nvSpPr>
        <p:spPr>
          <a:xfrm>
            <a:off x="3305669" y="2035834"/>
            <a:ext cx="7420819" cy="4110965"/>
          </a:xfrm>
        </p:spPr>
        <p:txBody>
          <a:bodyPr/>
          <a:lstStyle/>
          <a:p>
            <a:pPr marL="457200" lvl="1" indent="0">
              <a:buNone/>
            </a:pPr>
            <a:r>
              <a:rPr lang="en-US" sz="1400" dirty="0"/>
              <a:t>The commercial space industry, led by companies like SpaceX, is undergoing a transformative shift with innovations like reusable rocket technology. Our project aims to explore the feasibility of competing with SpaceX by analyzing publicly available data and leveraging data science techniques.</a:t>
            </a:r>
            <a:endParaRPr lang="tr-TR" sz="1400" dirty="0"/>
          </a:p>
          <a:p>
            <a:pPr marL="914400" lvl="2" indent="0">
              <a:buNone/>
            </a:pPr>
            <a:r>
              <a:rPr lang="tr-TR" dirty="0"/>
              <a:t>	         </a:t>
            </a:r>
            <a:r>
              <a:rPr lang="en-US" dirty="0"/>
              <a:t>Problems you want to find answers</a:t>
            </a:r>
            <a:endParaRPr lang="tr-TR" dirty="0"/>
          </a:p>
          <a:p>
            <a:pPr marL="0" indent="-57150">
              <a:buNone/>
            </a:pPr>
            <a:r>
              <a:rPr lang="en-US" sz="1400" dirty="0"/>
              <a:t>Can we predict SpaceX's success in recovering and reusing the first stage of its Falcon 9 rockets?</a:t>
            </a:r>
            <a:endParaRPr lang="tr-TR" sz="1400" dirty="0"/>
          </a:p>
          <a:p>
            <a:pPr marL="0" indent="-57150">
              <a:buNone/>
            </a:pPr>
            <a:r>
              <a:rPr lang="en-US" sz="1400" dirty="0"/>
              <a:t>What factors influence SpaceX's decision to reuse or discard the first stage?</a:t>
            </a:r>
          </a:p>
          <a:p>
            <a:pPr marL="0" indent="-57150">
              <a:buNone/>
            </a:pPr>
            <a:r>
              <a:rPr lang="en-US" sz="1400" dirty="0"/>
              <a:t>How does SpaceX's cost-saving strategy impact rocket launch pricing?</a:t>
            </a:r>
          </a:p>
          <a:p>
            <a:pPr marL="0" indent="-57150">
              <a:buNone/>
            </a:pPr>
            <a:r>
              <a:rPr lang="en-US" sz="1400" dirty="0"/>
              <a:t>What challenges and opportunities exist for a new entrant like Space Y in competing with SpaceX?</a:t>
            </a:r>
          </a:p>
          <a:p>
            <a:pPr marL="914400" lvl="2" indent="0">
              <a:buNone/>
            </a:pPr>
            <a:endParaRPr lang="en-US" dirty="0"/>
          </a:p>
          <a:p>
            <a:pPr marL="914400" lvl="2" indent="0">
              <a:buNone/>
            </a:pPr>
            <a:endParaRPr lang="tr-TR" dirty="0"/>
          </a:p>
        </p:txBody>
      </p:sp>
      <p:sp>
        <p:nvSpPr>
          <p:cNvPr id="3" name="Slide Number Placeholder 2">
            <a:extLst>
              <a:ext uri="{FF2B5EF4-FFF2-40B4-BE49-F238E27FC236}">
                <a16:creationId xmlns:a16="http://schemas.microsoft.com/office/drawing/2014/main" id="{2AA25863-6DA3-D155-1B14-D0CFA2CEEAE3}"/>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418033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2A690-2386-DB5A-1537-33399E8CB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BA97D2-A18B-CFAA-DE3E-7537C5BC85D8}"/>
              </a:ext>
            </a:extLst>
          </p:cNvPr>
          <p:cNvSpPr>
            <a:spLocks noGrp="1"/>
          </p:cNvSpPr>
          <p:nvPr>
            <p:ph type="title"/>
          </p:nvPr>
        </p:nvSpPr>
        <p:spPr/>
        <p:txBody>
          <a:bodyPr/>
          <a:lstStyle/>
          <a:p>
            <a:r>
              <a:rPr lang="en-US" dirty="0"/>
              <a:t>Scatter plot of Payload vs Launch Outcome for all sites, with different payload selected in the range slider</a:t>
            </a:r>
          </a:p>
        </p:txBody>
      </p:sp>
      <p:sp>
        <p:nvSpPr>
          <p:cNvPr id="3" name="Content Placeholder 2">
            <a:extLst>
              <a:ext uri="{FF2B5EF4-FFF2-40B4-BE49-F238E27FC236}">
                <a16:creationId xmlns:a16="http://schemas.microsoft.com/office/drawing/2014/main" id="{E9F38114-245A-9CBC-2759-C2E7189A25F4}"/>
              </a:ext>
            </a:extLst>
          </p:cNvPr>
          <p:cNvSpPr>
            <a:spLocks noGrp="1"/>
          </p:cNvSpPr>
          <p:nvPr>
            <p:ph sz="quarter" idx="36"/>
          </p:nvPr>
        </p:nvSpPr>
        <p:spPr>
          <a:xfrm>
            <a:off x="814301" y="2465535"/>
            <a:ext cx="11069869" cy="4036865"/>
          </a:xfrm>
        </p:spPr>
        <p:txBody>
          <a:bodyPr/>
          <a:lstStyle/>
          <a:p>
            <a:r>
              <a:rPr lang="en-US" dirty="0"/>
              <a:t>We can see the success rate for low weighted payloads is higher than the heavy weighted payloads. </a:t>
            </a:r>
          </a:p>
        </p:txBody>
      </p:sp>
      <p:sp>
        <p:nvSpPr>
          <p:cNvPr id="5" name="Slide Number Placeholder 4">
            <a:extLst>
              <a:ext uri="{FF2B5EF4-FFF2-40B4-BE49-F238E27FC236}">
                <a16:creationId xmlns:a16="http://schemas.microsoft.com/office/drawing/2014/main" id="{42A45B76-C923-5CFE-20DC-D80D3E1C33AE}"/>
              </a:ext>
            </a:extLst>
          </p:cNvPr>
          <p:cNvSpPr>
            <a:spLocks noGrp="1"/>
          </p:cNvSpPr>
          <p:nvPr>
            <p:ph type="sldNum" sz="quarter" idx="12"/>
          </p:nvPr>
        </p:nvSpPr>
        <p:spPr/>
        <p:txBody>
          <a:bodyPr/>
          <a:lstStyle/>
          <a:p>
            <a:fld id="{FE024F78-56A6-7740-B68D-8D4D026EDF3F}" type="slidenum">
              <a:rPr lang="en-US" smtClean="0"/>
              <a:pPr/>
              <a:t>40</a:t>
            </a:fld>
            <a:endParaRPr lang="en-US" dirty="0"/>
          </a:p>
        </p:txBody>
      </p:sp>
      <p:pic>
        <p:nvPicPr>
          <p:cNvPr id="6" name="Picture 5">
            <a:extLst>
              <a:ext uri="{FF2B5EF4-FFF2-40B4-BE49-F238E27FC236}">
                <a16:creationId xmlns:a16="http://schemas.microsoft.com/office/drawing/2014/main" id="{F2FED626-7488-B721-8897-F8380F9509B1}"/>
              </a:ext>
            </a:extLst>
          </p:cNvPr>
          <p:cNvPicPr>
            <a:picLocks noChangeAspect="1"/>
          </p:cNvPicPr>
          <p:nvPr/>
        </p:nvPicPr>
        <p:blipFill>
          <a:blip r:embed="rId2"/>
          <a:stretch>
            <a:fillRect/>
          </a:stretch>
        </p:blipFill>
        <p:spPr>
          <a:xfrm>
            <a:off x="1044113" y="3518385"/>
            <a:ext cx="9894498" cy="1931163"/>
          </a:xfrm>
          <a:prstGeom prst="rect">
            <a:avLst/>
          </a:prstGeom>
        </p:spPr>
      </p:pic>
    </p:spTree>
    <p:extLst>
      <p:ext uri="{BB962C8B-B14F-4D97-AF65-F5344CB8AC3E}">
        <p14:creationId xmlns:p14="http://schemas.microsoft.com/office/powerpoint/2010/main" val="755995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6E312-E3A4-CAF5-7358-AACE66112E8A}"/>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C879AA28-788B-2EF5-E3E0-99850892AB22}"/>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A473A8E2-14AA-4DAC-846D-E6A869F339F2}"/>
              </a:ext>
            </a:extLst>
          </p:cNvPr>
          <p:cNvSpPr>
            <a:spLocks noGrp="1"/>
          </p:cNvSpPr>
          <p:nvPr>
            <p:ph type="title"/>
          </p:nvPr>
        </p:nvSpPr>
        <p:spPr>
          <a:xfrm>
            <a:off x="2932448" y="264160"/>
            <a:ext cx="6327105" cy="3373973"/>
          </a:xfrm>
        </p:spPr>
        <p:txBody>
          <a:bodyPr anchor="b"/>
          <a:lstStyle/>
          <a:p>
            <a:r>
              <a:rPr lang="tr-TR" dirty="0" err="1"/>
              <a:t>Predıctıve</a:t>
            </a:r>
            <a:r>
              <a:rPr lang="tr-TR" dirty="0"/>
              <a:t> </a:t>
            </a:r>
            <a:r>
              <a:rPr lang="tr-TR" dirty="0" err="1"/>
              <a:t>analysıs</a:t>
            </a:r>
            <a:br>
              <a:rPr lang="tr-TR" dirty="0"/>
            </a:br>
            <a:r>
              <a:rPr lang="tr-TR" dirty="0"/>
              <a:t>(</a:t>
            </a:r>
            <a:r>
              <a:rPr lang="tr-TR" dirty="0" err="1"/>
              <a:t>Classıfıcatıon</a:t>
            </a:r>
            <a:endParaRPr lang="en-US" dirty="0"/>
          </a:p>
        </p:txBody>
      </p:sp>
      <p:sp>
        <p:nvSpPr>
          <p:cNvPr id="6" name="Subtitle 5">
            <a:extLst>
              <a:ext uri="{FF2B5EF4-FFF2-40B4-BE49-F238E27FC236}">
                <a16:creationId xmlns:a16="http://schemas.microsoft.com/office/drawing/2014/main" id="{4CC6DF69-9793-A2F6-21C2-9A4B89306DE4}"/>
              </a:ext>
            </a:extLst>
          </p:cNvPr>
          <p:cNvSpPr>
            <a:spLocks noGrp="1"/>
          </p:cNvSpPr>
          <p:nvPr>
            <p:ph type="subTitle" idx="1"/>
          </p:nvPr>
        </p:nvSpPr>
        <p:spPr>
          <a:xfrm>
            <a:off x="2932448" y="3962135"/>
            <a:ext cx="6327105" cy="2653771"/>
          </a:xfrm>
        </p:spPr>
        <p:txBody>
          <a:bodyPr/>
          <a:lstStyle/>
          <a:p>
            <a:r>
              <a:rPr lang="tr-TR" dirty="0" err="1"/>
              <a:t>Sectıon</a:t>
            </a:r>
            <a:r>
              <a:rPr lang="tr-TR" dirty="0"/>
              <a:t> 5</a:t>
            </a:r>
            <a:endParaRPr lang="en-US" dirty="0"/>
          </a:p>
        </p:txBody>
      </p:sp>
    </p:spTree>
    <p:extLst>
      <p:ext uri="{BB962C8B-B14F-4D97-AF65-F5344CB8AC3E}">
        <p14:creationId xmlns:p14="http://schemas.microsoft.com/office/powerpoint/2010/main" val="9614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B4FAF-1144-E831-5FE9-5FC9163E4F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4D7A5-8B1E-E487-EF76-B8628E76C635}"/>
              </a:ext>
            </a:extLst>
          </p:cNvPr>
          <p:cNvSpPr>
            <a:spLocks noGrp="1"/>
          </p:cNvSpPr>
          <p:nvPr>
            <p:ph type="title"/>
          </p:nvPr>
        </p:nvSpPr>
        <p:spPr/>
        <p:txBody>
          <a:bodyPr/>
          <a:lstStyle/>
          <a:p>
            <a:r>
              <a:rPr lang="en-US" dirty="0"/>
              <a:t>Classification Accuracy</a:t>
            </a:r>
          </a:p>
        </p:txBody>
      </p:sp>
      <p:sp>
        <p:nvSpPr>
          <p:cNvPr id="3" name="Content Placeholder 2">
            <a:extLst>
              <a:ext uri="{FF2B5EF4-FFF2-40B4-BE49-F238E27FC236}">
                <a16:creationId xmlns:a16="http://schemas.microsoft.com/office/drawing/2014/main" id="{50136D13-212D-E9A5-3F03-72E46F67CA42}"/>
              </a:ext>
            </a:extLst>
          </p:cNvPr>
          <p:cNvSpPr>
            <a:spLocks noGrp="1"/>
          </p:cNvSpPr>
          <p:nvPr>
            <p:ph sz="quarter" idx="36"/>
          </p:nvPr>
        </p:nvSpPr>
        <p:spPr>
          <a:xfrm>
            <a:off x="814301" y="2465535"/>
            <a:ext cx="11069869" cy="4036865"/>
          </a:xfrm>
        </p:spPr>
        <p:txBody>
          <a:bodyPr/>
          <a:lstStyle/>
          <a:p>
            <a:r>
              <a:rPr lang="en-US" dirty="0"/>
              <a:t>From the right bar chart, we can see that the decision tree classifier is the model with the highest classification accuracy. </a:t>
            </a:r>
          </a:p>
        </p:txBody>
      </p:sp>
      <p:sp>
        <p:nvSpPr>
          <p:cNvPr id="5" name="Slide Number Placeholder 4">
            <a:extLst>
              <a:ext uri="{FF2B5EF4-FFF2-40B4-BE49-F238E27FC236}">
                <a16:creationId xmlns:a16="http://schemas.microsoft.com/office/drawing/2014/main" id="{13AE4D1B-7BD5-B86C-6066-17C17835076B}"/>
              </a:ext>
            </a:extLst>
          </p:cNvPr>
          <p:cNvSpPr>
            <a:spLocks noGrp="1"/>
          </p:cNvSpPr>
          <p:nvPr>
            <p:ph type="sldNum" sz="quarter" idx="12"/>
          </p:nvPr>
        </p:nvSpPr>
        <p:spPr/>
        <p:txBody>
          <a:bodyPr/>
          <a:lstStyle/>
          <a:p>
            <a:fld id="{FE024F78-56A6-7740-B68D-8D4D026EDF3F}" type="slidenum">
              <a:rPr lang="en-US" smtClean="0"/>
              <a:pPr/>
              <a:t>42</a:t>
            </a:fld>
            <a:endParaRPr lang="en-US" dirty="0"/>
          </a:p>
        </p:txBody>
      </p:sp>
      <p:pic>
        <p:nvPicPr>
          <p:cNvPr id="6" name="Picture 5">
            <a:extLst>
              <a:ext uri="{FF2B5EF4-FFF2-40B4-BE49-F238E27FC236}">
                <a16:creationId xmlns:a16="http://schemas.microsoft.com/office/drawing/2014/main" id="{92ADC8E4-E382-946A-3B13-30F3446BA188}"/>
              </a:ext>
            </a:extLst>
          </p:cNvPr>
          <p:cNvPicPr>
            <a:picLocks noChangeAspect="1"/>
          </p:cNvPicPr>
          <p:nvPr/>
        </p:nvPicPr>
        <p:blipFill>
          <a:blip r:embed="rId2"/>
          <a:stretch>
            <a:fillRect/>
          </a:stretch>
        </p:blipFill>
        <p:spPr>
          <a:xfrm>
            <a:off x="814300" y="3305700"/>
            <a:ext cx="4437931" cy="3164754"/>
          </a:xfrm>
          <a:prstGeom prst="rect">
            <a:avLst/>
          </a:prstGeom>
        </p:spPr>
      </p:pic>
    </p:spTree>
    <p:extLst>
      <p:ext uri="{BB962C8B-B14F-4D97-AF65-F5344CB8AC3E}">
        <p14:creationId xmlns:p14="http://schemas.microsoft.com/office/powerpoint/2010/main" val="756491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47914-D1D6-EA1B-906C-8E6CAF9404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0939B-1D02-4730-552D-6515C4771007}"/>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7EE46AAA-47EB-6730-144A-AB706034648B}"/>
              </a:ext>
            </a:extLst>
          </p:cNvPr>
          <p:cNvSpPr>
            <a:spLocks noGrp="1"/>
          </p:cNvSpPr>
          <p:nvPr>
            <p:ph sz="quarter" idx="36"/>
          </p:nvPr>
        </p:nvSpPr>
        <p:spPr>
          <a:xfrm>
            <a:off x="814301" y="2465535"/>
            <a:ext cx="11069869" cy="4036865"/>
          </a:xfrm>
        </p:spPr>
        <p:txBody>
          <a:bodyPr/>
          <a:lstStyle/>
          <a:p>
            <a:r>
              <a:rPr lang="en-US" dirty="0"/>
              <a:t>The confusion matrix for the decision tree classifier shows that the classifier can distinguish between the different classes. The major problem is the false positives, for example, unsuccessful landing marked as successful landing by the classifier.</a:t>
            </a:r>
          </a:p>
        </p:txBody>
      </p:sp>
      <p:sp>
        <p:nvSpPr>
          <p:cNvPr id="5" name="Slide Number Placeholder 4">
            <a:extLst>
              <a:ext uri="{FF2B5EF4-FFF2-40B4-BE49-F238E27FC236}">
                <a16:creationId xmlns:a16="http://schemas.microsoft.com/office/drawing/2014/main" id="{9816C1F4-D735-F42A-71B8-FF2E0A01CDF4}"/>
              </a:ext>
            </a:extLst>
          </p:cNvPr>
          <p:cNvSpPr>
            <a:spLocks noGrp="1"/>
          </p:cNvSpPr>
          <p:nvPr>
            <p:ph type="sldNum" sz="quarter" idx="12"/>
          </p:nvPr>
        </p:nvSpPr>
        <p:spPr/>
        <p:txBody>
          <a:bodyPr/>
          <a:lstStyle/>
          <a:p>
            <a:fld id="{FE024F78-56A6-7740-B68D-8D4D026EDF3F}" type="slidenum">
              <a:rPr lang="en-US" smtClean="0"/>
              <a:pPr/>
              <a:t>43</a:t>
            </a:fld>
            <a:endParaRPr lang="en-US" dirty="0"/>
          </a:p>
        </p:txBody>
      </p:sp>
      <p:pic>
        <p:nvPicPr>
          <p:cNvPr id="6" name="Picture 5">
            <a:extLst>
              <a:ext uri="{FF2B5EF4-FFF2-40B4-BE49-F238E27FC236}">
                <a16:creationId xmlns:a16="http://schemas.microsoft.com/office/drawing/2014/main" id="{3E811358-0FB7-5B88-97BE-58D7C6A76FE1}"/>
              </a:ext>
            </a:extLst>
          </p:cNvPr>
          <p:cNvPicPr>
            <a:picLocks noChangeAspect="1"/>
          </p:cNvPicPr>
          <p:nvPr/>
        </p:nvPicPr>
        <p:blipFill>
          <a:blip r:embed="rId2"/>
          <a:stretch>
            <a:fillRect/>
          </a:stretch>
        </p:blipFill>
        <p:spPr>
          <a:xfrm>
            <a:off x="814301" y="3593770"/>
            <a:ext cx="3354871" cy="2908630"/>
          </a:xfrm>
          <a:prstGeom prst="rect">
            <a:avLst/>
          </a:prstGeom>
        </p:spPr>
      </p:pic>
    </p:spTree>
    <p:extLst>
      <p:ext uri="{BB962C8B-B14F-4D97-AF65-F5344CB8AC3E}">
        <p14:creationId xmlns:p14="http://schemas.microsoft.com/office/powerpoint/2010/main" val="4165679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93308-326A-1668-3086-A29860DB0E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A750C-EE9F-5581-1474-A9EEE3173F6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9DDF2B5-90DD-3103-B78F-2DBA23A763BE}"/>
              </a:ext>
            </a:extLst>
          </p:cNvPr>
          <p:cNvSpPr>
            <a:spLocks noGrp="1"/>
          </p:cNvSpPr>
          <p:nvPr>
            <p:ph sz="quarter" idx="36"/>
          </p:nvPr>
        </p:nvSpPr>
        <p:spPr>
          <a:xfrm>
            <a:off x="814301" y="2465535"/>
            <a:ext cx="11069869" cy="4036865"/>
          </a:xfrm>
        </p:spPr>
        <p:txBody>
          <a:bodyPr/>
          <a:lstStyle/>
          <a:p>
            <a:pPr algn="l"/>
            <a:r>
              <a:rPr lang="en-US" b="0" i="0" dirty="0">
                <a:solidFill>
                  <a:srgbClr val="ECECEC"/>
                </a:solidFill>
                <a:effectLst/>
                <a:latin typeface="Söhne"/>
              </a:rPr>
              <a:t>Based on our analysis, several conclusions can be drawn:</a:t>
            </a:r>
          </a:p>
          <a:p>
            <a:pPr algn="l">
              <a:buFont typeface="Arial" panose="020B0604020202020204" pitchFamily="34" charset="0"/>
              <a:buChar char="•"/>
            </a:pPr>
            <a:r>
              <a:rPr lang="en-US" b="0" i="0" dirty="0">
                <a:solidFill>
                  <a:srgbClr val="ECECEC"/>
                </a:solidFill>
                <a:effectLst/>
                <a:latin typeface="Söhne"/>
              </a:rPr>
              <a:t>There appears to be a correlation between the number of flights conducted at a launch site and the success rate of launches at that site, with higher flight volumes correlating with greater success rates.</a:t>
            </a:r>
          </a:p>
          <a:p>
            <a:pPr algn="l">
              <a:buFont typeface="Arial" panose="020B0604020202020204" pitchFamily="34" charset="0"/>
              <a:buChar char="•"/>
            </a:pPr>
            <a:r>
              <a:rPr lang="en-US" b="0" i="0" dirty="0">
                <a:solidFill>
                  <a:srgbClr val="ECECEC"/>
                </a:solidFill>
                <a:effectLst/>
                <a:latin typeface="Söhne"/>
              </a:rPr>
              <a:t>The success rate of launches exhibited an upward trend from 2013 to 2020.</a:t>
            </a:r>
          </a:p>
          <a:p>
            <a:pPr algn="l">
              <a:buFont typeface="Arial" panose="020B0604020202020204" pitchFamily="34" charset="0"/>
              <a:buChar char="•"/>
            </a:pPr>
            <a:r>
              <a:rPr lang="en-US" b="0" i="0" dirty="0">
                <a:solidFill>
                  <a:srgbClr val="ECECEC"/>
                </a:solidFill>
                <a:effectLst/>
                <a:latin typeface="Söhne"/>
              </a:rPr>
              <a:t>Orbits such as ES-L1, GEO, HEO, SSO, and VLEO demonstrated the highest success rates.</a:t>
            </a:r>
          </a:p>
          <a:p>
            <a:pPr algn="l">
              <a:buFont typeface="Arial" panose="020B0604020202020204" pitchFamily="34" charset="0"/>
              <a:buChar char="•"/>
            </a:pPr>
            <a:r>
              <a:rPr lang="en-US" b="0" i="0" dirty="0">
                <a:solidFill>
                  <a:srgbClr val="ECECEC"/>
                </a:solidFill>
                <a:effectLst/>
                <a:latin typeface="Söhne"/>
              </a:rPr>
              <a:t>Among all launch sites, KSC LC-39A boasted the highest number of successful launches.</a:t>
            </a:r>
          </a:p>
          <a:p>
            <a:pPr algn="l">
              <a:buFont typeface="Arial" panose="020B0604020202020204" pitchFamily="34" charset="0"/>
              <a:buChar char="•"/>
            </a:pPr>
            <a:r>
              <a:rPr lang="en-US" b="0" i="0" dirty="0">
                <a:solidFill>
                  <a:srgbClr val="ECECEC"/>
                </a:solidFill>
                <a:effectLst/>
                <a:latin typeface="Söhne"/>
              </a:rPr>
              <a:t>Based on our findings, the Decision Tree Classifier emerged as the most suitable machine learning algorithm for this particular task.</a:t>
            </a:r>
          </a:p>
          <a:p>
            <a:endParaRPr lang="en-US" dirty="0"/>
          </a:p>
        </p:txBody>
      </p:sp>
      <p:sp>
        <p:nvSpPr>
          <p:cNvPr id="5" name="Slide Number Placeholder 4">
            <a:extLst>
              <a:ext uri="{FF2B5EF4-FFF2-40B4-BE49-F238E27FC236}">
                <a16:creationId xmlns:a16="http://schemas.microsoft.com/office/drawing/2014/main" id="{15132774-3588-87A2-3C0E-DF199BD627D5}"/>
              </a:ext>
            </a:extLst>
          </p:cNvPr>
          <p:cNvSpPr>
            <a:spLocks noGrp="1"/>
          </p:cNvSpPr>
          <p:nvPr>
            <p:ph type="sldNum" sz="quarter" idx="12"/>
          </p:nvPr>
        </p:nvSpPr>
        <p:spPr/>
        <p:txBody>
          <a:bodyPr/>
          <a:lstStyle/>
          <a:p>
            <a:fld id="{FE024F78-56A6-7740-B68D-8D4D026EDF3F}" type="slidenum">
              <a:rPr lang="en-US" smtClean="0"/>
              <a:pPr/>
              <a:t>44</a:t>
            </a:fld>
            <a:endParaRPr lang="en-US" dirty="0"/>
          </a:p>
        </p:txBody>
      </p:sp>
    </p:spTree>
    <p:extLst>
      <p:ext uri="{BB962C8B-B14F-4D97-AF65-F5344CB8AC3E}">
        <p14:creationId xmlns:p14="http://schemas.microsoft.com/office/powerpoint/2010/main" val="720504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C674E-4E39-CB24-B452-62E8A3B722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B031D-86C9-13E1-8AF4-01BE728C4502}"/>
              </a:ext>
            </a:extLst>
          </p:cNvPr>
          <p:cNvSpPr>
            <a:spLocks noGrp="1"/>
          </p:cNvSpPr>
          <p:nvPr>
            <p:ph type="title"/>
          </p:nvPr>
        </p:nvSpPr>
        <p:spPr/>
        <p:txBody>
          <a:bodyPr/>
          <a:lstStyle/>
          <a:p>
            <a:r>
              <a:rPr lang="en-US" dirty="0"/>
              <a:t>Append</a:t>
            </a:r>
            <a:r>
              <a:rPr lang="tr-TR" dirty="0" err="1"/>
              <a:t>ıx</a:t>
            </a:r>
            <a:endParaRPr lang="en-US" dirty="0"/>
          </a:p>
        </p:txBody>
      </p:sp>
      <p:sp>
        <p:nvSpPr>
          <p:cNvPr id="3" name="Content Placeholder 2">
            <a:extLst>
              <a:ext uri="{FF2B5EF4-FFF2-40B4-BE49-F238E27FC236}">
                <a16:creationId xmlns:a16="http://schemas.microsoft.com/office/drawing/2014/main" id="{880C531A-F9FE-C979-F4AE-83469655A5E2}"/>
              </a:ext>
            </a:extLst>
          </p:cNvPr>
          <p:cNvSpPr>
            <a:spLocks noGrp="1"/>
          </p:cNvSpPr>
          <p:nvPr>
            <p:ph sz="quarter" idx="36"/>
          </p:nvPr>
        </p:nvSpPr>
        <p:spPr>
          <a:xfrm>
            <a:off x="814301" y="2465535"/>
            <a:ext cx="11069869" cy="4036865"/>
          </a:xfrm>
        </p:spPr>
        <p:txBody>
          <a:bodyPr/>
          <a:lstStyle/>
          <a:p>
            <a:r>
              <a:rPr lang="en-US" dirty="0"/>
              <a:t>Include any relevant assets like Python code snippets, SQL queries, charts, Notebook outputs, or data sets that you may have created during this project</a:t>
            </a:r>
          </a:p>
        </p:txBody>
      </p:sp>
      <p:sp>
        <p:nvSpPr>
          <p:cNvPr id="5" name="Slide Number Placeholder 4">
            <a:extLst>
              <a:ext uri="{FF2B5EF4-FFF2-40B4-BE49-F238E27FC236}">
                <a16:creationId xmlns:a16="http://schemas.microsoft.com/office/drawing/2014/main" id="{176C52E6-AFD8-CB0A-E0A0-B8C5505818BE}"/>
              </a:ext>
            </a:extLst>
          </p:cNvPr>
          <p:cNvSpPr>
            <a:spLocks noGrp="1"/>
          </p:cNvSpPr>
          <p:nvPr>
            <p:ph type="sldNum" sz="quarter" idx="12"/>
          </p:nvPr>
        </p:nvSpPr>
        <p:spPr/>
        <p:txBody>
          <a:bodyPr/>
          <a:lstStyle/>
          <a:p>
            <a:fld id="{FE024F78-56A6-7740-B68D-8D4D026EDF3F}" type="slidenum">
              <a:rPr lang="en-US" smtClean="0"/>
              <a:pPr/>
              <a:t>45</a:t>
            </a:fld>
            <a:endParaRPr lang="en-US" dirty="0"/>
          </a:p>
        </p:txBody>
      </p:sp>
    </p:spTree>
    <p:extLst>
      <p:ext uri="{BB962C8B-B14F-4D97-AF65-F5344CB8AC3E}">
        <p14:creationId xmlns:p14="http://schemas.microsoft.com/office/powerpoint/2010/main" val="1016378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tr-TR" dirty="0"/>
              <a:t>Metehan Bati</a:t>
            </a:r>
          </a:p>
          <a:p>
            <a:r>
              <a:rPr lang="tr-TR" dirty="0"/>
              <a:t>Github.com/</a:t>
            </a:r>
            <a:r>
              <a:rPr lang="tr-TR" dirty="0" err="1"/>
              <a:t>metehanbati</a:t>
            </a:r>
            <a:endParaRPr lang="en-US" dirty="0"/>
          </a:p>
        </p:txBody>
      </p:sp>
    </p:spTree>
    <p:extLst>
      <p:ext uri="{BB962C8B-B14F-4D97-AF65-F5344CB8AC3E}">
        <p14:creationId xmlns:p14="http://schemas.microsoft.com/office/powerpoint/2010/main" val="239546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METHODOLOGY</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tr-TR" dirty="0" err="1"/>
              <a:t>Sectıon</a:t>
            </a:r>
            <a:r>
              <a:rPr lang="tr-TR" dirty="0"/>
              <a:t> 1</a:t>
            </a:r>
            <a:endParaRPr lang="en-US" dirty="0"/>
          </a:p>
        </p:txBody>
      </p:sp>
    </p:spTree>
    <p:extLst>
      <p:ext uri="{BB962C8B-B14F-4D97-AF65-F5344CB8AC3E}">
        <p14:creationId xmlns:p14="http://schemas.microsoft.com/office/powerpoint/2010/main" val="133073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8B93-ED8F-BF06-C2F3-C1EFE46EC8F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C47ACA5-03A8-E8B0-FC39-653532C0D248}"/>
              </a:ext>
            </a:extLst>
          </p:cNvPr>
          <p:cNvSpPr>
            <a:spLocks noGrp="1"/>
          </p:cNvSpPr>
          <p:nvPr>
            <p:ph sz="quarter" idx="31"/>
          </p:nvPr>
        </p:nvSpPr>
        <p:spPr/>
        <p:txBody>
          <a:bodyPr/>
          <a:lstStyle/>
          <a:p>
            <a:r>
              <a:rPr lang="en-US" sz="1600" dirty="0"/>
              <a:t>Data collection methodology:</a:t>
            </a:r>
          </a:p>
          <a:p>
            <a:pPr lvl="1"/>
            <a:r>
              <a:rPr lang="en-US" sz="1400" dirty="0"/>
              <a:t>Combined data from SpaceX public API and SpaceX Wikipedia page</a:t>
            </a:r>
          </a:p>
          <a:p>
            <a:r>
              <a:rPr lang="en-US" sz="1600" dirty="0"/>
              <a:t>Perform data wrangling</a:t>
            </a:r>
          </a:p>
          <a:p>
            <a:pPr lvl="1"/>
            <a:r>
              <a:rPr lang="en-US" sz="1400" dirty="0"/>
              <a:t>Classifying true landings as successful and unsuccessful otherwise</a:t>
            </a:r>
          </a:p>
          <a:p>
            <a:r>
              <a:rPr lang="en-US" sz="1600" dirty="0"/>
              <a:t>Perform exploratory data analysis (EDA) using visualization and SQL</a:t>
            </a:r>
          </a:p>
          <a:p>
            <a:r>
              <a:rPr lang="en-US" sz="1600" dirty="0"/>
              <a:t>Perform interactive visual analytics using Folium and </a:t>
            </a:r>
            <a:r>
              <a:rPr lang="en-US" sz="1600" dirty="0" err="1"/>
              <a:t>Plotly</a:t>
            </a:r>
            <a:r>
              <a:rPr lang="en-US" sz="1600" dirty="0"/>
              <a:t> Dash</a:t>
            </a:r>
          </a:p>
          <a:p>
            <a:r>
              <a:rPr lang="en-US" sz="1600" dirty="0"/>
              <a:t>Perform predictive analysis using classification models</a:t>
            </a:r>
            <a:endParaRPr lang="tr-TR" sz="1600" dirty="0"/>
          </a:p>
          <a:p>
            <a:pPr lvl="1"/>
            <a:r>
              <a:rPr lang="en-US" sz="1400" dirty="0"/>
              <a:t>Tuned models using </a:t>
            </a:r>
            <a:r>
              <a:rPr lang="en-US" sz="1400" dirty="0" err="1"/>
              <a:t>GridSearchCV</a:t>
            </a:r>
            <a:endParaRPr lang="en-US" sz="1400" dirty="0"/>
          </a:p>
        </p:txBody>
      </p:sp>
      <p:sp>
        <p:nvSpPr>
          <p:cNvPr id="4" name="Slide Number Placeholder 3">
            <a:extLst>
              <a:ext uri="{FF2B5EF4-FFF2-40B4-BE49-F238E27FC236}">
                <a16:creationId xmlns:a16="http://schemas.microsoft.com/office/drawing/2014/main" id="{F9DEED3C-F1CD-4049-B1D5-AC46D9D03B6C}"/>
              </a:ext>
            </a:extLst>
          </p:cNvPr>
          <p:cNvSpPr>
            <a:spLocks noGrp="1"/>
          </p:cNvSpPr>
          <p:nvPr>
            <p:ph type="sldNum" sz="quarter" idx="12"/>
          </p:nvPr>
        </p:nvSpPr>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325398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DATA COLLECTIONOVERVIEW </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1" y="2474811"/>
            <a:ext cx="9445187" cy="3751387"/>
          </a:xfrm>
        </p:spPr>
        <p:txBody>
          <a:bodyPr/>
          <a:lstStyle/>
          <a:p>
            <a:r>
              <a:rPr lang="en-US" dirty="0"/>
              <a:t>The data collection process involved a hybrid approach, combining API requests from Space X's public API with web scraping from a table within Space X's Wikipedia entry. The API provided information such as </a:t>
            </a:r>
            <a:r>
              <a:rPr lang="en-US" dirty="0" err="1"/>
              <a:t>FlightNumber</a:t>
            </a:r>
            <a:r>
              <a:rPr lang="en-US" dirty="0"/>
              <a:t>, Date, </a:t>
            </a:r>
            <a:r>
              <a:rPr lang="en-US" dirty="0" err="1"/>
              <a:t>BoosterVersion</a:t>
            </a:r>
            <a:r>
              <a:rPr lang="en-US" dirty="0"/>
              <a:t>, </a:t>
            </a:r>
            <a:r>
              <a:rPr lang="en-US" dirty="0" err="1"/>
              <a:t>PayloadMass</a:t>
            </a:r>
            <a:r>
              <a:rPr lang="en-US" dirty="0"/>
              <a:t>, Orbit, </a:t>
            </a:r>
            <a:r>
              <a:rPr lang="en-US" dirty="0" err="1"/>
              <a:t>LaunchSite</a:t>
            </a:r>
            <a:r>
              <a:rPr lang="en-US" dirty="0"/>
              <a:t>, Outcome, and various other parameters. Meanwhile, the web scraping extracted data such as Flight No., Launch site, Payload, </a:t>
            </a:r>
            <a:r>
              <a:rPr lang="en-US" dirty="0" err="1"/>
              <a:t>PayloadMass</a:t>
            </a:r>
            <a:r>
              <a:rPr lang="en-US" dirty="0"/>
              <a:t>, Orbit, Customer, Launch outcome, Version Booster, Booster landing, Date, and Time. Subsequent slides will illustrate the flowcharts depicting the distinct processes for API data collection and web scraping.</a:t>
            </a:r>
          </a:p>
          <a:p>
            <a:endParaRPr lang="en-US" dirty="0"/>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Data Collection – SpaceX API</a:t>
            </a:r>
            <a:br>
              <a:rPr lang="en-US" dirty="0"/>
            </a:b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graphicFrame>
        <p:nvGraphicFramePr>
          <p:cNvPr id="10" name="Diagram 9">
            <a:extLst>
              <a:ext uri="{FF2B5EF4-FFF2-40B4-BE49-F238E27FC236}">
                <a16:creationId xmlns:a16="http://schemas.microsoft.com/office/drawing/2014/main" id="{BA5C119E-2546-0C4C-109F-185C33545620}"/>
              </a:ext>
            </a:extLst>
          </p:cNvPr>
          <p:cNvGraphicFramePr/>
          <p:nvPr>
            <p:extLst>
              <p:ext uri="{D42A27DB-BD31-4B8C-83A1-F6EECF244321}">
                <p14:modId xmlns:p14="http://schemas.microsoft.com/office/powerpoint/2010/main" val="1984685598"/>
              </p:ext>
            </p:extLst>
          </p:nvPr>
        </p:nvGraphicFramePr>
        <p:xfrm>
          <a:off x="542441" y="2427971"/>
          <a:ext cx="10743170" cy="2975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F22F7CC9-6FD0-0871-9959-3BCD340CE9BB}"/>
              </a:ext>
            </a:extLst>
          </p:cNvPr>
          <p:cNvSpPr txBox="1"/>
          <p:nvPr/>
        </p:nvSpPr>
        <p:spPr>
          <a:xfrm>
            <a:off x="640512" y="5579867"/>
            <a:ext cx="6094562" cy="646331"/>
          </a:xfrm>
          <a:prstGeom prst="rect">
            <a:avLst/>
          </a:prstGeom>
          <a:noFill/>
        </p:spPr>
        <p:txBody>
          <a:bodyPr wrap="square">
            <a:spAutoFit/>
          </a:bodyPr>
          <a:lstStyle/>
          <a:p>
            <a:pPr>
              <a:lnSpc>
                <a:spcPct val="100000"/>
              </a:lnSpc>
              <a:spcBef>
                <a:spcPts val="1400"/>
              </a:spcBef>
            </a:pPr>
            <a:r>
              <a:rPr lang="en-US" sz="1800" dirty="0">
                <a:solidFill>
                  <a:schemeClr val="accent3">
                    <a:lumMod val="25000"/>
                  </a:schemeClr>
                </a:solidFill>
                <a:latin typeface="Abadi" panose="020B0604020104020204" pitchFamily="34" charset="0"/>
              </a:rPr>
              <a:t>https://github.com/metehanbati/IBM_Final_Project-/blob/main/jupyter-labs-webscraping.ipynb</a:t>
            </a:r>
            <a:endParaRPr lang="en-US" dirty="0"/>
          </a:p>
        </p:txBody>
      </p:sp>
    </p:spTree>
    <p:extLst>
      <p:ext uri="{BB962C8B-B14F-4D97-AF65-F5344CB8AC3E}">
        <p14:creationId xmlns:p14="http://schemas.microsoft.com/office/powerpoint/2010/main" val="272805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r>
              <a:rPr lang="en-US" noProof="0" dirty="0"/>
              <a:t>Data Collection - Scraping</a:t>
            </a:r>
          </a:p>
        </p:txBody>
      </p:sp>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pPr>
              <a:lnSpc>
                <a:spcPct val="100000"/>
              </a:lnSpc>
              <a:spcBef>
                <a:spcPts val="1400"/>
              </a:spcBef>
            </a:pPr>
            <a:endParaRPr lang="en-US" sz="1800" dirty="0">
              <a:solidFill>
                <a:schemeClr val="accent3">
                  <a:lumMod val="25000"/>
                </a:schemeClr>
              </a:solidFill>
              <a:latin typeface="Abadi" panose="020B0604020104020204" pitchFamily="34" charset="0"/>
            </a:endParaRPr>
          </a:p>
          <a:p>
            <a:pPr>
              <a:lnSpc>
                <a:spcPct val="100000"/>
              </a:lnSpc>
              <a:spcBef>
                <a:spcPts val="1400"/>
              </a:spcBef>
            </a:pPr>
            <a:r>
              <a:rPr lang="en-US" sz="1800" dirty="0">
                <a:solidFill>
                  <a:schemeClr val="accent3">
                    <a:lumMod val="25000"/>
                  </a:schemeClr>
                </a:solidFill>
                <a:latin typeface="Abadi" panose="020B0604020104020204" pitchFamily="34" charset="0"/>
              </a:rPr>
              <a:t>https://github.com/metehanbati/IBM_Final_Project-/blob/main/jupyter-labs-webscraping.ipynb</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graphicFrame>
        <p:nvGraphicFramePr>
          <p:cNvPr id="8" name="Diagram 7">
            <a:extLst>
              <a:ext uri="{FF2B5EF4-FFF2-40B4-BE49-F238E27FC236}">
                <a16:creationId xmlns:a16="http://schemas.microsoft.com/office/drawing/2014/main" id="{080CC0F9-EB3C-CC0C-133B-0BB9675D572E}"/>
              </a:ext>
            </a:extLst>
          </p:cNvPr>
          <p:cNvGraphicFramePr/>
          <p:nvPr>
            <p:extLst>
              <p:ext uri="{D42A27DB-BD31-4B8C-83A1-F6EECF244321}">
                <p14:modId xmlns:p14="http://schemas.microsoft.com/office/powerpoint/2010/main" val="2858722970"/>
              </p:ext>
            </p:extLst>
          </p:nvPr>
        </p:nvGraphicFramePr>
        <p:xfrm>
          <a:off x="542441" y="266677"/>
          <a:ext cx="5064729" cy="6324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0315636"/>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{0A347323-E994-4D12-97A5-7AB34D9687DF}tf11936837_win32</Template>
  <TotalTime>55</TotalTime>
  <Words>2109</Words>
  <Application>Microsoft Office PowerPoint</Application>
  <PresentationFormat>Widescreen</PresentationFormat>
  <Paragraphs>221</Paragraphs>
  <Slides>46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Abadi</vt:lpstr>
      <vt:lpstr>Arial</vt:lpstr>
      <vt:lpstr>Arial Nova</vt:lpstr>
      <vt:lpstr>Biome</vt:lpstr>
      <vt:lpstr>Calibri</vt:lpstr>
      <vt:lpstr>Söhne</vt:lpstr>
      <vt:lpstr>Custom</vt:lpstr>
      <vt:lpstr>Wınnıng space race</vt:lpstr>
      <vt:lpstr>OUTLINE</vt:lpstr>
      <vt:lpstr>Executive Summary</vt:lpstr>
      <vt:lpstr>ENGAGING THE AUDIENCE</vt:lpstr>
      <vt:lpstr>METHODOLOGY</vt:lpstr>
      <vt:lpstr>METHODOLOGY</vt:lpstr>
      <vt:lpstr>DATA COLLECTIONOVERVIEW </vt:lpstr>
      <vt:lpstr>Data Collection – SpaceX API </vt:lpstr>
      <vt:lpstr>Data Collection - Scraping</vt:lpstr>
      <vt:lpstr>Data Collection - ScrapingData Wrangling </vt:lpstr>
      <vt:lpstr>EDA with Data Visualization </vt:lpstr>
      <vt:lpstr>FINAL TIPS &amp; TAKEAWAYS</vt:lpstr>
      <vt:lpstr>Build an Interactive Map with Folium </vt:lpstr>
      <vt:lpstr>Build a Dashboard with Plotly Dash </vt:lpstr>
      <vt:lpstr>Predictive Analysis (Classification) </vt:lpstr>
      <vt:lpstr>Results</vt:lpstr>
      <vt:lpstr>PowerPoint Presentation</vt:lpstr>
      <vt:lpstr>Payload vs. Launch Site</vt:lpstr>
      <vt:lpstr>Success Rate vs. Orbit Type</vt:lpstr>
      <vt:lpstr>Flight Number vs. Orbit Type</vt:lpstr>
      <vt:lpstr>Payload vs. Orbit Type</vt:lpstr>
      <vt:lpstr>Launch Success Yearly Trend</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Landing Outcomes Between 2010-06-04 and 2017-03-20</vt:lpstr>
      <vt:lpstr>Launch sıtes proxımıtıes analysıs</vt:lpstr>
      <vt:lpstr>All launch sites global map markers</vt:lpstr>
      <vt:lpstr>Markers showing launch sites with color labels</vt:lpstr>
      <vt:lpstr>Launch Site distance to landmarks</vt:lpstr>
      <vt:lpstr>Buıld a dashboard wıth plotly dash</vt:lpstr>
      <vt:lpstr>Pie chart showing the success percentage achieved by each launch site</vt:lpstr>
      <vt:lpstr>Pie chart showing the Launch site with the highest launch success ratio</vt:lpstr>
      <vt:lpstr>Scatter plot of Payload vs Launch Outcome for all sites, with different payload selected in the range slider</vt:lpstr>
      <vt:lpstr>Predıctıve analysıs (Classıfıcatıon</vt:lpstr>
      <vt:lpstr>Classification Accuracy</vt:lpstr>
      <vt:lpstr>Confusion Matrix</vt:lpstr>
      <vt:lpstr>Conclusions</vt:lpstr>
      <vt:lpstr>Appendıx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Wınnıng space race</dc:title>
  <dc:creator>Metehan Bati</dc:creator>
  <cp:lastModifiedBy>Metehan Bati</cp:lastModifiedBy>
  <cp:revision>1</cp:revision>
  <dcterms:created xsi:type="dcterms:W3CDTF">2024-03-05T18:15:20Z</dcterms:created>
  <dcterms:modified xsi:type="dcterms:W3CDTF">2024-03-05T19:10:34Z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