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B17F6-68AA-45DA-88EA-7E5B5B80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DBD056-0D18-4E24-B293-A2197545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AF82A3-D039-4AD5-8C16-DA7CBE10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699108-A7E7-49BE-83A9-C9372359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4F75A5-068F-407C-9090-866995BA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36CAF0-849A-436C-9636-EFE9E2B4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9BFC75-2E24-4B34-9B63-DA83DE0A5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08689B-D2EF-498B-8431-C5E6FDD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CF042D-A380-46A7-A9D1-33B23A47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C132E6-E5CB-47D9-B047-2DCE9B32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1A22C7-BDCF-4DA0-8F67-C4509EA75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5412B2-EB81-48F8-8287-E77FB1150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20B082-C804-4729-B0FE-D00BFAC0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549A10-5206-444F-8CD0-C417230C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E922ED-91A5-41D8-BFEF-AD0E2266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3187A9-BF73-49C4-B38E-020F1729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B20810-BCBC-43C8-93AA-FAF5DE35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C5485C-4F8F-4B78-96A9-13491EBC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902728-27A4-4C11-B350-96040941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10C743-ABA2-4864-8DE2-06DED215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16E904-3B98-45B4-B8BC-9B346B9E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94C055-B0AD-4CC2-94E8-02AEFD33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BFABCE-ED51-4566-8F2A-764DA734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F2E5AA-14EA-45BB-95FD-1DD7CEA5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99BB45-9365-4700-83AA-55D2DA58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D22699-51E0-492E-80EF-133B2C62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E5CFA6-52D4-4FBD-860D-979B85F5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C73D108-4B8F-4F80-9F68-3E797D807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EED2C3-3C89-4389-86F1-4F9ADFF3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0DEE2E1-CDD1-4D38-83F3-9F6E98C5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5B56FB-9173-43AB-B8F8-231329AD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70E26-A5F1-489C-BDCD-64B7028E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77CCE9-9CDB-4D58-84A8-502734D3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BF8EC6-AFDE-40EE-A178-48B9818C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1A079BF-31B2-4049-ACD9-08524E5D3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ED5C8F9-7B0F-40C3-A626-D727673A5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B99A3F9-EFD8-4176-A560-E5C7E1B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2B59AFF-4674-41B8-886D-ABAF2620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B35C929-7BA0-4978-90BC-6AA60C7F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83D4D6-C946-4B49-8190-F5F7A71B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2441D53-E3EE-4CAF-9F1D-05ED9612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EB2C710-18F5-4D0E-A5C6-4E6F1050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6ED10BF-755A-4118-9A90-AF9FD25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D836C7D-A5E9-49D0-B8CE-A05D42B5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CF75718-D8EA-4B6B-B223-553F65E6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D9912A0-2E93-477A-9A83-5BDE1DC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1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DE18E-BD33-431B-97AF-B8FE8577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E57E0F-DA7E-4DCF-B47F-0FB4703F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CC161E-88F9-4A87-BEB6-53F856DCD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CD3A63-807D-401A-B938-2F86A7E0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48C81AA-31B2-4B56-B090-B118064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886135-AFC3-4E0B-B730-A2D9921A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9DC808-B76C-474B-846D-5FF8DDEE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0978DA1-95B4-4070-90CC-F83095CCF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F44AAC-8A03-4FCE-B49D-39D3100A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FF95A9-89C5-4DB7-B16F-2CD3BB72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5B4FD2E-71CB-467E-9ACE-060D87A2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3B101B-F474-472D-A156-5C206B0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31597D3-159F-4F33-B960-0B44DAC2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9F0EF6-8123-412E-B8C0-A407F9A9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084290-D92D-4551-9874-35BEA270D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95E5-D75C-4417-835D-CD07E93C84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3E1F3D-A73C-4779-8327-F3FFE86A5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45A409-8814-49E2-9BC8-B1D9C7832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3B73-9F8F-4116-A488-BC42DDC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473B3D-B62E-48AA-A7EE-6AA94149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4"/>
            <a:ext cx="10515600" cy="1234282"/>
          </a:xfrm>
        </p:spPr>
        <p:txBody>
          <a:bodyPr>
            <a:normAutofit/>
          </a:bodyPr>
          <a:lstStyle/>
          <a:p>
            <a:pPr algn="ctr"/>
            <a:r>
              <a:rPr lang="tr-TR" sz="7200" b="1" dirty="0" err="1"/>
              <a:t>Clean</a:t>
            </a:r>
            <a:r>
              <a:rPr lang="tr-TR" sz="7200" b="1" dirty="0"/>
              <a:t> Architecture</a:t>
            </a:r>
            <a:endParaRPr lang="en-US" sz="72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8C02B5-A0CE-439F-A982-A78AF34D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25" y="2447130"/>
            <a:ext cx="31753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EF3C7E5F-8063-4BB4-8449-DD1CAD1B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803" y="506754"/>
            <a:ext cx="6956394" cy="82489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sz="4800" b="1" dirty="0"/>
              <a:t>Katmanlar</a:t>
            </a:r>
            <a:endParaRPr lang="en-US" sz="4800" b="1" dirty="0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946BA9A2-9A96-4296-8465-ABC4D9ADE37B}"/>
              </a:ext>
            </a:extLst>
          </p:cNvPr>
          <p:cNvSpPr/>
          <p:nvPr/>
        </p:nvSpPr>
        <p:spPr>
          <a:xfrm>
            <a:off x="873341" y="2962922"/>
            <a:ext cx="2636667" cy="11452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App</a:t>
            </a:r>
            <a:endParaRPr lang="en-US" dirty="0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56A4E2B8-F23C-4302-8FD7-565C97C6124D}"/>
              </a:ext>
            </a:extLst>
          </p:cNvPr>
          <p:cNvSpPr/>
          <p:nvPr/>
        </p:nvSpPr>
        <p:spPr>
          <a:xfrm>
            <a:off x="4621197" y="2962922"/>
            <a:ext cx="2636667" cy="1145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/>
              <a:t>Domain</a:t>
            </a:r>
            <a:endParaRPr lang="en-US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227937E6-4816-4BD8-B2BD-EF0EBAD3918C}"/>
              </a:ext>
            </a:extLst>
          </p:cNvPr>
          <p:cNvSpPr/>
          <p:nvPr/>
        </p:nvSpPr>
        <p:spPr>
          <a:xfrm>
            <a:off x="8369053" y="2962922"/>
            <a:ext cx="2636667" cy="114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/>
              <a:t>Data</a:t>
            </a:r>
            <a:endParaRPr lang="en-US" dirty="0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F8DCCC13-EA48-43D0-8DDD-CA561F851AC7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16200000" flipH="1">
            <a:off x="4065603" y="2234214"/>
            <a:ext cx="12700" cy="3747856"/>
          </a:xfrm>
          <a:prstGeom prst="bentConnector3">
            <a:avLst>
              <a:gd name="adj1" fmla="val 37572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AC85E4D1-4580-437D-A5A7-7378D5BF2987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5939531" y="-784934"/>
            <a:ext cx="12700" cy="7495712"/>
          </a:xfrm>
          <a:prstGeom prst="bentConnector3">
            <a:avLst>
              <a:gd name="adj1" fmla="val 62038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02E7F721-2DE9-480B-82F5-4F5DC25658F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257864" y="3535532"/>
            <a:ext cx="1111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2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06F02912-E1EC-4F62-A1DC-13972008646A}"/>
              </a:ext>
            </a:extLst>
          </p:cNvPr>
          <p:cNvSpPr/>
          <p:nvPr/>
        </p:nvSpPr>
        <p:spPr>
          <a:xfrm>
            <a:off x="4777666" y="400697"/>
            <a:ext cx="2636667" cy="11452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App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D565DB5-4C74-41CE-9031-E5408744FE99}"/>
              </a:ext>
            </a:extLst>
          </p:cNvPr>
          <p:cNvSpPr txBox="1"/>
          <p:nvPr/>
        </p:nvSpPr>
        <p:spPr>
          <a:xfrm>
            <a:off x="2595561" y="2057400"/>
            <a:ext cx="7586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Android’e</a:t>
            </a:r>
            <a:r>
              <a:rPr lang="tr-TR" sz="2000" dirty="0"/>
              <a:t> özgü parçaları içeren katman. Presentation katmanı olarak da isimlendirilebiliyor. </a:t>
            </a:r>
            <a:r>
              <a:rPr lang="tr-TR" sz="2000" dirty="0" err="1"/>
              <a:t>Hilt</a:t>
            </a:r>
            <a:r>
              <a:rPr lang="tr-TR" sz="2000" dirty="0"/>
              <a:t> kullanılacaksa bu katmanda oluşturulur.</a:t>
            </a:r>
          </a:p>
          <a:p>
            <a:endParaRPr lang="tr-T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Fragments</a:t>
            </a:r>
            <a:endParaRPr lang="tr-T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Activities</a:t>
            </a:r>
            <a:endParaRPr lang="tr-T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View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endParaRPr lang="tr-T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Adapters</a:t>
            </a:r>
            <a:endParaRPr lang="en-US" sz="20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A328F84-77C0-435E-821E-5017AD4C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05" y="4815652"/>
            <a:ext cx="3033787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DD565DB5-4C74-41CE-9031-E5408744FE99}"/>
              </a:ext>
            </a:extLst>
          </p:cNvPr>
          <p:cNvSpPr txBox="1"/>
          <p:nvPr/>
        </p:nvSpPr>
        <p:spPr>
          <a:xfrm>
            <a:off x="1904997" y="1922247"/>
            <a:ext cx="8772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Domain katmanının soyut tanımlarının uygulamasını içerir. Bu katman değiştirilmesi gerekmeden başka bir uygulama tarafından yeniden kullanılabilecek şekilde oluşturulmalıdır. </a:t>
            </a:r>
          </a:p>
          <a:p>
            <a:endParaRPr lang="tr-T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Repository</a:t>
            </a:r>
            <a:r>
              <a:rPr lang="tr-TR" sz="2000" dirty="0"/>
              <a:t> </a:t>
            </a:r>
            <a:r>
              <a:rPr lang="tr-TR" sz="2000" dirty="0" err="1"/>
              <a:t>Implementation</a:t>
            </a:r>
            <a:endParaRPr lang="tr-T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dirty="0"/>
              <a:t>Database Definition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DAOs</a:t>
            </a:r>
            <a:endParaRPr lang="tr-T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dirty="0"/>
              <a:t>API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dirty="0"/>
              <a:t>Network modellerini, </a:t>
            </a:r>
            <a:r>
              <a:rPr lang="tr-TR" sz="2000" dirty="0" err="1"/>
              <a:t>database</a:t>
            </a:r>
            <a:r>
              <a:rPr lang="tr-TR" sz="2000" dirty="0"/>
              <a:t> modellere çeviren </a:t>
            </a:r>
            <a:r>
              <a:rPr lang="tr-TR" sz="2000" dirty="0" err="1"/>
              <a:t>mapperlar</a:t>
            </a:r>
            <a:endParaRPr lang="tr-TR" sz="2000" dirty="0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64B4AF39-AAA6-46B0-BFDC-012C244B5A43}"/>
              </a:ext>
            </a:extLst>
          </p:cNvPr>
          <p:cNvSpPr/>
          <p:nvPr/>
        </p:nvSpPr>
        <p:spPr>
          <a:xfrm>
            <a:off x="4777664" y="400697"/>
            <a:ext cx="2636667" cy="114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/>
              <a:t>Data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C957355-A76B-45B7-AB74-11D1E019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74" y="4652827"/>
            <a:ext cx="229584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DD565DB5-4C74-41CE-9031-E5408744FE99}"/>
              </a:ext>
            </a:extLst>
          </p:cNvPr>
          <p:cNvSpPr txBox="1"/>
          <p:nvPr/>
        </p:nvSpPr>
        <p:spPr>
          <a:xfrm>
            <a:off x="2595561" y="2057400"/>
            <a:ext cx="758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Business </a:t>
            </a:r>
            <a:r>
              <a:rPr lang="tr-TR" sz="2000" dirty="0" err="1"/>
              <a:t>Logic</a:t>
            </a:r>
            <a:r>
              <a:rPr lang="tr-TR" sz="2000" dirty="0"/>
              <a:t> denilen iş mantığını, servislerden dönen modelleri, </a:t>
            </a:r>
            <a:r>
              <a:rPr lang="tr-TR" sz="2000" dirty="0" err="1"/>
              <a:t>repository’lerin</a:t>
            </a:r>
            <a:r>
              <a:rPr lang="tr-TR" sz="2000" dirty="0"/>
              <a:t> </a:t>
            </a:r>
            <a:r>
              <a:rPr lang="tr-TR" sz="2000" dirty="0" err="1"/>
              <a:t>abstract</a:t>
            </a:r>
            <a:r>
              <a:rPr lang="tr-TR" sz="2000" dirty="0"/>
              <a:t> tanımlarını ve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dirty="0" err="1"/>
              <a:t>case’leri</a:t>
            </a:r>
            <a:r>
              <a:rPr lang="tr-TR" sz="2000" dirty="0"/>
              <a:t> içerir. </a:t>
            </a:r>
            <a:r>
              <a:rPr lang="tr-TR" sz="2000" dirty="0" err="1"/>
              <a:t>Android’den</a:t>
            </a:r>
            <a:r>
              <a:rPr lang="tr-TR" sz="2000" dirty="0"/>
              <a:t> bağımsız bir </a:t>
            </a:r>
            <a:r>
              <a:rPr lang="tr-TR" sz="2000" dirty="0" err="1"/>
              <a:t>modüle’dür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BB46AF9E-2329-4D8B-9A9E-2D1FFAC34BBC}"/>
              </a:ext>
            </a:extLst>
          </p:cNvPr>
          <p:cNvSpPr/>
          <p:nvPr/>
        </p:nvSpPr>
        <p:spPr>
          <a:xfrm>
            <a:off x="4777664" y="400697"/>
            <a:ext cx="2636667" cy="1145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 dirty="0"/>
              <a:t>Domain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998BD48-2A34-40DA-8E2E-94F4C0FB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00" y="3429000"/>
            <a:ext cx="179095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9B632D8-E44D-487E-ACC4-6E733B35B11D}"/>
              </a:ext>
            </a:extLst>
          </p:cNvPr>
          <p:cNvSpPr txBox="1"/>
          <p:nvPr/>
        </p:nvSpPr>
        <p:spPr>
          <a:xfrm>
            <a:off x="4697698" y="676275"/>
            <a:ext cx="279659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3600" dirty="0"/>
              <a:t>2 Temel Amaç</a:t>
            </a:r>
            <a:endParaRPr lang="en-US" sz="36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FA7BFA-3B13-4F6C-8669-0A02A3E47F42}"/>
              </a:ext>
            </a:extLst>
          </p:cNvPr>
          <p:cNvSpPr txBox="1"/>
          <p:nvPr/>
        </p:nvSpPr>
        <p:spPr>
          <a:xfrm>
            <a:off x="1862134" y="2005995"/>
            <a:ext cx="903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400" dirty="0"/>
              <a:t>Data katmanın değiştirilmeye ihtiyaç duyulmadan başka uygulamalar tarafından kullanılabiliyor olmasını sağlamak.</a:t>
            </a:r>
          </a:p>
          <a:p>
            <a:pPr marL="342900" indent="-342900">
              <a:buFont typeface="+mj-lt"/>
              <a:buAutoNum type="arabicPeriod"/>
            </a:pPr>
            <a:endParaRPr lang="tr-TR" sz="2400" dirty="0"/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Domain katmanını diğer katmanlardan soyutlamak.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3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Geniş ekran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Clean Architecture</vt:lpstr>
      <vt:lpstr>Katmanlar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metehan bolat</dc:creator>
  <cp:lastModifiedBy>metehan bolat</cp:lastModifiedBy>
  <cp:revision>2</cp:revision>
  <dcterms:created xsi:type="dcterms:W3CDTF">2022-03-22T08:23:02Z</dcterms:created>
  <dcterms:modified xsi:type="dcterms:W3CDTF">2022-03-22T09:33:28Z</dcterms:modified>
</cp:coreProperties>
</file>