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3"/>
  </p:notesMasterIdLst>
  <p:sldIdLst>
    <p:sldId id="256" r:id="rId2"/>
    <p:sldId id="257" r:id="rId3"/>
    <p:sldId id="259" r:id="rId4"/>
    <p:sldId id="276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8C8C-B3DE-4400-BBD2-EEB3B39EA8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FC25-5479-4642-BE7F-321F5AAF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C089B-AC7A-4BDF-B390-1F5E18ADC71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u/0/c/Mjg1NzI3NTMxNDQ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BD80-B2FB-4C66-A1AE-2F372862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Natural Language Processing</a:t>
            </a:r>
            <a:br>
              <a:rPr lang="en-US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000" b="1" kern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Delivery #2 - Collocations</a:t>
            </a:r>
            <a:endParaRPr lang="en-US" sz="5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94C48-7491-4A3C-B80E-E906C0BD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150118825 Ahmet Hakan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150117051 Metehan Ertan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150115025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Mert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İsmail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Donem22 – Collocations for Trigrams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003F9D8-9285-4B2E-836F-D3BA861E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80828"/>
            <a:ext cx="2484888" cy="27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81273B16-91E7-4EAE-8F13-0A031683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78461"/>
            <a:ext cx="2476811" cy="292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65D150F-736F-437E-8730-F11F3E06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120840"/>
            <a:ext cx="2511016" cy="26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2949253A-0225-4260-B989-1B0D9C0C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27" y="1113791"/>
            <a:ext cx="2487746" cy="26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74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Donem23 – Collocations for Bigrams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4B94657-1D31-4D84-A23C-2FCE44E1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218168"/>
            <a:ext cx="2484888" cy="24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F527C8C-17DF-4969-B069-D7EC614B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187246"/>
            <a:ext cx="2476811" cy="25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B7D7138-27F6-4CC6-8C4F-D758ED60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2622" y="1187246"/>
            <a:ext cx="2511016" cy="23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CDA6C0-04A6-4C63-818F-0EA3846B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228" y="1172260"/>
            <a:ext cx="2487746" cy="23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1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Donem23 – Collocations for Trigrams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A3C7A6E-6229-4A97-9EF2-12FF0D02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109574"/>
            <a:ext cx="2484888" cy="26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9E220EF6-4CDB-45C7-BC32-DB5AF2E2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21932"/>
            <a:ext cx="2476811" cy="30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683A8AF5-7498-4FF9-B0D6-61720E82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526" y="1104625"/>
            <a:ext cx="2511016" cy="25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40BAA5C-F60E-4784-9A53-D924AA33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8063" y="1109574"/>
            <a:ext cx="2487746" cy="25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68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Donem24 – Collocations for Bigrams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6451A0F-7622-48FB-BE95-6AE638A6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76" y="1228332"/>
            <a:ext cx="2484888" cy="24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624334D-DD2E-4454-86B0-9ECA6B70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667" y="1239229"/>
            <a:ext cx="2476811" cy="24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5E59BD-C162-4603-81F8-4D3C2B7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254141"/>
            <a:ext cx="2511016" cy="23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D263D5AC-40EF-4804-9744-9C0F528D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121" y="1233022"/>
            <a:ext cx="2487746" cy="24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05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Donem24 – Collocations for Trigrams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F3D827B-CA20-4F45-A287-61E9DCA3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58471"/>
            <a:ext cx="2484888" cy="27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A4690000-2D2E-44B3-9CD0-40291C4D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35788"/>
            <a:ext cx="2476811" cy="30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DBBF5107-513B-41FC-B9FD-DD11DFFC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1182" y="1058471"/>
            <a:ext cx="2511016" cy="26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CB7D378-F320-4573-B3A9-25C8BE4C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228" y="1071978"/>
            <a:ext cx="248774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Donem25 – Collocations for Bigrams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5FB4F89C-7FFF-4416-B66E-A137A6EA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2378" y="1134163"/>
            <a:ext cx="2484888" cy="24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6B37AC9-0176-4139-A6C5-0289A5A2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619" y="1190951"/>
            <a:ext cx="2476811" cy="24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C274DFEF-8059-45DB-A81A-4D525DB6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961" y="1139912"/>
            <a:ext cx="2511016" cy="22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A016FBF-4857-49AA-9C50-E98376B1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4812" y="1190951"/>
            <a:ext cx="2487746" cy="23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72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Donem25 – Collocations for Trigrams</a:t>
            </a:r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33A35485-9B83-41DE-A5A0-F36F8FA3B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3979" y="982908"/>
            <a:ext cx="2484888" cy="27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3338B17-938C-4677-B463-0032AE2A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535" y="979553"/>
            <a:ext cx="2476811" cy="27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DE5F604C-97FE-4EEA-A2CC-663B456B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7703" y="1035653"/>
            <a:ext cx="2511016" cy="26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51F855A-466B-4BB8-94D6-C66958E4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4201" y="986545"/>
            <a:ext cx="2487746" cy="2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47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Donem26 – Collocations for Bigrams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222694D-E8ED-4409-A4AF-926C7421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218168"/>
            <a:ext cx="2484888" cy="24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7BD13373-1A2F-4956-97BD-A589127DE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212667"/>
            <a:ext cx="2476811" cy="24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858DF1BA-97D3-4270-8801-8EA7B50B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8263" y="1165328"/>
            <a:ext cx="2511016" cy="23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375F17-3C65-4C52-A2F7-718B26DA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239229"/>
            <a:ext cx="2487746" cy="23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58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Donem26 – Collocations for Trigrams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BE93421D-0568-485D-8129-C0187834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58471"/>
            <a:ext cx="2484888" cy="27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8" name="Picture 8">
            <a:extLst>
              <a:ext uri="{FF2B5EF4-FFF2-40B4-BE49-F238E27FC236}">
                <a16:creationId xmlns:a16="http://schemas.microsoft.com/office/drawing/2014/main" id="{7F773A88-4848-43B2-B01E-B9B58C97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21932"/>
            <a:ext cx="2476811" cy="30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4746D572-BDD2-479D-82FD-994EDF12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57" y="984564"/>
            <a:ext cx="2511016" cy="26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7F4E9E-8402-4BF1-A8A2-A0726120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855" y="968117"/>
            <a:ext cx="248774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51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Donem27 – Collocations for Bigrams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D7492E0-7597-42BB-B6CE-0E72C84F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218168"/>
            <a:ext cx="2484888" cy="24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368691F8-0301-498B-86C7-EB10E14C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167751"/>
            <a:ext cx="2476811" cy="254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CFC7441-B3E8-46FC-8905-A3D945EB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7119" y="1093581"/>
            <a:ext cx="2511016" cy="23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396488-35FF-4737-8160-56715B02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266" y="1114141"/>
            <a:ext cx="2487746" cy="23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4039-C30A-4B6D-99AE-872E8CC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Preparing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BC2-8BE3-4641-BE04-6D3D2B28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this project we used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 to ease our process as preparing all the data each time takes a long time.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 helps us to prepare the data only once and process those data without repeating all processes from zero. For preparing data we read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tutanaks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under directory and contained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donems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tutanaks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a string.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string are stored in an array.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3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Donem27 – Collocations for Trigrams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6E05715-51DD-4AE3-B80A-D5061090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68052"/>
            <a:ext cx="2484888" cy="2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1EC1B362-CDF4-4246-A195-910E9C29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39552"/>
            <a:ext cx="2476811" cy="30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3A420FFB-D078-452C-87C4-AEB3AAF5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8597" y="1068052"/>
            <a:ext cx="2511016" cy="26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71AD24F-59D3-4AE9-AC22-7135F939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975658"/>
            <a:ext cx="2487746" cy="2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90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08-8C58-48A9-9D4E-F4467AF4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Results in brief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CFB9-4F55-46D6-BDF8-2406AE7F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T Test method and Frequency method got nearly the same results. Likelihood Ratio method found same collocation but with a different result. </a:t>
            </a:r>
            <a:r>
              <a:rPr lang="en-US" sz="2400" b="0" i="0" dirty="0">
                <a:solidFill>
                  <a:srgbClr val="3C4043"/>
                </a:solidFill>
                <a:effectLst/>
              </a:rPr>
              <a:t>Chi-Square Test method got results that has no relation with other 3 methods.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08-8C58-48A9-9D4E-F4467AF4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Processing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CFB9-4F55-46D6-BDF8-2406AE7F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C4043"/>
                </a:solidFill>
                <a:effectLst/>
                <a:latin typeface="Roboto"/>
              </a:rPr>
              <a:t>We were expected to extract collocations from our project corpus </a:t>
            </a:r>
            <a:r>
              <a:rPr lang="en-US" dirty="0">
                <a:solidFill>
                  <a:srgbClr val="3C4043"/>
                </a:solidFill>
                <a:latin typeface="Roboto"/>
              </a:rPr>
              <a:t>with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/>
              </a:rPr>
              <a:t>different methods and compare their results. We used 4 different methods : Frequency, Student T Test, Likelihood Ratio, Chi-Square Test. We run all these 4 methods on each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Roboto"/>
              </a:rPr>
              <a:t>donem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/>
              </a:rPr>
              <a:t> to get collocations for bigrams and trigrams. We couldn’t run all these 4 methods on our whole project corpus because of memory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08-8C58-48A9-9D4E-F4467AF4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– Results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25851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Donem20 – Collocations for Bigrams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B7FE9E-9C00-4C83-BD4F-1AEFC3DB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211780"/>
            <a:ext cx="2484888" cy="245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24CC04B-7095-4E00-B6D3-58C5E1F0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173400"/>
            <a:ext cx="2476811" cy="25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FD287-6442-4A7C-ABB1-1B8757AC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265364"/>
            <a:ext cx="2511016" cy="23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859B4C0-03F7-4734-8BDA-954F9934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27" y="1267695"/>
            <a:ext cx="2487746" cy="23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9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Donem20 – Collocations for Trigrams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B435386-6737-42D0-A294-DD8776B1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68052"/>
            <a:ext cx="2484888" cy="2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3BE5AD9A-43E1-4DD0-A10E-1746337A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956003"/>
            <a:ext cx="2476811" cy="29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D0DBD236-7CDC-4267-987E-19B24DB1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228" y="1068052"/>
            <a:ext cx="2511016" cy="25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92922FD-CB0C-4B16-9B18-9656CD5C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8631" y="1068052"/>
            <a:ext cx="2487746" cy="26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5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Donem21 – Collocations for Bigrams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0F6353-9D42-482A-8930-85A3060D3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218168"/>
            <a:ext cx="2484888" cy="24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DA63B53-31DF-4B64-853A-372D6ABC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167751"/>
            <a:ext cx="2476811" cy="254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FB562B-C7A8-424C-8F7D-C26F3F3E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271473"/>
            <a:ext cx="2511016" cy="23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2101-D573-4E05-92BE-1A994C34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27" y="1273793"/>
            <a:ext cx="2487746" cy="233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84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Donem21 – Collocations for Trigrams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2751F26-3EAF-4F36-BDBC-DEE2B333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58471"/>
            <a:ext cx="2484888" cy="27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193100B8-7C42-4BDD-8788-29190F6C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858821"/>
            <a:ext cx="2476811" cy="31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C1A09657-93D4-404F-BE37-ABE9B1F8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228" y="1058471"/>
            <a:ext cx="2511016" cy="26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AEAF6F-5C32-4C20-A8DD-D8381389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566" y="1058471"/>
            <a:ext cx="248774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7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Donem22 – Collocations for Bigrams</a:t>
            </a:r>
          </a:p>
        </p:txBody>
      </p:sp>
      <p:pic>
        <p:nvPicPr>
          <p:cNvPr id="512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4650F1D-5EF3-4573-9B19-313CF67A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4923" y="1250116"/>
            <a:ext cx="2484888" cy="23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C2C94D7-A47C-45B2-8703-53409816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05" y="1243382"/>
            <a:ext cx="2476811" cy="243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9D5CCB-0EE5-496E-B09D-28B4AB39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271473"/>
            <a:ext cx="2511016" cy="23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192BA6-2E19-4142-A852-DE1E7FC5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27" y="1273793"/>
            <a:ext cx="2487746" cy="233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474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133</TotalTime>
  <Words>299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Roboto</vt:lpstr>
      <vt:lpstr>Retrospect</vt:lpstr>
      <vt:lpstr>Intro to Natural Language Processing Project Delivery #2 - Collocations</vt:lpstr>
      <vt:lpstr>1 - Preparing data</vt:lpstr>
      <vt:lpstr>2 – Processing data</vt:lpstr>
      <vt:lpstr>3 – Results</vt:lpstr>
      <vt:lpstr>Donem20 – Collocations for Bigrams</vt:lpstr>
      <vt:lpstr>Donem20 – Collocations for Trigrams</vt:lpstr>
      <vt:lpstr>Donem21 – Collocations for Bigrams</vt:lpstr>
      <vt:lpstr>Donem21 – Collocations for Trigrams</vt:lpstr>
      <vt:lpstr>Donem22 – Collocations for Bigrams</vt:lpstr>
      <vt:lpstr>Donem22 – Collocations for Trigrams</vt:lpstr>
      <vt:lpstr>Donem23 – Collocations for Bigrams</vt:lpstr>
      <vt:lpstr>Donem23 – Collocations for Trigrams</vt:lpstr>
      <vt:lpstr>Donem24 – Collocations for Bigrams</vt:lpstr>
      <vt:lpstr>Donem24 – Collocations for Trigrams</vt:lpstr>
      <vt:lpstr>Donem25 – Collocations for Bigrams</vt:lpstr>
      <vt:lpstr>Donem25 – Collocations for Trigrams</vt:lpstr>
      <vt:lpstr>Donem26 – Collocations for Bigrams</vt:lpstr>
      <vt:lpstr>Donem26 – Collocations for Trigrams</vt:lpstr>
      <vt:lpstr>Donem27 – Collocations for Bigrams</vt:lpstr>
      <vt:lpstr>Donem27 – Collocations for Trigrams</vt:lpstr>
      <vt:lpstr>4 – Results in brief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n-grams</dc:title>
  <dc:creator>Metehan ERTAN</dc:creator>
  <cp:lastModifiedBy>Metehan ERTAN</cp:lastModifiedBy>
  <cp:revision>182</cp:revision>
  <dcterms:created xsi:type="dcterms:W3CDTF">2021-04-10T17:29:16Z</dcterms:created>
  <dcterms:modified xsi:type="dcterms:W3CDTF">2021-04-14T19:53:31Z</dcterms:modified>
</cp:coreProperties>
</file>