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3FE9A-CACB-4F8A-BB87-1BA74378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429000"/>
            <a:ext cx="8361229" cy="2098226"/>
          </a:xfrm>
        </p:spPr>
        <p:txBody>
          <a:bodyPr/>
          <a:lstStyle/>
          <a:p>
            <a:r>
              <a:rPr lang="tr-TR" b="1" dirty="0"/>
              <a:t> </a:t>
            </a:r>
            <a:br>
              <a:rPr lang="tr-TR" dirty="0"/>
            </a:br>
            <a:r>
              <a:rPr lang="tr-TR" sz="2800" b="1" dirty="0">
                <a:solidFill>
                  <a:schemeClr val="bg1"/>
                </a:solidFill>
              </a:rPr>
              <a:t>METEHAN GÜMÜŞ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18MY93016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DANIŞMAN: </a:t>
            </a:r>
            <a:r>
              <a:rPr lang="tr-TR" sz="2800" b="1" dirty="0" err="1">
                <a:solidFill>
                  <a:schemeClr val="bg1"/>
                </a:solidFill>
              </a:rPr>
              <a:t>Ogr.Gor</a:t>
            </a:r>
            <a:r>
              <a:rPr lang="tr-TR" sz="2800" b="1" dirty="0">
                <a:solidFill>
                  <a:schemeClr val="bg1"/>
                </a:solidFill>
              </a:rPr>
              <a:t>. Nilgün </a:t>
            </a:r>
            <a:r>
              <a:rPr lang="tr-TR" sz="2800" b="1" dirty="0" err="1">
                <a:solidFill>
                  <a:schemeClr val="bg1"/>
                </a:solidFill>
              </a:rPr>
              <a:t>İncereis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b="1" dirty="0">
                <a:solidFill>
                  <a:schemeClr val="bg1"/>
                </a:solidFill>
              </a:rPr>
              <a:t>PROJE ADI: RABBİT JUMP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7849EEA-024D-419C-9BD0-51E7E314B1EB}"/>
              </a:ext>
            </a:extLst>
          </p:cNvPr>
          <p:cNvSpPr/>
          <p:nvPr/>
        </p:nvSpPr>
        <p:spPr>
          <a:xfrm>
            <a:off x="2232991" y="1330774"/>
            <a:ext cx="7726017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" algn="ctr">
              <a:spcBef>
                <a:spcPts val="345"/>
              </a:spcBef>
              <a:spcAft>
                <a:spcPts val="0"/>
              </a:spcAft>
            </a:pPr>
            <a:r>
              <a:rPr lang="tr-TR" sz="3600" b="1" kern="0" dirty="0">
                <a:latin typeface="Arial" panose="020B0604020202020204" pitchFamily="34" charset="0"/>
                <a:ea typeface="Arial" panose="020B0604020202020204" pitchFamily="34" charset="0"/>
              </a:rPr>
              <a:t>MESLEK YÜKSEK OKULU </a:t>
            </a:r>
          </a:p>
          <a:p>
            <a:pPr marL="27305" algn="ctr">
              <a:spcBef>
                <a:spcPts val="345"/>
              </a:spcBef>
              <a:spcAft>
                <a:spcPts val="0"/>
              </a:spcAft>
            </a:pPr>
            <a:r>
              <a:rPr lang="tr-TR" sz="3600" b="1" kern="0" dirty="0">
                <a:latin typeface="Arial" panose="020B0604020202020204" pitchFamily="34" charset="0"/>
                <a:ea typeface="Arial" panose="020B0604020202020204" pitchFamily="34" charset="0"/>
              </a:rPr>
              <a:t>MOBİL PROGRAMLAMA BÖLÜMÜ</a:t>
            </a:r>
            <a:endParaRPr lang="tr-TR" sz="36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8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EC258D-FE2E-4F94-84A2-95995FCE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6" y="69215"/>
            <a:ext cx="9601200" cy="1485900"/>
          </a:xfrm>
        </p:spPr>
        <p:txBody>
          <a:bodyPr/>
          <a:lstStyle/>
          <a:p>
            <a:pPr algn="ctr"/>
            <a:r>
              <a:rPr lang="tr-TR" dirty="0"/>
              <a:t>OYUN OYNAMA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69261B2-FEBD-4710-B75C-49A379A68C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32" y="940903"/>
            <a:ext cx="3952668" cy="419053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01528A6-CDDB-4765-B78A-533D7B3BAB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05" y="940903"/>
            <a:ext cx="3807099" cy="419053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4C17AA8-9DCC-4EE7-8738-AF9C6F9BF18F}"/>
              </a:ext>
            </a:extLst>
          </p:cNvPr>
          <p:cNvSpPr txBox="1"/>
          <p:nvPr/>
        </p:nvSpPr>
        <p:spPr>
          <a:xfrm>
            <a:off x="5065644" y="5547765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YÖN TUŞLARI İLE OYNANIR</a:t>
            </a:r>
          </a:p>
        </p:txBody>
      </p:sp>
    </p:spTree>
    <p:extLst>
      <p:ext uri="{BB962C8B-B14F-4D97-AF65-F5344CB8AC3E}">
        <p14:creationId xmlns:p14="http://schemas.microsoft.com/office/powerpoint/2010/main" val="24459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85B0D8-F1E3-4F2D-9A8D-69C7422C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113" y="654326"/>
            <a:ext cx="9601200" cy="5549348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OYUNUN AMACI 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Rabbit</a:t>
            </a:r>
            <a:r>
              <a:rPr lang="tr-TR" dirty="0"/>
              <a:t> </a:t>
            </a:r>
            <a:r>
              <a:rPr lang="tr-TR" dirty="0" err="1"/>
              <a:t>Jump</a:t>
            </a:r>
            <a:r>
              <a:rPr lang="tr-TR" dirty="0"/>
              <a:t>, Tavşan karakteri yönettiğimiz yön tuşları ile oynanabilen zıplama oyunu. En yüksek puanı yapmaya dayalı bu oyunda bir çok engel ile karşılaşıyoruz. Bu engeller kimi zaman bir yılan , kimi zaman bir kartal ve bununla da sınırlı değil. Tırmandığımız platform saydam olabiliyor , bazıları hareket ediyor . Ekstra puan kazanmak için Havuç nesnesi toplayarak en yüksek puanı yapmaya çalışıyorsunuz. </a:t>
            </a:r>
          </a:p>
          <a:p>
            <a:r>
              <a:rPr lang="tr-TR" b="1" dirty="0"/>
              <a:t>Hedef Kitle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Hedef kitlesi 7-18 yaş arası telefon ve bilgisayarda zaman geçirebileceğiniz eğlenceli bir oyundur.</a:t>
            </a:r>
          </a:p>
          <a:p>
            <a:r>
              <a:rPr lang="tr-TR" b="1" dirty="0"/>
              <a:t>Oyun Türü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Tek kişilik oynanabilen 2D ile yapılmış eğlenceli platform oyunudur.</a:t>
            </a:r>
          </a:p>
          <a:p>
            <a:r>
              <a:rPr lang="tr-TR" b="1" dirty="0"/>
              <a:t>Oyun Platformu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Mobil ve bilgisayar platform da oynanabilen bir oyundur.</a:t>
            </a:r>
          </a:p>
          <a:p>
            <a:r>
              <a:rPr lang="tr-TR" b="1" dirty="0"/>
              <a:t>Oyun Nasıl Oynanır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Yön tuşları ile oynanır.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24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EEF8C54-BCED-4C6A-A6A3-8D22DDEEE243}"/>
              </a:ext>
            </a:extLst>
          </p:cNvPr>
          <p:cNvSpPr/>
          <p:nvPr/>
        </p:nvSpPr>
        <p:spPr>
          <a:xfrm>
            <a:off x="2621895" y="294196"/>
            <a:ext cx="15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035" algn="ctr">
              <a:spcBef>
                <a:spcPts val="735"/>
              </a:spcBef>
              <a:spcAft>
                <a:spcPts val="0"/>
              </a:spcAft>
            </a:pPr>
            <a:r>
              <a:rPr lang="tr-TR" b="1" dirty="0">
                <a:latin typeface="Arial" panose="020B0604020202020204" pitchFamily="34" charset="0"/>
                <a:ea typeface="Arial" panose="020B0604020202020204" pitchFamily="34" charset="0"/>
              </a:rPr>
              <a:t>ARKA PLAN</a:t>
            </a:r>
            <a:endParaRPr lang="tr-T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51BE67D-5948-4987-A760-B1B186C58F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064" y="663528"/>
            <a:ext cx="4096385" cy="3071495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4E9D126-BEF8-43CA-A4EF-3B1053EFC516}"/>
              </a:ext>
            </a:extLst>
          </p:cNvPr>
          <p:cNvSpPr/>
          <p:nvPr/>
        </p:nvSpPr>
        <p:spPr>
          <a:xfrm>
            <a:off x="3528010" y="3919689"/>
            <a:ext cx="558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0385">
              <a:spcAft>
                <a:spcPts val="0"/>
              </a:spcAft>
              <a:tabLst>
                <a:tab pos="3876040" algn="l"/>
              </a:tabLst>
            </a:pPr>
            <a:r>
              <a:rPr lang="tr-TR" b="1" dirty="0">
                <a:latin typeface="Arial" panose="020B0604020202020204" pitchFamily="34" charset="0"/>
                <a:ea typeface="Arial" panose="020B0604020202020204" pitchFamily="34" charset="0"/>
              </a:rPr>
              <a:t>KARAKTER	DÜŞMANLAR</a:t>
            </a:r>
            <a:endParaRPr lang="tr-T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501572E3-D867-4840-8A5B-3BC5EFAD8C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111" y="4289021"/>
            <a:ext cx="952500" cy="1276350"/>
          </a:xfrm>
          <a:prstGeom prst="rect">
            <a:avLst/>
          </a:prstGeom>
        </p:spPr>
      </p:pic>
      <p:pic>
        <p:nvPicPr>
          <p:cNvPr id="8" name="image3.jpeg">
            <a:extLst>
              <a:ext uri="{FF2B5EF4-FFF2-40B4-BE49-F238E27FC236}">
                <a16:creationId xmlns:a16="http://schemas.microsoft.com/office/drawing/2014/main" id="{77A83AF3-6FE7-49E4-9B19-6FC978A3B8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159" y="4704946"/>
            <a:ext cx="821055" cy="860425"/>
          </a:xfrm>
          <a:prstGeom prst="rect">
            <a:avLst/>
          </a:prstGeom>
        </p:spPr>
      </p:pic>
      <p:pic>
        <p:nvPicPr>
          <p:cNvPr id="9" name="image4.jpeg">
            <a:extLst>
              <a:ext uri="{FF2B5EF4-FFF2-40B4-BE49-F238E27FC236}">
                <a16:creationId xmlns:a16="http://schemas.microsoft.com/office/drawing/2014/main" id="{309B22F4-3BCF-4843-A9C1-83A3E638045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4253" y="4653193"/>
            <a:ext cx="963930" cy="963930"/>
          </a:xfrm>
          <a:prstGeom prst="rect">
            <a:avLst/>
          </a:prstGeom>
        </p:spPr>
      </p:pic>
      <p:pic>
        <p:nvPicPr>
          <p:cNvPr id="2051" name="image5.png">
            <a:extLst>
              <a:ext uri="{FF2B5EF4-FFF2-40B4-BE49-F238E27FC236}">
                <a16:creationId xmlns:a16="http://schemas.microsoft.com/office/drawing/2014/main" id="{BAA99824-D2D0-465E-93A5-A39B4698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68" y="1379740"/>
            <a:ext cx="1172291" cy="68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6.png">
            <a:extLst>
              <a:ext uri="{FF2B5EF4-FFF2-40B4-BE49-F238E27FC236}">
                <a16:creationId xmlns:a16="http://schemas.microsoft.com/office/drawing/2014/main" id="{3BE1365B-24C4-4FAC-8BD3-07377BDA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79" y="1353742"/>
            <a:ext cx="1233742" cy="73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7.png">
            <a:extLst>
              <a:ext uri="{FF2B5EF4-FFF2-40B4-BE49-F238E27FC236}">
                <a16:creationId xmlns:a16="http://schemas.microsoft.com/office/drawing/2014/main" id="{E8553DF5-8F6E-4A08-BF17-F31FB43E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2" y="1503823"/>
            <a:ext cx="1522086" cy="43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A9536913-04E5-47A1-9C7F-29FBF3A5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86" y="602691"/>
            <a:ext cx="10641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1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16275" algn="l"/>
              </a:tabLst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NESNELER	EKSTRA PUAN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16275" algn="l"/>
              </a:tabLst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52BF328-3BA9-4792-A4B0-C3931298BA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96000" y="1500718"/>
            <a:ext cx="10641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72F9F01-ABA0-47B1-9978-8E0D7FFD61DB}"/>
              </a:ext>
            </a:extLst>
          </p:cNvPr>
          <p:cNvSpPr/>
          <p:nvPr/>
        </p:nvSpPr>
        <p:spPr>
          <a:xfrm>
            <a:off x="1832265" y="167997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3200" b="1" dirty="0">
                <a:latin typeface="Arial" panose="020B0604020202020204" pitchFamily="34" charset="0"/>
                <a:ea typeface="Calibri" panose="020F0502020204030204" pitchFamily="34" charset="0"/>
              </a:rPr>
              <a:t>PLATOFORM A TANIMLI C# KOD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3200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tr-T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FD8C48-937E-4029-B873-6FE1A05E55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38" y="1128065"/>
            <a:ext cx="8074855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DB818E1-5A8C-47A4-8AE6-7BB830E10D82}"/>
              </a:ext>
            </a:extLst>
          </p:cNvPr>
          <p:cNvSpPr/>
          <p:nvPr/>
        </p:nvSpPr>
        <p:spPr>
          <a:xfrm>
            <a:off x="745588" y="0"/>
            <a:ext cx="12252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3200" b="1" dirty="0">
                <a:latin typeface="Arial" panose="020B0604020202020204" pitchFamily="34" charset="0"/>
                <a:ea typeface="Arial" panose="020B0604020202020204" pitchFamily="34" charset="0"/>
              </a:rPr>
              <a:t>PLAYER A TANIMLI C# KOD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tr-TR" sz="320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tr-T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753846-2646-460C-BFE1-3F102763EB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15" y="1175350"/>
            <a:ext cx="7753488" cy="45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6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8683B4-00CE-49D6-B217-AD769CEA5AE0}"/>
              </a:ext>
            </a:extLst>
          </p:cNvPr>
          <p:cNvSpPr/>
          <p:nvPr/>
        </p:nvSpPr>
        <p:spPr>
          <a:xfrm>
            <a:off x="562708" y="0"/>
            <a:ext cx="130970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3200" b="1" dirty="0">
                <a:latin typeface="Arial" panose="020B0604020202020204" pitchFamily="34" charset="0"/>
                <a:ea typeface="Arial" panose="020B0604020202020204" pitchFamily="34" charset="0"/>
              </a:rPr>
              <a:t>PLAYER A TANIMLI C# KOD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tr-TR" sz="320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</a:t>
            </a:r>
            <a:endParaRPr lang="tr-TR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B0C3D82-E779-4735-A7B5-9FD4D03F4B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984738"/>
            <a:ext cx="9087729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0789614-BDCC-45C4-9722-01CF8F02F10C}"/>
              </a:ext>
            </a:extLst>
          </p:cNvPr>
          <p:cNvSpPr/>
          <p:nvPr/>
        </p:nvSpPr>
        <p:spPr>
          <a:xfrm>
            <a:off x="3979564" y="155965"/>
            <a:ext cx="5446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2800" b="1" dirty="0">
                <a:latin typeface="Arial" panose="020B0604020202020204" pitchFamily="34" charset="0"/>
                <a:ea typeface="Arial" panose="020B0604020202020204" pitchFamily="34" charset="0"/>
              </a:rPr>
              <a:t>PLAYER A TANIMLI C# KOD</a:t>
            </a:r>
            <a:endParaRPr lang="tr-TR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C8D082-C909-415C-8FE4-01F97C5F14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91" y="1420086"/>
            <a:ext cx="8258932" cy="49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49D22DD-DE51-44D3-96A2-55A3CBA071FE}"/>
              </a:ext>
            </a:extLst>
          </p:cNvPr>
          <p:cNvSpPr/>
          <p:nvPr/>
        </p:nvSpPr>
        <p:spPr>
          <a:xfrm>
            <a:off x="3805302" y="346390"/>
            <a:ext cx="5425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sz="2800" b="1" dirty="0">
                <a:latin typeface="Arial" panose="020B0604020202020204" pitchFamily="34" charset="0"/>
                <a:ea typeface="Arial" panose="020B0604020202020204" pitchFamily="34" charset="0"/>
              </a:rPr>
              <a:t>OZELLİKLER TANIMLI C# KOD</a:t>
            </a:r>
            <a:endParaRPr lang="tr-TR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BEEB34-14FD-4F36-8006-0C5C731FC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19" y="1195754"/>
            <a:ext cx="876656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E630140-AE89-43A2-9398-1611279456C5}"/>
              </a:ext>
            </a:extLst>
          </p:cNvPr>
          <p:cNvSpPr/>
          <p:nvPr/>
        </p:nvSpPr>
        <p:spPr>
          <a:xfrm>
            <a:off x="4779008" y="571472"/>
            <a:ext cx="38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b="1" dirty="0">
                <a:latin typeface="Arial" panose="020B0604020202020204" pitchFamily="34" charset="0"/>
                <a:ea typeface="Arial" panose="020B0604020202020204" pitchFamily="34" charset="0"/>
              </a:rPr>
              <a:t>KAMERA TAKİP TANIMLI C# KOD</a:t>
            </a:r>
            <a:endParaRPr lang="tr-T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293068-73AA-4A25-8E23-475935EEF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1" y="1350498"/>
            <a:ext cx="8893177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09472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29</TotalTime>
  <Words>205</Words>
  <Application>Microsoft Office PowerPoint</Application>
  <PresentationFormat>Geniş ekran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Book</vt:lpstr>
      <vt:lpstr>Kırpma</vt:lpstr>
      <vt:lpstr>  METEHAN GÜMÜŞ   18MY93016   DANIŞMAN: Ogr.Gor. Nilgün İncereis   PROJE ADI: RABBİT JUMP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OYUN OYNAMA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METEHAN GÜMÜŞ   18MY93016   DANIŞMAN: Ogr.Gor. Nilgün İncereis   PROJE ADI: RABBİT JUMP</dc:title>
  <dc:creator>Emir Sarp</dc:creator>
  <cp:lastModifiedBy>Emir Sarp</cp:lastModifiedBy>
  <cp:revision>4</cp:revision>
  <dcterms:created xsi:type="dcterms:W3CDTF">2020-05-02T15:50:32Z</dcterms:created>
  <dcterms:modified xsi:type="dcterms:W3CDTF">2020-05-06T23:14:16Z</dcterms:modified>
</cp:coreProperties>
</file>