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19B1-4DC6-4679-BE83-74EEA8C5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C153C-6346-4DA8-A326-668C2545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014E-0BB4-423C-B6A8-45E8D610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ED20-6E47-491E-A2AE-C4CDEEC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3B85-0DF1-4074-B4EE-C34861EA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4BDB-4A0C-446E-AE26-61CE0D94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0AE8B-3AA0-46D6-88C0-B1C3B7CA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D47D-3574-4B1F-A05B-523F2D4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17D0-FF55-4A1B-9CD3-56841D06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3309-790D-4B78-8030-F542EE01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458BD-AA86-47EC-B430-2E08FA5D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EDB38-98C7-49FC-A89F-3F7C86F7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A5D0-7DFF-491A-A250-CA6B2E5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AF13-F164-49D1-BF86-8BCADFE3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4318-F2F7-47F6-B137-A8D27402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735B-A4CD-4698-8937-B88827A7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5F71-2B79-4BCA-905F-7D0054AF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F278-18AA-4687-B915-592ACE16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5D13-3F40-4975-96C7-6BDDBF9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0B76-EB56-4F55-9DD2-732A06B7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4135-2771-4111-9503-C5E07C49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7E12-F169-4BDD-832F-33F3BDF3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680-BCEC-490C-8584-128D76F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A990-851C-4CBA-BAC5-65D8E142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9F1E-218F-4E9D-BE81-3065DF77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1585-04A5-4B12-9311-5C73A4DB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40EE-AF16-4CE3-80AC-71472D700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823B-C734-4ED3-AFE3-6FCEF834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1C05-15F5-4E3E-96B2-062B0A3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6440-96D3-4194-BDB9-D5601426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9CF7-5E39-4826-8916-AF1EC74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3C9A-340D-42D7-BB44-07881286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86702-FFDE-4D02-9B0C-E64D1CAC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9107-5173-44A3-AB75-9DC7319C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295D6-C1FC-470F-9B2B-78F7801E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77D37-3ECC-41AD-9590-42836497E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ECDA4-C394-4ACA-8246-E0F3344E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E1660-ECD6-45B0-BA75-BD7805A8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D614B-0327-4D47-BD75-47AA20B2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DCA7-6CB8-4BB4-866B-4811E399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9795B-8D4C-4E56-BE3A-494CF32B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0AC88-FDE3-4C32-B10D-0DBACB0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887DD-CF3E-4237-AC3F-E247E316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C9DD0-6061-45E0-BEF3-2A73BB37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40A39-9E86-409A-BA1E-EE2B2912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1915-821F-4ED3-842F-406281E2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6397-6553-4F09-9720-DF218A92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002E-EB19-4F72-86B9-8275C9C1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3D37C-2E63-4454-9559-FDAD8F18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4944A-6D69-472B-9651-348B117C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B584-E65B-4518-AE95-31966324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1FA7-843C-45B7-9BE5-590A9F3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68C-9958-4FAF-BADE-11AC2F3B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A288B-982D-473C-912F-B08D22634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AC400-6D15-4EDC-9D42-6CC343B6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71BA-93DA-4EC3-8F51-09A828D2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4622-3B3B-4AB9-868C-C679C9AC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7443-3F51-449D-9DD7-1695511C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FCF50-728D-431F-AE2E-2D603C1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F1C6-C0F8-46EC-94CD-ED8410FD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6C38-D4CD-4A64-9A59-26A95687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11E8-447A-4D1F-9718-22B2C5AE55E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FCA-5E05-4C31-83A6-EE46F1AE3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35C6-8ADE-434C-A172-0B7488580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8CA5-39DC-4A94-AAE1-639C4531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6D5CB-8BC9-4AC8-8923-0152C20E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dirty="0"/>
              <a:t>Southwest Airlines Executive Report</a:t>
            </a:r>
            <a:br>
              <a:rPr lang="en-US" sz="4500" dirty="0"/>
            </a:br>
            <a:r>
              <a:rPr lang="en-US" sz="2800" dirty="0"/>
              <a:t>ADAM CURRY | BELLEVUE UNIVERSITY | 01/20/2021</a:t>
            </a:r>
            <a:endParaRPr lang="en-US" sz="45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D7EE1-1111-452A-8BC8-F3F322B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38026"/>
            <a:ext cx="4412974" cy="2403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72B36-AD07-450C-9C3D-A6B4027A26DF}"/>
              </a:ext>
            </a:extLst>
          </p:cNvPr>
          <p:cNvSpPr txBox="1"/>
          <p:nvPr/>
        </p:nvSpPr>
        <p:spPr>
          <a:xfrm>
            <a:off x="1463040" y="3083622"/>
            <a:ext cx="4412974" cy="29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Problem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 perception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bottom line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Solution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Airlines are safe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call to action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the facts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ADC980-DDA8-43E7-9FDF-AE831CA69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5573" r="19928" b="3"/>
          <a:stretch/>
        </p:blipFill>
        <p:spPr>
          <a:xfrm>
            <a:off x="6786140" y="1374220"/>
            <a:ext cx="4109561" cy="4109561"/>
          </a:xfrm>
          <a:custGeom>
            <a:avLst/>
            <a:gdLst/>
            <a:ahLst/>
            <a:cxnLst/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0989" y="3278650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627A6-6D64-474C-B65E-BA746014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9294526" y="3974731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8B5E-D5CF-448F-9D15-D2CBC949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Problem - </a:t>
            </a:r>
            <a:r>
              <a:rPr lang="en-US" sz="2800" dirty="0">
                <a:solidFill>
                  <a:srgbClr val="FFFFFF"/>
                </a:solidFill>
              </a:rPr>
              <a:t>Public Perception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7C61-238B-4E9C-B6CC-A1F2E4CF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2018 had 75.19 average passengers per flight</a:t>
            </a:r>
          </a:p>
          <a:p>
            <a:r>
              <a:rPr lang="en-US" sz="1600"/>
              <a:t>2019 had 33.89 average passengers per flight</a:t>
            </a:r>
          </a:p>
          <a:p>
            <a:r>
              <a:rPr lang="en-US" sz="1600"/>
              <a:t>A decline of 42.19 passengers per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1FA4C-47F0-486F-97D0-7AF6C532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15142"/>
            <a:ext cx="6903723" cy="45046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0C5F73-0DE5-4913-AD7B-E1F33F10495F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Sources:</a:t>
            </a:r>
            <a:endParaRPr lang="en-US" dirty="0"/>
          </a:p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https://www.kaggle.com/cgurkan/airplane-crash-data-since-1908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86D33E-0762-489F-A7F0-99AED98FE94D}"/>
              </a:ext>
            </a:extLst>
          </p:cNvPr>
          <p:cNvSpPr/>
          <p:nvPr/>
        </p:nvSpPr>
        <p:spPr>
          <a:xfrm>
            <a:off x="10706470" y="2734322"/>
            <a:ext cx="994299" cy="694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8B5E-D5CF-448F-9D15-D2CBC949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problem –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Our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7C61-238B-4E9C-B6CC-A1F2E4CF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In 2015 we saw a 4-year net profit increase of 74.3%</a:t>
            </a:r>
          </a:p>
          <a:p>
            <a:pPr lvl="1"/>
            <a:r>
              <a:rPr lang="en-US" sz="1600" dirty="0"/>
              <a:t>In 2018 we saw a 4-year net profit decrease of 20.82%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023-6D9C-45C9-9AC3-8432DB81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75549"/>
            <a:ext cx="6903723" cy="43838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DDB44E-71FE-4FF1-B2CC-73582E181248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Sources:</a:t>
            </a:r>
            <a:endParaRPr lang="en-US" dirty="0"/>
          </a:p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https://www.airlines.org/data/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8B5E-D5CF-448F-9D15-D2CBC949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The problem – 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Our bottom line (cont’d)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7C61-238B-4E9C-B6CC-A1F2E4CF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lvl="1"/>
            <a:r>
              <a:rPr lang="en-US" sz="2200">
                <a:solidFill>
                  <a:schemeClr val="bg1"/>
                </a:solidFill>
              </a:rPr>
              <a:t>Expenses rise YOY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In 2018 expenses saw 10.33% increase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2015 8.92% decrease in expenses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2018 10.88% increase in expenses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5B750F-D6EB-4FD6-9395-FBA1C1CA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19402"/>
            <a:ext cx="5559480" cy="3558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42807-DC75-4A18-9E1A-C40D348FD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" r="-3" b="-3"/>
          <a:stretch/>
        </p:blipFill>
        <p:spPr>
          <a:xfrm>
            <a:off x="6287496" y="2527997"/>
            <a:ext cx="5475434" cy="37490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A2C216-DFA3-445A-A086-4B8BF34C108C}"/>
              </a:ext>
            </a:extLst>
          </p:cNvPr>
          <p:cNvSpPr txBox="1">
            <a:spLocks/>
          </p:cNvSpPr>
          <p:nvPr/>
        </p:nvSpPr>
        <p:spPr>
          <a:xfrm>
            <a:off x="3698536" y="881028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6A39E0-57E0-45DF-8C29-7ACE26549912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Sources:</a:t>
            </a:r>
            <a:endParaRPr lang="en-US" dirty="0"/>
          </a:p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https://www.airlines.org/data/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6DA49-442D-476F-90CE-934EE64A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/>
              <a:t>The Solution - </a:t>
            </a:r>
            <a:br>
              <a:rPr lang="en-US" dirty="0"/>
            </a:br>
            <a:r>
              <a:rPr lang="en-US" dirty="0"/>
              <a:t>Presenting the facts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79F8-FC47-41C8-8358-58C8B6D0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lvl="1"/>
            <a:r>
              <a:rPr lang="en-US" sz="2200"/>
              <a:t>Cars account for 65.04% of deaths when compared to planes</a:t>
            </a:r>
          </a:p>
          <a:p>
            <a:pPr lvl="1"/>
            <a:r>
              <a:rPr lang="en-US" sz="2200"/>
              <a:t>Cars average more deaths since 1990</a:t>
            </a:r>
          </a:p>
          <a:p>
            <a:pPr lvl="1"/>
            <a:r>
              <a:rPr lang="en-US" sz="2200"/>
              <a:t>Cars averaged more deaths in 2018</a:t>
            </a:r>
          </a:p>
          <a:p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7C97E-8D0B-440B-81FB-B299D138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88" y="2569464"/>
            <a:ext cx="3166223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B87B3-B886-459C-8CB4-ADAD411A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00147"/>
            <a:ext cx="5468112" cy="34175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F99039-9B25-417C-9310-A752FB009046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Sources:</a:t>
            </a:r>
            <a:endParaRPr lang="en-US" dirty="0"/>
          </a:p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https://www.kaggle.com/kevinjames1993/fatal-crashes-fatalities?select=ardd_fatal_crashes.csv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8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7011B-1A95-407D-B485-A4692E2F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A Call To Action – </a:t>
            </a:r>
            <a:r>
              <a:rPr lang="en-US" sz="3600" dirty="0"/>
              <a:t>Market the Facts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AE44-F2E1-4D75-B26D-B6A89048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2000" dirty="0"/>
              <a:t>Major airlines remain the safest method of travel</a:t>
            </a:r>
          </a:p>
          <a:p>
            <a:r>
              <a:rPr lang="en-US" sz="2000" dirty="0"/>
              <a:t>The incident in 2018 marks the first fatality in over 15 years</a:t>
            </a:r>
          </a:p>
          <a:p>
            <a:r>
              <a:rPr lang="en-US" sz="2000" dirty="0"/>
              <a:t>Marketing has these facts at their disposal</a:t>
            </a:r>
          </a:p>
          <a:p>
            <a:r>
              <a:rPr lang="en-US" sz="2000" dirty="0"/>
              <a:t>The data presented are public domain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7D0F6B-AB4A-4CE4-8985-24EF102D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01" y="1448828"/>
            <a:ext cx="6362000" cy="39603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3279DF-0351-480E-B208-C23C7045AC99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Sources:</a:t>
            </a:r>
            <a:endParaRPr lang="en-US" dirty="0"/>
          </a:p>
          <a:p>
            <a:r>
              <a:rPr lang="en-US" sz="800" dirty="0">
                <a:solidFill>
                  <a:srgbClr val="666666"/>
                </a:solidFill>
                <a:latin typeface="Tableau Book"/>
              </a:rPr>
              <a:t>https://www.kaggle.com/kevinjames1993/fatal-crashes-fatalities?select=ardd_fatal_crashes.csv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85107-F951-408B-9809-AD162E21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812" y="1533463"/>
            <a:ext cx="4101152" cy="35142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Tableau Book</vt:lpstr>
      <vt:lpstr>Office Theme</vt:lpstr>
      <vt:lpstr>Southwest Airlines Executive Report ADAM CURRY | BELLEVUE UNIVERSITY | 01/20/2021</vt:lpstr>
      <vt:lpstr>Presentation Outline</vt:lpstr>
      <vt:lpstr>The Problem - Public Perception</vt:lpstr>
      <vt:lpstr>The problem –  Our bottom line</vt:lpstr>
      <vt:lpstr>The problem –  Our bottom line (cont’d)</vt:lpstr>
      <vt:lpstr>The Solution -  Presenting the facts</vt:lpstr>
      <vt:lpstr>A Call To Action – Market the Facts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 Airlines Executive Report ADAM CURRY | BELLEVUE UNIVERSITY | 01/20/2021</dc:title>
  <dc:creator>Adam curry</dc:creator>
  <cp:lastModifiedBy>Adam curry</cp:lastModifiedBy>
  <cp:revision>1</cp:revision>
  <dcterms:created xsi:type="dcterms:W3CDTF">2021-01-24T19:02:53Z</dcterms:created>
  <dcterms:modified xsi:type="dcterms:W3CDTF">2021-01-24T19:03:33Z</dcterms:modified>
</cp:coreProperties>
</file>