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6" r:id="rId9"/>
    <p:sldId id="268" r:id="rId10"/>
    <p:sldId id="269" r:id="rId11"/>
    <p:sldId id="270" r:id="rId12"/>
    <p:sldId id="272" r:id="rId13"/>
    <p:sldId id="273" r:id="rId14"/>
    <p:sldId id="274" r:id="rId15"/>
    <p:sldId id="276" r:id="rId16"/>
    <p:sldId id="277" r:id="rId17"/>
    <p:sldId id="279" r:id="rId18"/>
    <p:sldId id="278" r:id="rId19"/>
    <p:sldId id="281" r:id="rId20"/>
    <p:sldId id="282" r:id="rId21"/>
    <p:sldId id="283" r:id="rId22"/>
    <p:sldId id="284" r:id="rId23"/>
    <p:sldId id="285" r:id="rId24"/>
    <p:sldId id="286" r:id="rId25"/>
    <p:sldId id="28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curry" userId="4a33ad8e5a21a55c" providerId="LiveId" clId="{FB520C11-07A3-45DF-AF5D-59595916F20F}"/>
    <pc:docChg chg="undo custSel addSld delSld modSld sldOrd">
      <pc:chgData name="Adam curry" userId="4a33ad8e5a21a55c" providerId="LiveId" clId="{FB520C11-07A3-45DF-AF5D-59595916F20F}" dt="2019-11-16T03:30:23.731" v="5302" actId="20577"/>
      <pc:docMkLst>
        <pc:docMk/>
      </pc:docMkLst>
      <pc:sldChg chg="modSp">
        <pc:chgData name="Adam curry" userId="4a33ad8e5a21a55c" providerId="LiveId" clId="{FB520C11-07A3-45DF-AF5D-59595916F20F}" dt="2019-11-15T01:27:49.511" v="250" actId="20577"/>
        <pc:sldMkLst>
          <pc:docMk/>
          <pc:sldMk cId="1321865955" sldId="258"/>
        </pc:sldMkLst>
        <pc:graphicFrameChg chg="mod">
          <ac:chgData name="Adam curry" userId="4a33ad8e5a21a55c" providerId="LiveId" clId="{FB520C11-07A3-45DF-AF5D-59595916F20F}" dt="2019-11-15T01:27:49.511" v="250" actId="20577"/>
          <ac:graphicFrameMkLst>
            <pc:docMk/>
            <pc:sldMk cId="1321865955" sldId="258"/>
            <ac:graphicFrameMk id="6" creationId="{FDFE7862-E0DF-4951-9B24-3368C08E9DEF}"/>
          </ac:graphicFrameMkLst>
        </pc:graphicFrameChg>
      </pc:sldChg>
      <pc:sldChg chg="addSp delSp modSp add del mod ord setBg">
        <pc:chgData name="Adam curry" userId="4a33ad8e5a21a55c" providerId="LiveId" clId="{FB520C11-07A3-45DF-AF5D-59595916F20F}" dt="2019-11-15T14:05:20.430" v="573" actId="2696"/>
        <pc:sldMkLst>
          <pc:docMk/>
          <pc:sldMk cId="342451185" sldId="275"/>
        </pc:sldMkLst>
        <pc:spChg chg="add del mod">
          <ac:chgData name="Adam curry" userId="4a33ad8e5a21a55c" providerId="LiveId" clId="{FB520C11-07A3-45DF-AF5D-59595916F20F}" dt="2019-11-15T01:21:28.812" v="14" actId="478"/>
          <ac:spMkLst>
            <pc:docMk/>
            <pc:sldMk cId="342451185" sldId="275"/>
            <ac:spMk id="2" creationId="{BFBC5DF3-A9C1-4B78-A6C4-FBDB40138D14}"/>
          </ac:spMkLst>
        </pc:spChg>
        <pc:spChg chg="add del mod">
          <ac:chgData name="Adam curry" userId="4a33ad8e5a21a55c" providerId="LiveId" clId="{FB520C11-07A3-45DF-AF5D-59595916F20F}" dt="2019-11-15T01:21:27.127" v="12" actId="478"/>
          <ac:spMkLst>
            <pc:docMk/>
            <pc:sldMk cId="342451185" sldId="275"/>
            <ac:spMk id="4" creationId="{7BE9159C-BF76-4CEA-B323-EF0544142639}"/>
          </ac:spMkLst>
        </pc:spChg>
        <pc:spChg chg="add del mod">
          <ac:chgData name="Adam curry" userId="4a33ad8e5a21a55c" providerId="LiveId" clId="{FB520C11-07A3-45DF-AF5D-59595916F20F}" dt="2019-11-15T01:21:32.732" v="15" actId="478"/>
          <ac:spMkLst>
            <pc:docMk/>
            <pc:sldMk cId="342451185" sldId="275"/>
            <ac:spMk id="6" creationId="{1ABAEE7C-2C3B-49E5-B7E6-7C18D8D5F269}"/>
          </ac:spMkLst>
        </pc:spChg>
        <pc:spChg chg="add del">
          <ac:chgData name="Adam curry" userId="4a33ad8e5a21a55c" providerId="LiveId" clId="{FB520C11-07A3-45DF-AF5D-59595916F20F}" dt="2019-11-15T01:21:45.306" v="20" actId="26606"/>
          <ac:spMkLst>
            <pc:docMk/>
            <pc:sldMk cId="342451185" sldId="275"/>
            <ac:spMk id="10" creationId="{AE1AF813-2D2F-4B78-9216-388AF161EDAA}"/>
          </ac:spMkLst>
        </pc:spChg>
        <pc:spChg chg="add del">
          <ac:chgData name="Adam curry" userId="4a33ad8e5a21a55c" providerId="LiveId" clId="{FB520C11-07A3-45DF-AF5D-59595916F20F}" dt="2019-11-15T01:21:45.306" v="20" actId="26606"/>
          <ac:spMkLst>
            <pc:docMk/>
            <pc:sldMk cId="342451185" sldId="275"/>
            <ac:spMk id="11" creationId="{C47181D2-95D5-4439-9BDF-14D4FDC7BD80}"/>
          </ac:spMkLst>
        </pc:spChg>
        <pc:spChg chg="del">
          <ac:chgData name="Adam curry" userId="4a33ad8e5a21a55c" providerId="LiveId" clId="{FB520C11-07A3-45DF-AF5D-59595916F20F}" dt="2019-11-15T01:21:32.732" v="15" actId="478"/>
          <ac:spMkLst>
            <pc:docMk/>
            <pc:sldMk cId="342451185" sldId="275"/>
            <ac:spMk id="13" creationId="{F23FCA53-338A-429B-BD85-AB3FDF9B620C}"/>
          </ac:spMkLst>
        </pc:spChg>
        <pc:spChg chg="del">
          <ac:chgData name="Adam curry" userId="4a33ad8e5a21a55c" providerId="LiveId" clId="{FB520C11-07A3-45DF-AF5D-59595916F20F}" dt="2019-11-15T01:21:32.732" v="15" actId="478"/>
          <ac:spMkLst>
            <pc:docMk/>
            <pc:sldMk cId="342451185" sldId="275"/>
            <ac:spMk id="15" creationId="{9DEF08F0-F368-4FDC-BF8E-663F8D66905A}"/>
          </ac:spMkLst>
        </pc:spChg>
        <pc:spChg chg="add del">
          <ac:chgData name="Adam curry" userId="4a33ad8e5a21a55c" providerId="LiveId" clId="{FB520C11-07A3-45DF-AF5D-59595916F20F}" dt="2019-11-15T01:21:45.291" v="19" actId="26606"/>
          <ac:spMkLst>
            <pc:docMk/>
            <pc:sldMk cId="342451185" sldId="275"/>
            <ac:spMk id="17" creationId="{C2579DAE-C141-48DB-810E-C070C300819E}"/>
          </ac:spMkLst>
        </pc:spChg>
        <pc:spChg chg="add del">
          <ac:chgData name="Adam curry" userId="4a33ad8e5a21a55c" providerId="LiveId" clId="{FB520C11-07A3-45DF-AF5D-59595916F20F}" dt="2019-11-15T01:21:45.291" v="19" actId="26606"/>
          <ac:spMkLst>
            <pc:docMk/>
            <pc:sldMk cId="342451185" sldId="275"/>
            <ac:spMk id="18" creationId="{02FD90C3-6350-4D5B-9738-6E94EDF30F74}"/>
          </ac:spMkLst>
        </pc:spChg>
        <pc:spChg chg="add del mod">
          <ac:chgData name="Adam curry" userId="4a33ad8e5a21a55c" providerId="LiveId" clId="{FB520C11-07A3-45DF-AF5D-59595916F20F}" dt="2019-11-15T01:25:48.431" v="82" actId="478"/>
          <ac:spMkLst>
            <pc:docMk/>
            <pc:sldMk cId="342451185" sldId="275"/>
            <ac:spMk id="19" creationId="{494EFE05-EE2C-4460-AA73-A31D53F4BE4F}"/>
          </ac:spMkLst>
        </pc:spChg>
        <pc:spChg chg="add del">
          <ac:chgData name="Adam curry" userId="4a33ad8e5a21a55c" providerId="LiveId" clId="{FB520C11-07A3-45DF-AF5D-59595916F20F}" dt="2019-11-15T01:21:45.291" v="19" actId="26606"/>
          <ac:spMkLst>
            <pc:docMk/>
            <pc:sldMk cId="342451185" sldId="275"/>
            <ac:spMk id="20" creationId="{41497DE5-0939-4D1D-9350-0C5E1B209C68}"/>
          </ac:spMkLst>
        </pc:spChg>
        <pc:spChg chg="add del mod">
          <ac:chgData name="Adam curry" userId="4a33ad8e5a21a55c" providerId="LiveId" clId="{FB520C11-07A3-45DF-AF5D-59595916F20F}" dt="2019-11-15T01:26:59.463" v="211"/>
          <ac:spMkLst>
            <pc:docMk/>
            <pc:sldMk cId="342451185" sldId="275"/>
            <ac:spMk id="21" creationId="{B4C8B3DE-B46F-448F-B74C-7A9F8D47FD54}"/>
          </ac:spMkLst>
        </pc:spChg>
        <pc:spChg chg="add del">
          <ac:chgData name="Adam curry" userId="4a33ad8e5a21a55c" providerId="LiveId" clId="{FB520C11-07A3-45DF-AF5D-59595916F20F}" dt="2019-11-15T01:21:45.291" v="19" actId="26606"/>
          <ac:spMkLst>
            <pc:docMk/>
            <pc:sldMk cId="342451185" sldId="275"/>
            <ac:spMk id="22" creationId="{5CCC70ED-6C63-4537-B7EB-51990D6C0A6F}"/>
          </ac:spMkLst>
        </pc:spChg>
        <pc:spChg chg="add del">
          <ac:chgData name="Adam curry" userId="4a33ad8e5a21a55c" providerId="LiveId" clId="{FB520C11-07A3-45DF-AF5D-59595916F20F}" dt="2019-11-15T01:21:45.291" v="19" actId="26606"/>
          <ac:spMkLst>
            <pc:docMk/>
            <pc:sldMk cId="342451185" sldId="275"/>
            <ac:spMk id="24" creationId="{B76E24C1-2968-40DC-A36E-F6B85F0F0752}"/>
          </ac:spMkLst>
        </pc:spChg>
        <pc:spChg chg="add del">
          <ac:chgData name="Adam curry" userId="4a33ad8e5a21a55c" providerId="LiveId" clId="{FB520C11-07A3-45DF-AF5D-59595916F20F}" dt="2019-11-15T02:01:56.454" v="374" actId="26606"/>
          <ac:spMkLst>
            <pc:docMk/>
            <pc:sldMk cId="342451185" sldId="275"/>
            <ac:spMk id="26" creationId="{C2579DAE-C141-48DB-810E-C070C300819E}"/>
          </ac:spMkLst>
        </pc:spChg>
        <pc:spChg chg="add del">
          <ac:chgData name="Adam curry" userId="4a33ad8e5a21a55c" providerId="LiveId" clId="{FB520C11-07A3-45DF-AF5D-59595916F20F}" dt="2019-11-15T02:01:56.454" v="374" actId="26606"/>
          <ac:spMkLst>
            <pc:docMk/>
            <pc:sldMk cId="342451185" sldId="275"/>
            <ac:spMk id="27" creationId="{02FD90C3-6350-4D5B-9738-6E94EDF30F74}"/>
          </ac:spMkLst>
        </pc:spChg>
        <pc:spChg chg="add del">
          <ac:chgData name="Adam curry" userId="4a33ad8e5a21a55c" providerId="LiveId" clId="{FB520C11-07A3-45DF-AF5D-59595916F20F}" dt="2019-11-15T02:01:56.454" v="374" actId="26606"/>
          <ac:spMkLst>
            <pc:docMk/>
            <pc:sldMk cId="342451185" sldId="275"/>
            <ac:spMk id="28" creationId="{BCD2D517-BC35-4439-AC31-06DF764F25FC}"/>
          </ac:spMkLst>
        </pc:spChg>
        <pc:spChg chg="add del">
          <ac:chgData name="Adam curry" userId="4a33ad8e5a21a55c" providerId="LiveId" clId="{FB520C11-07A3-45DF-AF5D-59595916F20F}" dt="2019-11-15T02:01:56.454" v="374" actId="26606"/>
          <ac:spMkLst>
            <pc:docMk/>
            <pc:sldMk cId="342451185" sldId="275"/>
            <ac:spMk id="29" creationId="{2DD3F846-0483-40F5-A881-0C1AD2A0CAD7}"/>
          </ac:spMkLst>
        </pc:spChg>
        <pc:spChg chg="add mod">
          <ac:chgData name="Adam curry" userId="4a33ad8e5a21a55c" providerId="LiveId" clId="{FB520C11-07A3-45DF-AF5D-59595916F20F}" dt="2019-11-15T02:03:12.102" v="498" actId="403"/>
          <ac:spMkLst>
            <pc:docMk/>
            <pc:sldMk cId="342451185" sldId="275"/>
            <ac:spMk id="30" creationId="{C21FE1E2-A4ED-4EA4-A36A-33317E0A40C6}"/>
          </ac:spMkLst>
        </pc:spChg>
        <pc:spChg chg="add">
          <ac:chgData name="Adam curry" userId="4a33ad8e5a21a55c" providerId="LiveId" clId="{FB520C11-07A3-45DF-AF5D-59595916F20F}" dt="2019-11-15T02:01:56.454" v="374" actId="26606"/>
          <ac:spMkLst>
            <pc:docMk/>
            <pc:sldMk cId="342451185" sldId="275"/>
            <ac:spMk id="35" creationId="{4E4490D0-3672-446A-AC12-B4830333BDDD}"/>
          </ac:spMkLst>
        </pc:spChg>
        <pc:spChg chg="add">
          <ac:chgData name="Adam curry" userId="4a33ad8e5a21a55c" providerId="LiveId" clId="{FB520C11-07A3-45DF-AF5D-59595916F20F}" dt="2019-11-15T02:01:56.454" v="374" actId="26606"/>
          <ac:spMkLst>
            <pc:docMk/>
            <pc:sldMk cId="342451185" sldId="275"/>
            <ac:spMk id="37" creationId="{39CB82C2-DF65-4EC1-8280-F201D50F570B}"/>
          </ac:spMkLst>
        </pc:spChg>
        <pc:spChg chg="add">
          <ac:chgData name="Adam curry" userId="4a33ad8e5a21a55c" providerId="LiveId" clId="{FB520C11-07A3-45DF-AF5D-59595916F20F}" dt="2019-11-15T02:01:56.454" v="374" actId="26606"/>
          <ac:spMkLst>
            <pc:docMk/>
            <pc:sldMk cId="342451185" sldId="275"/>
            <ac:spMk id="41" creationId="{FA4CD5CB-D209-4D70-8CA4-629731C59219}"/>
          </ac:spMkLst>
        </pc:spChg>
        <pc:spChg chg="add">
          <ac:chgData name="Adam curry" userId="4a33ad8e5a21a55c" providerId="LiveId" clId="{FB520C11-07A3-45DF-AF5D-59595916F20F}" dt="2019-11-15T02:01:56.454" v="374" actId="26606"/>
          <ac:spMkLst>
            <pc:docMk/>
            <pc:sldMk cId="342451185" sldId="275"/>
            <ac:spMk id="45" creationId="{B4C27B90-DF2B-4D00-BA07-18ED774CD2F1}"/>
          </ac:spMkLst>
        </pc:spChg>
        <pc:spChg chg="add">
          <ac:chgData name="Adam curry" userId="4a33ad8e5a21a55c" providerId="LiveId" clId="{FB520C11-07A3-45DF-AF5D-59595916F20F}" dt="2019-11-15T02:01:56.454" v="374" actId="26606"/>
          <ac:spMkLst>
            <pc:docMk/>
            <pc:sldMk cId="342451185" sldId="275"/>
            <ac:spMk id="47" creationId="{593ACC25-C262-417A-8AA9-0641C772BDB6}"/>
          </ac:spMkLst>
        </pc:spChg>
        <pc:picChg chg="del">
          <ac:chgData name="Adam curry" userId="4a33ad8e5a21a55c" providerId="LiveId" clId="{FB520C11-07A3-45DF-AF5D-59595916F20F}" dt="2019-11-15T01:21:18.701" v="6" actId="478"/>
          <ac:picMkLst>
            <pc:docMk/>
            <pc:sldMk cId="342451185" sldId="275"/>
            <ac:picMk id="7" creationId="{73F3FE18-C639-4FE9-A7E6-2724CDC5E9CC}"/>
          </ac:picMkLst>
        </pc:picChg>
        <pc:picChg chg="add del mod">
          <ac:chgData name="Adam curry" userId="4a33ad8e5a21a55c" providerId="LiveId" clId="{FB520C11-07A3-45DF-AF5D-59595916F20F}" dt="2019-11-15T01:24:10.601" v="22" actId="478"/>
          <ac:picMkLst>
            <pc:docMk/>
            <pc:sldMk cId="342451185" sldId="275"/>
            <ac:picMk id="8" creationId="{9EDBA8D5-8F35-4A42-935F-B281FD1ABECD}"/>
          </ac:picMkLst>
        </pc:picChg>
        <pc:picChg chg="add del mod">
          <ac:chgData name="Adam curry" userId="4a33ad8e5a21a55c" providerId="LiveId" clId="{FB520C11-07A3-45DF-AF5D-59595916F20F}" dt="2019-11-15T02:01:47.914" v="372" actId="478"/>
          <ac:picMkLst>
            <pc:docMk/>
            <pc:sldMk cId="342451185" sldId="275"/>
            <ac:picMk id="9" creationId="{EA524EA6-9596-419E-8790-AE0015F80D70}"/>
          </ac:picMkLst>
        </pc:picChg>
        <pc:picChg chg="del">
          <ac:chgData name="Adam curry" userId="4a33ad8e5a21a55c" providerId="LiveId" clId="{FB520C11-07A3-45DF-AF5D-59595916F20F}" dt="2019-11-15T01:21:18.368" v="5" actId="478"/>
          <ac:picMkLst>
            <pc:docMk/>
            <pc:sldMk cId="342451185" sldId="275"/>
            <ac:picMk id="12" creationId="{07F91522-1A01-4733-9F84-B4F413256657}"/>
          </ac:picMkLst>
        </pc:picChg>
        <pc:picChg chg="del">
          <ac:chgData name="Adam curry" userId="4a33ad8e5a21a55c" providerId="LiveId" clId="{FB520C11-07A3-45DF-AF5D-59595916F20F}" dt="2019-11-15T01:21:19.051" v="7" actId="478"/>
          <ac:picMkLst>
            <pc:docMk/>
            <pc:sldMk cId="342451185" sldId="275"/>
            <ac:picMk id="14" creationId="{E2D14111-7CC4-4FAB-95C1-5539E0AB3523}"/>
          </ac:picMkLst>
        </pc:picChg>
        <pc:picChg chg="del">
          <ac:chgData name="Adam curry" userId="4a33ad8e5a21a55c" providerId="LiveId" clId="{FB520C11-07A3-45DF-AF5D-59595916F20F}" dt="2019-11-15T01:21:17.549" v="4" actId="478"/>
          <ac:picMkLst>
            <pc:docMk/>
            <pc:sldMk cId="342451185" sldId="275"/>
            <ac:picMk id="16" creationId="{0F19DFD3-BD6E-44CA-948C-B788D2BD68B8}"/>
          </ac:picMkLst>
        </pc:picChg>
        <pc:picChg chg="add mod">
          <ac:chgData name="Adam curry" userId="4a33ad8e5a21a55c" providerId="LiveId" clId="{FB520C11-07A3-45DF-AF5D-59595916F20F}" dt="2019-11-15T02:01:56.454" v="374" actId="26606"/>
          <ac:picMkLst>
            <pc:docMk/>
            <pc:sldMk cId="342451185" sldId="275"/>
            <ac:picMk id="23" creationId="{68E08324-F8FD-4C8C-B77C-8B78B510B36E}"/>
          </ac:picMkLst>
        </pc:picChg>
        <pc:cxnChg chg="add">
          <ac:chgData name="Adam curry" userId="4a33ad8e5a21a55c" providerId="LiveId" clId="{FB520C11-07A3-45DF-AF5D-59595916F20F}" dt="2019-11-15T02:01:56.454" v="374" actId="26606"/>
          <ac:cxnSpMkLst>
            <pc:docMk/>
            <pc:sldMk cId="342451185" sldId="275"/>
            <ac:cxnSpMk id="39" creationId="{7E1D4427-852B-4B37-8E76-0E9F1810BA2A}"/>
          </ac:cxnSpMkLst>
        </pc:cxnChg>
        <pc:cxnChg chg="add">
          <ac:chgData name="Adam curry" userId="4a33ad8e5a21a55c" providerId="LiveId" clId="{FB520C11-07A3-45DF-AF5D-59595916F20F}" dt="2019-11-15T02:01:56.454" v="374" actId="26606"/>
          <ac:cxnSpMkLst>
            <pc:docMk/>
            <pc:sldMk cId="342451185" sldId="275"/>
            <ac:cxnSpMk id="43" creationId="{5C6A2BAE-B461-4B55-8E1F-0722ABDD1393}"/>
          </ac:cxnSpMkLst>
        </pc:cxnChg>
      </pc:sldChg>
      <pc:sldChg chg="add del">
        <pc:chgData name="Adam curry" userId="4a33ad8e5a21a55c" providerId="LiveId" clId="{FB520C11-07A3-45DF-AF5D-59595916F20F}" dt="2019-11-15T01:21:07.742" v="1" actId="2696"/>
        <pc:sldMkLst>
          <pc:docMk/>
          <pc:sldMk cId="3032855140" sldId="275"/>
        </pc:sldMkLst>
      </pc:sldChg>
      <pc:sldChg chg="delSp modSp add del">
        <pc:chgData name="Adam curry" userId="4a33ad8e5a21a55c" providerId="LiveId" clId="{FB520C11-07A3-45DF-AF5D-59595916F20F}" dt="2019-11-15T02:02:14.203" v="382" actId="2696"/>
        <pc:sldMkLst>
          <pc:docMk/>
          <pc:sldMk cId="151353963" sldId="276"/>
        </pc:sldMkLst>
        <pc:spChg chg="mod">
          <ac:chgData name="Adam curry" userId="4a33ad8e5a21a55c" providerId="LiveId" clId="{FB520C11-07A3-45DF-AF5D-59595916F20F}" dt="2019-11-15T01:30:20.158" v="371" actId="14100"/>
          <ac:spMkLst>
            <pc:docMk/>
            <pc:sldMk cId="151353963" sldId="276"/>
            <ac:spMk id="30" creationId="{C21FE1E2-A4ED-4EA4-A36A-33317E0A40C6}"/>
          </ac:spMkLst>
        </pc:spChg>
        <pc:picChg chg="del">
          <ac:chgData name="Adam curry" userId="4a33ad8e5a21a55c" providerId="LiveId" clId="{FB520C11-07A3-45DF-AF5D-59595916F20F}" dt="2019-11-15T01:29:33.296" v="354" actId="478"/>
          <ac:picMkLst>
            <pc:docMk/>
            <pc:sldMk cId="151353963" sldId="276"/>
            <ac:picMk id="9" creationId="{EA524EA6-9596-419E-8790-AE0015F80D70}"/>
          </ac:picMkLst>
        </pc:picChg>
      </pc:sldChg>
      <pc:sldChg chg="addSp delSp modSp add mod setBg delDesignElem">
        <pc:chgData name="Adam curry" userId="4a33ad8e5a21a55c" providerId="LiveId" clId="{FB520C11-07A3-45DF-AF5D-59595916F20F}" dt="2019-11-15T21:45:57.970" v="1831" actId="26606"/>
        <pc:sldMkLst>
          <pc:docMk/>
          <pc:sldMk cId="2723435160" sldId="276"/>
        </pc:sldMkLst>
        <pc:spChg chg="mod">
          <ac:chgData name="Adam curry" userId="4a33ad8e5a21a55c" providerId="LiveId" clId="{FB520C11-07A3-45DF-AF5D-59595916F20F}" dt="2019-11-15T21:45:54.636" v="1830" actId="20577"/>
          <ac:spMkLst>
            <pc:docMk/>
            <pc:sldMk cId="2723435160" sldId="276"/>
            <ac:spMk id="30" creationId="{C21FE1E2-A4ED-4EA4-A36A-33317E0A40C6}"/>
          </ac:spMkLst>
        </pc:spChg>
        <pc:spChg chg="add del">
          <ac:chgData name="Adam curry" userId="4a33ad8e5a21a55c" providerId="LiveId" clId="{FB520C11-07A3-45DF-AF5D-59595916F20F}" dt="2019-11-15T13:50:32.838" v="572" actId="26606"/>
          <ac:spMkLst>
            <pc:docMk/>
            <pc:sldMk cId="2723435160" sldId="276"/>
            <ac:spMk id="32" creationId="{4E4490D0-3672-446A-AC12-B4830333BDDD}"/>
          </ac:spMkLst>
        </pc:spChg>
        <pc:spChg chg="add del">
          <ac:chgData name="Adam curry" userId="4a33ad8e5a21a55c" providerId="LiveId" clId="{FB520C11-07A3-45DF-AF5D-59595916F20F}" dt="2019-11-15T13:50:32.838" v="572" actId="26606"/>
          <ac:spMkLst>
            <pc:docMk/>
            <pc:sldMk cId="2723435160" sldId="276"/>
            <ac:spMk id="33" creationId="{39CB82C2-DF65-4EC1-8280-F201D50F570B}"/>
          </ac:spMkLst>
        </pc:spChg>
        <pc:spChg chg="del">
          <ac:chgData name="Adam curry" userId="4a33ad8e5a21a55c" providerId="LiveId" clId="{FB520C11-07A3-45DF-AF5D-59595916F20F}" dt="2019-11-15T02:03:20.861" v="500"/>
          <ac:spMkLst>
            <pc:docMk/>
            <pc:sldMk cId="2723435160" sldId="276"/>
            <ac:spMk id="35" creationId="{4E4490D0-3672-446A-AC12-B4830333BDDD}"/>
          </ac:spMkLst>
        </pc:spChg>
        <pc:spChg chg="add del">
          <ac:chgData name="Adam curry" userId="4a33ad8e5a21a55c" providerId="LiveId" clId="{FB520C11-07A3-45DF-AF5D-59595916F20F}" dt="2019-11-15T13:50:32.838" v="572" actId="26606"/>
          <ac:spMkLst>
            <pc:docMk/>
            <pc:sldMk cId="2723435160" sldId="276"/>
            <ac:spMk id="36" creationId="{5AE6C737-FF55-4064-94B7-0B21D2EB6045}"/>
          </ac:spMkLst>
        </pc:spChg>
        <pc:spChg chg="del">
          <ac:chgData name="Adam curry" userId="4a33ad8e5a21a55c" providerId="LiveId" clId="{FB520C11-07A3-45DF-AF5D-59595916F20F}" dt="2019-11-15T02:03:20.861" v="500"/>
          <ac:spMkLst>
            <pc:docMk/>
            <pc:sldMk cId="2723435160" sldId="276"/>
            <ac:spMk id="37" creationId="{39CB82C2-DF65-4EC1-8280-F201D50F570B}"/>
          </ac:spMkLst>
        </pc:spChg>
        <pc:spChg chg="add del">
          <ac:chgData name="Adam curry" userId="4a33ad8e5a21a55c" providerId="LiveId" clId="{FB520C11-07A3-45DF-AF5D-59595916F20F}" dt="2019-11-15T13:50:32.838" v="572" actId="26606"/>
          <ac:spMkLst>
            <pc:docMk/>
            <pc:sldMk cId="2723435160" sldId="276"/>
            <ac:spMk id="40" creationId="{D8218D9F-38B6-4AE0-9051-5434D19A5277}"/>
          </ac:spMkLst>
        </pc:spChg>
        <pc:spChg chg="del">
          <ac:chgData name="Adam curry" userId="4a33ad8e5a21a55c" providerId="LiveId" clId="{FB520C11-07A3-45DF-AF5D-59595916F20F}" dt="2019-11-15T02:03:20.861" v="500"/>
          <ac:spMkLst>
            <pc:docMk/>
            <pc:sldMk cId="2723435160" sldId="276"/>
            <ac:spMk id="41" creationId="{FA4CD5CB-D209-4D70-8CA4-629731C59219}"/>
          </ac:spMkLst>
        </pc:spChg>
        <pc:spChg chg="add del">
          <ac:chgData name="Adam curry" userId="4a33ad8e5a21a55c" providerId="LiveId" clId="{FB520C11-07A3-45DF-AF5D-59595916F20F}" dt="2019-11-15T13:50:32.838" v="572" actId="26606"/>
          <ac:spMkLst>
            <pc:docMk/>
            <pc:sldMk cId="2723435160" sldId="276"/>
            <ac:spMk id="42" creationId="{2D3DCA99-84AF-487A-BF72-91C5FA6B0B70}"/>
          </ac:spMkLst>
        </pc:spChg>
        <pc:spChg chg="add del">
          <ac:chgData name="Adam curry" userId="4a33ad8e5a21a55c" providerId="LiveId" clId="{FB520C11-07A3-45DF-AF5D-59595916F20F}" dt="2019-11-15T21:45:51.712" v="1829" actId="26606"/>
          <ac:spMkLst>
            <pc:docMk/>
            <pc:sldMk cId="2723435160" sldId="276"/>
            <ac:spMk id="44" creationId="{4E4490D0-3672-446A-AC12-B4830333BDDD}"/>
          </ac:spMkLst>
        </pc:spChg>
        <pc:spChg chg="del">
          <ac:chgData name="Adam curry" userId="4a33ad8e5a21a55c" providerId="LiveId" clId="{FB520C11-07A3-45DF-AF5D-59595916F20F}" dt="2019-11-15T02:03:20.861" v="500"/>
          <ac:spMkLst>
            <pc:docMk/>
            <pc:sldMk cId="2723435160" sldId="276"/>
            <ac:spMk id="45" creationId="{B4C27B90-DF2B-4D00-BA07-18ED774CD2F1}"/>
          </ac:spMkLst>
        </pc:spChg>
        <pc:spChg chg="del">
          <ac:chgData name="Adam curry" userId="4a33ad8e5a21a55c" providerId="LiveId" clId="{FB520C11-07A3-45DF-AF5D-59595916F20F}" dt="2019-11-15T02:03:20.861" v="500"/>
          <ac:spMkLst>
            <pc:docMk/>
            <pc:sldMk cId="2723435160" sldId="276"/>
            <ac:spMk id="47" creationId="{593ACC25-C262-417A-8AA9-0641C772BDB6}"/>
          </ac:spMkLst>
        </pc:spChg>
        <pc:spChg chg="add del">
          <ac:chgData name="Adam curry" userId="4a33ad8e5a21a55c" providerId="LiveId" clId="{FB520C11-07A3-45DF-AF5D-59595916F20F}" dt="2019-11-15T21:45:51.712" v="1829" actId="26606"/>
          <ac:spMkLst>
            <pc:docMk/>
            <pc:sldMk cId="2723435160" sldId="276"/>
            <ac:spMk id="49" creationId="{39CB82C2-DF65-4EC1-8280-F201D50F570B}"/>
          </ac:spMkLst>
        </pc:spChg>
        <pc:spChg chg="add del">
          <ac:chgData name="Adam curry" userId="4a33ad8e5a21a55c" providerId="LiveId" clId="{FB520C11-07A3-45DF-AF5D-59595916F20F}" dt="2019-11-15T21:45:51.712" v="1829" actId="26606"/>
          <ac:spMkLst>
            <pc:docMk/>
            <pc:sldMk cId="2723435160" sldId="276"/>
            <ac:spMk id="53" creationId="{5AE6C737-FF55-4064-94B7-0B21D2EB6045}"/>
          </ac:spMkLst>
        </pc:spChg>
        <pc:spChg chg="add del">
          <ac:chgData name="Adam curry" userId="4a33ad8e5a21a55c" providerId="LiveId" clId="{FB520C11-07A3-45DF-AF5D-59595916F20F}" dt="2019-11-15T21:45:51.712" v="1829" actId="26606"/>
          <ac:spMkLst>
            <pc:docMk/>
            <pc:sldMk cId="2723435160" sldId="276"/>
            <ac:spMk id="57" creationId="{D8218D9F-38B6-4AE0-9051-5434D19A5277}"/>
          </ac:spMkLst>
        </pc:spChg>
        <pc:spChg chg="add del">
          <ac:chgData name="Adam curry" userId="4a33ad8e5a21a55c" providerId="LiveId" clId="{FB520C11-07A3-45DF-AF5D-59595916F20F}" dt="2019-11-15T21:45:51.712" v="1829" actId="26606"/>
          <ac:spMkLst>
            <pc:docMk/>
            <pc:sldMk cId="2723435160" sldId="276"/>
            <ac:spMk id="59" creationId="{2D3DCA99-84AF-487A-BF72-91C5FA6B0B70}"/>
          </ac:spMkLst>
        </pc:spChg>
        <pc:spChg chg="add del">
          <ac:chgData name="Adam curry" userId="4a33ad8e5a21a55c" providerId="LiveId" clId="{FB520C11-07A3-45DF-AF5D-59595916F20F}" dt="2019-11-15T21:45:47.136" v="1824" actId="26606"/>
          <ac:spMkLst>
            <pc:docMk/>
            <pc:sldMk cId="2723435160" sldId="276"/>
            <ac:spMk id="64" creationId="{25C8D2C1-DA83-420D-9635-D52CE066B5DA}"/>
          </ac:spMkLst>
        </pc:spChg>
        <pc:spChg chg="add del">
          <ac:chgData name="Adam curry" userId="4a33ad8e5a21a55c" providerId="LiveId" clId="{FB520C11-07A3-45DF-AF5D-59595916F20F}" dt="2019-11-15T21:45:47.136" v="1824" actId="26606"/>
          <ac:spMkLst>
            <pc:docMk/>
            <pc:sldMk cId="2723435160" sldId="276"/>
            <ac:spMk id="66" creationId="{434F74C9-6A0B-409E-AD1C-45B58BE91BB8}"/>
          </ac:spMkLst>
        </pc:spChg>
        <pc:spChg chg="add del">
          <ac:chgData name="Adam curry" userId="4a33ad8e5a21a55c" providerId="LiveId" clId="{FB520C11-07A3-45DF-AF5D-59595916F20F}" dt="2019-11-15T21:45:47.136" v="1824" actId="26606"/>
          <ac:spMkLst>
            <pc:docMk/>
            <pc:sldMk cId="2723435160" sldId="276"/>
            <ac:spMk id="70" creationId="{F452A527-3631-41ED-858D-3777A7D1496A}"/>
          </ac:spMkLst>
        </pc:spChg>
        <pc:spChg chg="add del">
          <ac:chgData name="Adam curry" userId="4a33ad8e5a21a55c" providerId="LiveId" clId="{FB520C11-07A3-45DF-AF5D-59595916F20F}" dt="2019-11-15T21:45:47.136" v="1824" actId="26606"/>
          <ac:spMkLst>
            <pc:docMk/>
            <pc:sldMk cId="2723435160" sldId="276"/>
            <ac:spMk id="74" creationId="{F85B92BC-678C-4E14-97E6-3227DEF86371}"/>
          </ac:spMkLst>
        </pc:spChg>
        <pc:spChg chg="add del">
          <ac:chgData name="Adam curry" userId="4a33ad8e5a21a55c" providerId="LiveId" clId="{FB520C11-07A3-45DF-AF5D-59595916F20F}" dt="2019-11-15T21:45:47.136" v="1824" actId="26606"/>
          <ac:spMkLst>
            <pc:docMk/>
            <pc:sldMk cId="2723435160" sldId="276"/>
            <ac:spMk id="76" creationId="{D2644120-A6B9-4D5C-8A60-E2F4CC220E77}"/>
          </ac:spMkLst>
        </pc:spChg>
        <pc:spChg chg="add del">
          <ac:chgData name="Adam curry" userId="4a33ad8e5a21a55c" providerId="LiveId" clId="{FB520C11-07A3-45DF-AF5D-59595916F20F}" dt="2019-11-15T21:45:49.556" v="1826" actId="26606"/>
          <ac:spMkLst>
            <pc:docMk/>
            <pc:sldMk cId="2723435160" sldId="276"/>
            <ac:spMk id="78" creationId="{4E4490D0-3672-446A-AC12-B4830333BDDD}"/>
          </ac:spMkLst>
        </pc:spChg>
        <pc:spChg chg="add del">
          <ac:chgData name="Adam curry" userId="4a33ad8e5a21a55c" providerId="LiveId" clId="{FB520C11-07A3-45DF-AF5D-59595916F20F}" dt="2019-11-15T21:45:49.556" v="1826" actId="26606"/>
          <ac:spMkLst>
            <pc:docMk/>
            <pc:sldMk cId="2723435160" sldId="276"/>
            <ac:spMk id="79" creationId="{39CB82C2-DF65-4EC1-8280-F201D50F570B}"/>
          </ac:spMkLst>
        </pc:spChg>
        <pc:spChg chg="add del">
          <ac:chgData name="Adam curry" userId="4a33ad8e5a21a55c" providerId="LiveId" clId="{FB520C11-07A3-45DF-AF5D-59595916F20F}" dt="2019-11-15T21:45:49.556" v="1826" actId="26606"/>
          <ac:spMkLst>
            <pc:docMk/>
            <pc:sldMk cId="2723435160" sldId="276"/>
            <ac:spMk id="81" creationId="{5AE6C737-FF55-4064-94B7-0B21D2EB6045}"/>
          </ac:spMkLst>
        </pc:spChg>
        <pc:spChg chg="add del">
          <ac:chgData name="Adam curry" userId="4a33ad8e5a21a55c" providerId="LiveId" clId="{FB520C11-07A3-45DF-AF5D-59595916F20F}" dt="2019-11-15T21:45:49.556" v="1826" actId="26606"/>
          <ac:spMkLst>
            <pc:docMk/>
            <pc:sldMk cId="2723435160" sldId="276"/>
            <ac:spMk id="83" creationId="{D8218D9F-38B6-4AE0-9051-5434D19A5277}"/>
          </ac:spMkLst>
        </pc:spChg>
        <pc:spChg chg="add del">
          <ac:chgData name="Adam curry" userId="4a33ad8e5a21a55c" providerId="LiveId" clId="{FB520C11-07A3-45DF-AF5D-59595916F20F}" dt="2019-11-15T21:45:49.556" v="1826" actId="26606"/>
          <ac:spMkLst>
            <pc:docMk/>
            <pc:sldMk cId="2723435160" sldId="276"/>
            <ac:spMk id="84" creationId="{2D3DCA99-84AF-487A-BF72-91C5FA6B0B70}"/>
          </ac:spMkLst>
        </pc:spChg>
        <pc:spChg chg="add del">
          <ac:chgData name="Adam curry" userId="4a33ad8e5a21a55c" providerId="LiveId" clId="{FB520C11-07A3-45DF-AF5D-59595916F20F}" dt="2019-11-15T21:45:51.697" v="1828" actId="26606"/>
          <ac:spMkLst>
            <pc:docMk/>
            <pc:sldMk cId="2723435160" sldId="276"/>
            <ac:spMk id="86" creationId="{4E4490D0-3672-446A-AC12-B4830333BDDD}"/>
          </ac:spMkLst>
        </pc:spChg>
        <pc:spChg chg="add del">
          <ac:chgData name="Adam curry" userId="4a33ad8e5a21a55c" providerId="LiveId" clId="{FB520C11-07A3-45DF-AF5D-59595916F20F}" dt="2019-11-15T21:45:51.697" v="1828" actId="26606"/>
          <ac:spMkLst>
            <pc:docMk/>
            <pc:sldMk cId="2723435160" sldId="276"/>
            <ac:spMk id="87" creationId="{39CB82C2-DF65-4EC1-8280-F201D50F570B}"/>
          </ac:spMkLst>
        </pc:spChg>
        <pc:spChg chg="add del">
          <ac:chgData name="Adam curry" userId="4a33ad8e5a21a55c" providerId="LiveId" clId="{FB520C11-07A3-45DF-AF5D-59595916F20F}" dt="2019-11-15T21:45:51.697" v="1828" actId="26606"/>
          <ac:spMkLst>
            <pc:docMk/>
            <pc:sldMk cId="2723435160" sldId="276"/>
            <ac:spMk id="89" creationId="{FA4CD5CB-D209-4D70-8CA4-629731C59219}"/>
          </ac:spMkLst>
        </pc:spChg>
        <pc:spChg chg="add del">
          <ac:chgData name="Adam curry" userId="4a33ad8e5a21a55c" providerId="LiveId" clId="{FB520C11-07A3-45DF-AF5D-59595916F20F}" dt="2019-11-15T21:45:51.697" v="1828" actId="26606"/>
          <ac:spMkLst>
            <pc:docMk/>
            <pc:sldMk cId="2723435160" sldId="276"/>
            <ac:spMk id="91" creationId="{B4C27B90-DF2B-4D00-BA07-18ED774CD2F1}"/>
          </ac:spMkLst>
        </pc:spChg>
        <pc:spChg chg="add del">
          <ac:chgData name="Adam curry" userId="4a33ad8e5a21a55c" providerId="LiveId" clId="{FB520C11-07A3-45DF-AF5D-59595916F20F}" dt="2019-11-15T21:45:51.697" v="1828" actId="26606"/>
          <ac:spMkLst>
            <pc:docMk/>
            <pc:sldMk cId="2723435160" sldId="276"/>
            <ac:spMk id="92" creationId="{593ACC25-C262-417A-8AA9-0641C772BDB6}"/>
          </ac:spMkLst>
        </pc:spChg>
        <pc:spChg chg="add del">
          <ac:chgData name="Adam curry" userId="4a33ad8e5a21a55c" providerId="LiveId" clId="{FB520C11-07A3-45DF-AF5D-59595916F20F}" dt="2019-11-15T21:45:57.970" v="1831" actId="26606"/>
          <ac:spMkLst>
            <pc:docMk/>
            <pc:sldMk cId="2723435160" sldId="276"/>
            <ac:spMk id="94" creationId="{4E4490D0-3672-446A-AC12-B4830333BDDD}"/>
          </ac:spMkLst>
        </pc:spChg>
        <pc:spChg chg="add del">
          <ac:chgData name="Adam curry" userId="4a33ad8e5a21a55c" providerId="LiveId" clId="{FB520C11-07A3-45DF-AF5D-59595916F20F}" dt="2019-11-15T21:45:57.970" v="1831" actId="26606"/>
          <ac:spMkLst>
            <pc:docMk/>
            <pc:sldMk cId="2723435160" sldId="276"/>
            <ac:spMk id="95" creationId="{39CB82C2-DF65-4EC1-8280-F201D50F570B}"/>
          </ac:spMkLst>
        </pc:spChg>
        <pc:spChg chg="add del">
          <ac:chgData name="Adam curry" userId="4a33ad8e5a21a55c" providerId="LiveId" clId="{FB520C11-07A3-45DF-AF5D-59595916F20F}" dt="2019-11-15T21:45:57.970" v="1831" actId="26606"/>
          <ac:spMkLst>
            <pc:docMk/>
            <pc:sldMk cId="2723435160" sldId="276"/>
            <ac:spMk id="97" creationId="{5AE6C737-FF55-4064-94B7-0B21D2EB6045}"/>
          </ac:spMkLst>
        </pc:spChg>
        <pc:spChg chg="add del">
          <ac:chgData name="Adam curry" userId="4a33ad8e5a21a55c" providerId="LiveId" clId="{FB520C11-07A3-45DF-AF5D-59595916F20F}" dt="2019-11-15T21:45:57.970" v="1831" actId="26606"/>
          <ac:spMkLst>
            <pc:docMk/>
            <pc:sldMk cId="2723435160" sldId="276"/>
            <ac:spMk id="99" creationId="{D8218D9F-38B6-4AE0-9051-5434D19A5277}"/>
          </ac:spMkLst>
        </pc:spChg>
        <pc:spChg chg="add del">
          <ac:chgData name="Adam curry" userId="4a33ad8e5a21a55c" providerId="LiveId" clId="{FB520C11-07A3-45DF-AF5D-59595916F20F}" dt="2019-11-15T21:45:57.970" v="1831" actId="26606"/>
          <ac:spMkLst>
            <pc:docMk/>
            <pc:sldMk cId="2723435160" sldId="276"/>
            <ac:spMk id="100" creationId="{2D3DCA99-84AF-487A-BF72-91C5FA6B0B70}"/>
          </ac:spMkLst>
        </pc:spChg>
        <pc:spChg chg="add">
          <ac:chgData name="Adam curry" userId="4a33ad8e5a21a55c" providerId="LiveId" clId="{FB520C11-07A3-45DF-AF5D-59595916F20F}" dt="2019-11-15T21:45:57.970" v="1831" actId="26606"/>
          <ac:spMkLst>
            <pc:docMk/>
            <pc:sldMk cId="2723435160" sldId="276"/>
            <ac:spMk id="105" creationId="{4E4490D0-3672-446A-AC12-B4830333BDDD}"/>
          </ac:spMkLst>
        </pc:spChg>
        <pc:spChg chg="add">
          <ac:chgData name="Adam curry" userId="4a33ad8e5a21a55c" providerId="LiveId" clId="{FB520C11-07A3-45DF-AF5D-59595916F20F}" dt="2019-11-15T21:45:57.970" v="1831" actId="26606"/>
          <ac:spMkLst>
            <pc:docMk/>
            <pc:sldMk cId="2723435160" sldId="276"/>
            <ac:spMk id="107" creationId="{39CB82C2-DF65-4EC1-8280-F201D50F570B}"/>
          </ac:spMkLst>
        </pc:spChg>
        <pc:spChg chg="add">
          <ac:chgData name="Adam curry" userId="4a33ad8e5a21a55c" providerId="LiveId" clId="{FB520C11-07A3-45DF-AF5D-59595916F20F}" dt="2019-11-15T21:45:57.970" v="1831" actId="26606"/>
          <ac:spMkLst>
            <pc:docMk/>
            <pc:sldMk cId="2723435160" sldId="276"/>
            <ac:spMk id="111" creationId="{5AE6C737-FF55-4064-94B7-0B21D2EB6045}"/>
          </ac:spMkLst>
        </pc:spChg>
        <pc:spChg chg="add">
          <ac:chgData name="Adam curry" userId="4a33ad8e5a21a55c" providerId="LiveId" clId="{FB520C11-07A3-45DF-AF5D-59595916F20F}" dt="2019-11-15T21:45:57.970" v="1831" actId="26606"/>
          <ac:spMkLst>
            <pc:docMk/>
            <pc:sldMk cId="2723435160" sldId="276"/>
            <ac:spMk id="115" creationId="{D8218D9F-38B6-4AE0-9051-5434D19A5277}"/>
          </ac:spMkLst>
        </pc:spChg>
        <pc:spChg chg="add">
          <ac:chgData name="Adam curry" userId="4a33ad8e5a21a55c" providerId="LiveId" clId="{FB520C11-07A3-45DF-AF5D-59595916F20F}" dt="2019-11-15T21:45:57.970" v="1831" actId="26606"/>
          <ac:spMkLst>
            <pc:docMk/>
            <pc:sldMk cId="2723435160" sldId="276"/>
            <ac:spMk id="117" creationId="{2D3DCA99-84AF-487A-BF72-91C5FA6B0B70}"/>
          </ac:spMkLst>
        </pc:spChg>
        <pc:picChg chg="add del mod">
          <ac:chgData name="Adam curry" userId="4a33ad8e5a21a55c" providerId="LiveId" clId="{FB520C11-07A3-45DF-AF5D-59595916F20F}" dt="2019-11-15T21:45:39.118" v="1821"/>
          <ac:picMkLst>
            <pc:docMk/>
            <pc:sldMk cId="2723435160" sldId="276"/>
            <ac:picMk id="2" creationId="{B496704D-ED55-474F-B9B2-57A482979FA1}"/>
          </ac:picMkLst>
        </pc:picChg>
        <pc:picChg chg="add del">
          <ac:chgData name="Adam curry" userId="4a33ad8e5a21a55c" providerId="LiveId" clId="{FB520C11-07A3-45DF-AF5D-59595916F20F}" dt="2019-11-15T14:05:43.259" v="584"/>
          <ac:picMkLst>
            <pc:docMk/>
            <pc:sldMk cId="2723435160" sldId="276"/>
            <ac:picMk id="3" creationId="{56F5C656-5FED-4501-BE4F-70ABFE3F6CAF}"/>
          </ac:picMkLst>
        </pc:picChg>
        <pc:picChg chg="add del mod">
          <ac:chgData name="Adam curry" userId="4a33ad8e5a21a55c" providerId="LiveId" clId="{FB520C11-07A3-45DF-AF5D-59595916F20F}" dt="2019-11-15T13:50:30.285" v="571" actId="478"/>
          <ac:picMkLst>
            <pc:docMk/>
            <pc:sldMk cId="2723435160" sldId="276"/>
            <ac:picMk id="11" creationId="{A875743D-E925-4F72-98E5-17A1AE11048B}"/>
          </ac:picMkLst>
        </pc:picChg>
        <pc:picChg chg="del mod">
          <ac:chgData name="Adam curry" userId="4a33ad8e5a21a55c" providerId="LiveId" clId="{FB520C11-07A3-45DF-AF5D-59595916F20F}" dt="2019-11-15T02:04:01.179" v="567"/>
          <ac:picMkLst>
            <pc:docMk/>
            <pc:sldMk cId="2723435160" sldId="276"/>
            <ac:picMk id="23" creationId="{68E08324-F8FD-4C8C-B77C-8B78B510B36E}"/>
          </ac:picMkLst>
        </pc:picChg>
        <pc:picChg chg="add mod">
          <ac:chgData name="Adam curry" userId="4a33ad8e5a21a55c" providerId="LiveId" clId="{FB520C11-07A3-45DF-AF5D-59595916F20F}" dt="2019-11-15T21:45:51.697" v="1828" actId="26606"/>
          <ac:picMkLst>
            <pc:docMk/>
            <pc:sldMk cId="2723435160" sldId="276"/>
            <ac:picMk id="28" creationId="{E13DCFE7-2881-4A3F-93E1-CAC8CA5A857F}"/>
          </ac:picMkLst>
        </pc:picChg>
        <pc:cxnChg chg="add del">
          <ac:chgData name="Adam curry" userId="4a33ad8e5a21a55c" providerId="LiveId" clId="{FB520C11-07A3-45DF-AF5D-59595916F20F}" dt="2019-11-15T13:50:32.838" v="572" actId="26606"/>
          <ac:cxnSpMkLst>
            <pc:docMk/>
            <pc:sldMk cId="2723435160" sldId="276"/>
            <ac:cxnSpMk id="34" creationId="{7E1D4427-852B-4B37-8E76-0E9F1810BA2A}"/>
          </ac:cxnSpMkLst>
        </pc:cxnChg>
        <pc:cxnChg chg="add del">
          <ac:chgData name="Adam curry" userId="4a33ad8e5a21a55c" providerId="LiveId" clId="{FB520C11-07A3-45DF-AF5D-59595916F20F}" dt="2019-11-15T13:50:32.838" v="572" actId="26606"/>
          <ac:cxnSpMkLst>
            <pc:docMk/>
            <pc:sldMk cId="2723435160" sldId="276"/>
            <ac:cxnSpMk id="38" creationId="{6B5B1DD8-6224-4137-8621-32982B00F9FC}"/>
          </ac:cxnSpMkLst>
        </pc:cxnChg>
        <pc:cxnChg chg="del">
          <ac:chgData name="Adam curry" userId="4a33ad8e5a21a55c" providerId="LiveId" clId="{FB520C11-07A3-45DF-AF5D-59595916F20F}" dt="2019-11-15T02:03:20.861" v="500"/>
          <ac:cxnSpMkLst>
            <pc:docMk/>
            <pc:sldMk cId="2723435160" sldId="276"/>
            <ac:cxnSpMk id="39" creationId="{7E1D4427-852B-4B37-8E76-0E9F1810BA2A}"/>
          </ac:cxnSpMkLst>
        </pc:cxnChg>
        <pc:cxnChg chg="del">
          <ac:chgData name="Adam curry" userId="4a33ad8e5a21a55c" providerId="LiveId" clId="{FB520C11-07A3-45DF-AF5D-59595916F20F}" dt="2019-11-15T02:03:20.861" v="500"/>
          <ac:cxnSpMkLst>
            <pc:docMk/>
            <pc:sldMk cId="2723435160" sldId="276"/>
            <ac:cxnSpMk id="43" creationId="{5C6A2BAE-B461-4B55-8E1F-0722ABDD1393}"/>
          </ac:cxnSpMkLst>
        </pc:cxnChg>
        <pc:cxnChg chg="add del">
          <ac:chgData name="Adam curry" userId="4a33ad8e5a21a55c" providerId="LiveId" clId="{FB520C11-07A3-45DF-AF5D-59595916F20F}" dt="2019-11-15T21:45:51.712" v="1829" actId="26606"/>
          <ac:cxnSpMkLst>
            <pc:docMk/>
            <pc:sldMk cId="2723435160" sldId="276"/>
            <ac:cxnSpMk id="51" creationId="{7E1D4427-852B-4B37-8E76-0E9F1810BA2A}"/>
          </ac:cxnSpMkLst>
        </pc:cxnChg>
        <pc:cxnChg chg="add del">
          <ac:chgData name="Adam curry" userId="4a33ad8e5a21a55c" providerId="LiveId" clId="{FB520C11-07A3-45DF-AF5D-59595916F20F}" dt="2019-11-15T21:45:51.712" v="1829" actId="26606"/>
          <ac:cxnSpMkLst>
            <pc:docMk/>
            <pc:sldMk cId="2723435160" sldId="276"/>
            <ac:cxnSpMk id="55" creationId="{6B5B1DD8-6224-4137-8621-32982B00F9FC}"/>
          </ac:cxnSpMkLst>
        </pc:cxnChg>
        <pc:cxnChg chg="add del">
          <ac:chgData name="Adam curry" userId="4a33ad8e5a21a55c" providerId="LiveId" clId="{FB520C11-07A3-45DF-AF5D-59595916F20F}" dt="2019-11-15T21:45:47.136" v="1824" actId="26606"/>
          <ac:cxnSpMkLst>
            <pc:docMk/>
            <pc:sldMk cId="2723435160" sldId="276"/>
            <ac:cxnSpMk id="68" creationId="{F5486A9D-1265-4B57-91E6-68E666B978BC}"/>
          </ac:cxnSpMkLst>
        </pc:cxnChg>
        <pc:cxnChg chg="add del">
          <ac:chgData name="Adam curry" userId="4a33ad8e5a21a55c" providerId="LiveId" clId="{FB520C11-07A3-45DF-AF5D-59595916F20F}" dt="2019-11-15T21:45:47.136" v="1824" actId="26606"/>
          <ac:cxnSpMkLst>
            <pc:docMk/>
            <pc:sldMk cId="2723435160" sldId="276"/>
            <ac:cxnSpMk id="72" creationId="{D28A9C89-B313-458F-9C85-515930A51A93}"/>
          </ac:cxnSpMkLst>
        </pc:cxnChg>
        <pc:cxnChg chg="add del">
          <ac:chgData name="Adam curry" userId="4a33ad8e5a21a55c" providerId="LiveId" clId="{FB520C11-07A3-45DF-AF5D-59595916F20F}" dt="2019-11-15T21:45:49.556" v="1826" actId="26606"/>
          <ac:cxnSpMkLst>
            <pc:docMk/>
            <pc:sldMk cId="2723435160" sldId="276"/>
            <ac:cxnSpMk id="80" creationId="{7E1D4427-852B-4B37-8E76-0E9F1810BA2A}"/>
          </ac:cxnSpMkLst>
        </pc:cxnChg>
        <pc:cxnChg chg="add del">
          <ac:chgData name="Adam curry" userId="4a33ad8e5a21a55c" providerId="LiveId" clId="{FB520C11-07A3-45DF-AF5D-59595916F20F}" dt="2019-11-15T21:45:49.556" v="1826" actId="26606"/>
          <ac:cxnSpMkLst>
            <pc:docMk/>
            <pc:sldMk cId="2723435160" sldId="276"/>
            <ac:cxnSpMk id="82" creationId="{6B5B1DD8-6224-4137-8621-32982B00F9FC}"/>
          </ac:cxnSpMkLst>
        </pc:cxnChg>
        <pc:cxnChg chg="add del">
          <ac:chgData name="Adam curry" userId="4a33ad8e5a21a55c" providerId="LiveId" clId="{FB520C11-07A3-45DF-AF5D-59595916F20F}" dt="2019-11-15T21:45:51.697" v="1828" actId="26606"/>
          <ac:cxnSpMkLst>
            <pc:docMk/>
            <pc:sldMk cId="2723435160" sldId="276"/>
            <ac:cxnSpMk id="88" creationId="{7E1D4427-852B-4B37-8E76-0E9F1810BA2A}"/>
          </ac:cxnSpMkLst>
        </pc:cxnChg>
        <pc:cxnChg chg="add del">
          <ac:chgData name="Adam curry" userId="4a33ad8e5a21a55c" providerId="LiveId" clId="{FB520C11-07A3-45DF-AF5D-59595916F20F}" dt="2019-11-15T21:45:51.697" v="1828" actId="26606"/>
          <ac:cxnSpMkLst>
            <pc:docMk/>
            <pc:sldMk cId="2723435160" sldId="276"/>
            <ac:cxnSpMk id="90" creationId="{5C6A2BAE-B461-4B55-8E1F-0722ABDD1393}"/>
          </ac:cxnSpMkLst>
        </pc:cxnChg>
        <pc:cxnChg chg="add del">
          <ac:chgData name="Adam curry" userId="4a33ad8e5a21a55c" providerId="LiveId" clId="{FB520C11-07A3-45DF-AF5D-59595916F20F}" dt="2019-11-15T21:45:57.970" v="1831" actId="26606"/>
          <ac:cxnSpMkLst>
            <pc:docMk/>
            <pc:sldMk cId="2723435160" sldId="276"/>
            <ac:cxnSpMk id="96" creationId="{7E1D4427-852B-4B37-8E76-0E9F1810BA2A}"/>
          </ac:cxnSpMkLst>
        </pc:cxnChg>
        <pc:cxnChg chg="add del">
          <ac:chgData name="Adam curry" userId="4a33ad8e5a21a55c" providerId="LiveId" clId="{FB520C11-07A3-45DF-AF5D-59595916F20F}" dt="2019-11-15T21:45:57.970" v="1831" actId="26606"/>
          <ac:cxnSpMkLst>
            <pc:docMk/>
            <pc:sldMk cId="2723435160" sldId="276"/>
            <ac:cxnSpMk id="98" creationId="{6B5B1DD8-6224-4137-8621-32982B00F9FC}"/>
          </ac:cxnSpMkLst>
        </pc:cxnChg>
        <pc:cxnChg chg="add">
          <ac:chgData name="Adam curry" userId="4a33ad8e5a21a55c" providerId="LiveId" clId="{FB520C11-07A3-45DF-AF5D-59595916F20F}" dt="2019-11-15T21:45:57.970" v="1831" actId="26606"/>
          <ac:cxnSpMkLst>
            <pc:docMk/>
            <pc:sldMk cId="2723435160" sldId="276"/>
            <ac:cxnSpMk id="109" creationId="{7E1D4427-852B-4B37-8E76-0E9F1810BA2A}"/>
          </ac:cxnSpMkLst>
        </pc:cxnChg>
        <pc:cxnChg chg="add">
          <ac:chgData name="Adam curry" userId="4a33ad8e5a21a55c" providerId="LiveId" clId="{FB520C11-07A3-45DF-AF5D-59595916F20F}" dt="2019-11-15T21:45:57.970" v="1831" actId="26606"/>
          <ac:cxnSpMkLst>
            <pc:docMk/>
            <pc:sldMk cId="2723435160" sldId="276"/>
            <ac:cxnSpMk id="113" creationId="{6B5B1DD8-6224-4137-8621-32982B00F9FC}"/>
          </ac:cxnSpMkLst>
        </pc:cxnChg>
      </pc:sldChg>
      <pc:sldChg chg="addSp delSp modSp add">
        <pc:chgData name="Adam curry" userId="4a33ad8e5a21a55c" providerId="LiveId" clId="{FB520C11-07A3-45DF-AF5D-59595916F20F}" dt="2019-11-15T22:35:29.849" v="1878" actId="20577"/>
        <pc:sldMkLst>
          <pc:docMk/>
          <pc:sldMk cId="2951841922" sldId="277"/>
        </pc:sldMkLst>
        <pc:spChg chg="mod">
          <ac:chgData name="Adam curry" userId="4a33ad8e5a21a55c" providerId="LiveId" clId="{FB520C11-07A3-45DF-AF5D-59595916F20F}" dt="2019-11-15T22:35:29.849" v="1878" actId="20577"/>
          <ac:spMkLst>
            <pc:docMk/>
            <pc:sldMk cId="2951841922" sldId="277"/>
            <ac:spMk id="30" creationId="{C21FE1E2-A4ED-4EA4-A36A-33317E0A40C6}"/>
          </ac:spMkLst>
        </pc:spChg>
        <pc:spChg chg="del">
          <ac:chgData name="Adam curry" userId="4a33ad8e5a21a55c" providerId="LiveId" clId="{FB520C11-07A3-45DF-AF5D-59595916F20F}" dt="2019-11-15T14:32:29.265" v="601" actId="26606"/>
          <ac:spMkLst>
            <pc:docMk/>
            <pc:sldMk cId="2951841922" sldId="277"/>
            <ac:spMk id="44" creationId="{4E4490D0-3672-446A-AC12-B4830333BDDD}"/>
          </ac:spMkLst>
        </pc:spChg>
        <pc:spChg chg="del">
          <ac:chgData name="Adam curry" userId="4a33ad8e5a21a55c" providerId="LiveId" clId="{FB520C11-07A3-45DF-AF5D-59595916F20F}" dt="2019-11-15T14:32:29.265" v="601" actId="26606"/>
          <ac:spMkLst>
            <pc:docMk/>
            <pc:sldMk cId="2951841922" sldId="277"/>
            <ac:spMk id="49" creationId="{39CB82C2-DF65-4EC1-8280-F201D50F570B}"/>
          </ac:spMkLst>
        </pc:spChg>
        <pc:spChg chg="del">
          <ac:chgData name="Adam curry" userId="4a33ad8e5a21a55c" providerId="LiveId" clId="{FB520C11-07A3-45DF-AF5D-59595916F20F}" dt="2019-11-15T14:32:29.265" v="601" actId="26606"/>
          <ac:spMkLst>
            <pc:docMk/>
            <pc:sldMk cId="2951841922" sldId="277"/>
            <ac:spMk id="53" creationId="{5AE6C737-FF55-4064-94B7-0B21D2EB6045}"/>
          </ac:spMkLst>
        </pc:spChg>
        <pc:spChg chg="del">
          <ac:chgData name="Adam curry" userId="4a33ad8e5a21a55c" providerId="LiveId" clId="{FB520C11-07A3-45DF-AF5D-59595916F20F}" dt="2019-11-15T14:32:29.265" v="601" actId="26606"/>
          <ac:spMkLst>
            <pc:docMk/>
            <pc:sldMk cId="2951841922" sldId="277"/>
            <ac:spMk id="57" creationId="{D8218D9F-38B6-4AE0-9051-5434D19A5277}"/>
          </ac:spMkLst>
        </pc:spChg>
        <pc:spChg chg="del">
          <ac:chgData name="Adam curry" userId="4a33ad8e5a21a55c" providerId="LiveId" clId="{FB520C11-07A3-45DF-AF5D-59595916F20F}" dt="2019-11-15T14:32:29.265" v="601" actId="26606"/>
          <ac:spMkLst>
            <pc:docMk/>
            <pc:sldMk cId="2951841922" sldId="277"/>
            <ac:spMk id="59" creationId="{2D3DCA99-84AF-487A-BF72-91C5FA6B0B70}"/>
          </ac:spMkLst>
        </pc:spChg>
        <pc:spChg chg="add del">
          <ac:chgData name="Adam curry" userId="4a33ad8e5a21a55c" providerId="LiveId" clId="{FB520C11-07A3-45DF-AF5D-59595916F20F}" dt="2019-11-15T18:54:50.813" v="883" actId="26606"/>
          <ac:spMkLst>
            <pc:docMk/>
            <pc:sldMk cId="2951841922" sldId="277"/>
            <ac:spMk id="64" creationId="{4E4490D0-3672-446A-AC12-B4830333BDDD}"/>
          </ac:spMkLst>
        </pc:spChg>
        <pc:spChg chg="add del">
          <ac:chgData name="Adam curry" userId="4a33ad8e5a21a55c" providerId="LiveId" clId="{FB520C11-07A3-45DF-AF5D-59595916F20F}" dt="2019-11-15T18:54:50.813" v="883" actId="26606"/>
          <ac:spMkLst>
            <pc:docMk/>
            <pc:sldMk cId="2951841922" sldId="277"/>
            <ac:spMk id="66" creationId="{39CB82C2-DF65-4EC1-8280-F201D50F570B}"/>
          </ac:spMkLst>
        </pc:spChg>
        <pc:spChg chg="add del">
          <ac:chgData name="Adam curry" userId="4a33ad8e5a21a55c" providerId="LiveId" clId="{FB520C11-07A3-45DF-AF5D-59595916F20F}" dt="2019-11-15T18:54:50.813" v="883" actId="26606"/>
          <ac:spMkLst>
            <pc:docMk/>
            <pc:sldMk cId="2951841922" sldId="277"/>
            <ac:spMk id="70" creationId="{FA4CD5CB-D209-4D70-8CA4-629731C59219}"/>
          </ac:spMkLst>
        </pc:spChg>
        <pc:spChg chg="add del">
          <ac:chgData name="Adam curry" userId="4a33ad8e5a21a55c" providerId="LiveId" clId="{FB520C11-07A3-45DF-AF5D-59595916F20F}" dt="2019-11-15T18:54:50.813" v="883" actId="26606"/>
          <ac:spMkLst>
            <pc:docMk/>
            <pc:sldMk cId="2951841922" sldId="277"/>
            <ac:spMk id="74" creationId="{B4C27B90-DF2B-4D00-BA07-18ED774CD2F1}"/>
          </ac:spMkLst>
        </pc:spChg>
        <pc:spChg chg="add del">
          <ac:chgData name="Adam curry" userId="4a33ad8e5a21a55c" providerId="LiveId" clId="{FB520C11-07A3-45DF-AF5D-59595916F20F}" dt="2019-11-15T18:54:50.813" v="883" actId="26606"/>
          <ac:spMkLst>
            <pc:docMk/>
            <pc:sldMk cId="2951841922" sldId="277"/>
            <ac:spMk id="76" creationId="{593ACC25-C262-417A-8AA9-0641C772BDB6}"/>
          </ac:spMkLst>
        </pc:spChg>
        <pc:spChg chg="add del">
          <ac:chgData name="Adam curry" userId="4a33ad8e5a21a55c" providerId="LiveId" clId="{FB520C11-07A3-45DF-AF5D-59595916F20F}" dt="2019-11-15T18:54:46.714" v="880" actId="26606"/>
          <ac:spMkLst>
            <pc:docMk/>
            <pc:sldMk cId="2951841922" sldId="277"/>
            <ac:spMk id="78" creationId="{4E4490D0-3672-446A-AC12-B4830333BDDD}"/>
          </ac:spMkLst>
        </pc:spChg>
        <pc:spChg chg="add del">
          <ac:chgData name="Adam curry" userId="4a33ad8e5a21a55c" providerId="LiveId" clId="{FB520C11-07A3-45DF-AF5D-59595916F20F}" dt="2019-11-15T18:54:46.714" v="880" actId="26606"/>
          <ac:spMkLst>
            <pc:docMk/>
            <pc:sldMk cId="2951841922" sldId="277"/>
            <ac:spMk id="79" creationId="{39CB82C2-DF65-4EC1-8280-F201D50F570B}"/>
          </ac:spMkLst>
        </pc:spChg>
        <pc:spChg chg="add del">
          <ac:chgData name="Adam curry" userId="4a33ad8e5a21a55c" providerId="LiveId" clId="{FB520C11-07A3-45DF-AF5D-59595916F20F}" dt="2019-11-15T18:43:22.360" v="876" actId="26606"/>
          <ac:spMkLst>
            <pc:docMk/>
            <pc:sldMk cId="2951841922" sldId="277"/>
            <ac:spMk id="81" creationId="{25C8D2C1-DA83-420D-9635-D52CE066B5DA}"/>
          </ac:spMkLst>
        </pc:spChg>
        <pc:spChg chg="add del">
          <ac:chgData name="Adam curry" userId="4a33ad8e5a21a55c" providerId="LiveId" clId="{FB520C11-07A3-45DF-AF5D-59595916F20F}" dt="2019-11-15T18:54:46.714" v="880" actId="26606"/>
          <ac:spMkLst>
            <pc:docMk/>
            <pc:sldMk cId="2951841922" sldId="277"/>
            <ac:spMk id="82" creationId="{8D0DE514-8876-4D18-A995-61A5C1F813F1}"/>
          </ac:spMkLst>
        </pc:spChg>
        <pc:spChg chg="add del">
          <ac:chgData name="Adam curry" userId="4a33ad8e5a21a55c" providerId="LiveId" clId="{FB520C11-07A3-45DF-AF5D-59595916F20F}" dt="2019-11-15T18:43:22.360" v="876" actId="26606"/>
          <ac:spMkLst>
            <pc:docMk/>
            <pc:sldMk cId="2951841922" sldId="277"/>
            <ac:spMk id="83" creationId="{434F74C9-6A0B-409E-AD1C-45B58BE91BB8}"/>
          </ac:spMkLst>
        </pc:spChg>
        <pc:spChg chg="add del">
          <ac:chgData name="Adam curry" userId="4a33ad8e5a21a55c" providerId="LiveId" clId="{FB520C11-07A3-45DF-AF5D-59595916F20F}" dt="2019-11-15T18:54:46.714" v="880" actId="26606"/>
          <ac:spMkLst>
            <pc:docMk/>
            <pc:sldMk cId="2951841922" sldId="277"/>
            <ac:spMk id="84" creationId="{09DA791C-FFCF-422E-8775-BDA6C0E5ECF0}"/>
          </ac:spMkLst>
        </pc:spChg>
        <pc:spChg chg="add del">
          <ac:chgData name="Adam curry" userId="4a33ad8e5a21a55c" providerId="LiveId" clId="{FB520C11-07A3-45DF-AF5D-59595916F20F}" dt="2019-11-15T18:43:22.360" v="876" actId="26606"/>
          <ac:spMkLst>
            <pc:docMk/>
            <pc:sldMk cId="2951841922" sldId="277"/>
            <ac:spMk id="87" creationId="{90AA6468-80AC-4DDF-9CFB-C7A9507E203F}"/>
          </ac:spMkLst>
        </pc:spChg>
        <pc:spChg chg="add del">
          <ac:chgData name="Adam curry" userId="4a33ad8e5a21a55c" providerId="LiveId" clId="{FB520C11-07A3-45DF-AF5D-59595916F20F}" dt="2019-11-15T18:43:22.360" v="876" actId="26606"/>
          <ac:spMkLst>
            <pc:docMk/>
            <pc:sldMk cId="2951841922" sldId="277"/>
            <ac:spMk id="89" creationId="{4AB900CC-5074-4746-A1A4-AF640455BD43}"/>
          </ac:spMkLst>
        </pc:spChg>
        <pc:spChg chg="add del">
          <ac:chgData name="Adam curry" userId="4a33ad8e5a21a55c" providerId="LiveId" clId="{FB520C11-07A3-45DF-AF5D-59595916F20F}" dt="2019-11-15T18:54:46.714" v="880" actId="26606"/>
          <ac:spMkLst>
            <pc:docMk/>
            <pc:sldMk cId="2951841922" sldId="277"/>
            <ac:spMk id="91" creationId="{0DCF8855-3530-4F46-A4CB-3B6686EEE4BD}"/>
          </ac:spMkLst>
        </pc:spChg>
        <pc:spChg chg="add del">
          <ac:chgData name="Adam curry" userId="4a33ad8e5a21a55c" providerId="LiveId" clId="{FB520C11-07A3-45DF-AF5D-59595916F20F}" dt="2019-11-15T18:54:50.798" v="882" actId="26606"/>
          <ac:spMkLst>
            <pc:docMk/>
            <pc:sldMk cId="2951841922" sldId="277"/>
            <ac:spMk id="93" creationId="{27874070-078A-470B-9C8C-BD1BCB55A005}"/>
          </ac:spMkLst>
        </pc:spChg>
        <pc:spChg chg="add del">
          <ac:chgData name="Adam curry" userId="4a33ad8e5a21a55c" providerId="LiveId" clId="{FB520C11-07A3-45DF-AF5D-59595916F20F}" dt="2019-11-15T18:54:50.798" v="882" actId="26606"/>
          <ac:spMkLst>
            <pc:docMk/>
            <pc:sldMk cId="2951841922" sldId="277"/>
            <ac:spMk id="94" creationId="{4E4490D0-3672-446A-AC12-B4830333BDDD}"/>
          </ac:spMkLst>
        </pc:spChg>
        <pc:spChg chg="add del">
          <ac:chgData name="Adam curry" userId="4a33ad8e5a21a55c" providerId="LiveId" clId="{FB520C11-07A3-45DF-AF5D-59595916F20F}" dt="2019-11-15T18:54:50.798" v="882" actId="26606"/>
          <ac:spMkLst>
            <pc:docMk/>
            <pc:sldMk cId="2951841922" sldId="277"/>
            <ac:spMk id="95" creationId="{39CB82C2-DF65-4EC1-8280-F201D50F570B}"/>
          </ac:spMkLst>
        </pc:spChg>
        <pc:spChg chg="add del">
          <ac:chgData name="Adam curry" userId="4a33ad8e5a21a55c" providerId="LiveId" clId="{FB520C11-07A3-45DF-AF5D-59595916F20F}" dt="2019-11-15T18:54:50.798" v="882" actId="26606"/>
          <ac:spMkLst>
            <pc:docMk/>
            <pc:sldMk cId="2951841922" sldId="277"/>
            <ac:spMk id="97" creationId="{9971ECC5-51D9-4E70-89C1-3DCF3A3725B1}"/>
          </ac:spMkLst>
        </pc:spChg>
        <pc:spChg chg="add del">
          <ac:chgData name="Adam curry" userId="4a33ad8e5a21a55c" providerId="LiveId" clId="{FB520C11-07A3-45DF-AF5D-59595916F20F}" dt="2019-11-15T18:54:50.798" v="882" actId="26606"/>
          <ac:spMkLst>
            <pc:docMk/>
            <pc:sldMk cId="2951841922" sldId="277"/>
            <ac:spMk id="99" creationId="{7E11F890-74C3-40C9-9A8B-A80E38704358}"/>
          </ac:spMkLst>
        </pc:spChg>
        <pc:spChg chg="add">
          <ac:chgData name="Adam curry" userId="4a33ad8e5a21a55c" providerId="LiveId" clId="{FB520C11-07A3-45DF-AF5D-59595916F20F}" dt="2019-11-15T18:54:50.813" v="883" actId="26606"/>
          <ac:spMkLst>
            <pc:docMk/>
            <pc:sldMk cId="2951841922" sldId="277"/>
            <ac:spMk id="101" creationId="{4E4490D0-3672-446A-AC12-B4830333BDDD}"/>
          </ac:spMkLst>
        </pc:spChg>
        <pc:spChg chg="add">
          <ac:chgData name="Adam curry" userId="4a33ad8e5a21a55c" providerId="LiveId" clId="{FB520C11-07A3-45DF-AF5D-59595916F20F}" dt="2019-11-15T18:54:50.813" v="883" actId="26606"/>
          <ac:spMkLst>
            <pc:docMk/>
            <pc:sldMk cId="2951841922" sldId="277"/>
            <ac:spMk id="102" creationId="{39CB82C2-DF65-4EC1-8280-F201D50F570B}"/>
          </ac:spMkLst>
        </pc:spChg>
        <pc:spChg chg="add">
          <ac:chgData name="Adam curry" userId="4a33ad8e5a21a55c" providerId="LiveId" clId="{FB520C11-07A3-45DF-AF5D-59595916F20F}" dt="2019-11-15T18:54:50.813" v="883" actId="26606"/>
          <ac:spMkLst>
            <pc:docMk/>
            <pc:sldMk cId="2951841922" sldId="277"/>
            <ac:spMk id="104" creationId="{8D0DE514-8876-4D18-A995-61A5C1F813F1}"/>
          </ac:spMkLst>
        </pc:spChg>
        <pc:spChg chg="add">
          <ac:chgData name="Adam curry" userId="4a33ad8e5a21a55c" providerId="LiveId" clId="{FB520C11-07A3-45DF-AF5D-59595916F20F}" dt="2019-11-15T18:54:50.813" v="883" actId="26606"/>
          <ac:spMkLst>
            <pc:docMk/>
            <pc:sldMk cId="2951841922" sldId="277"/>
            <ac:spMk id="105" creationId="{09DA791C-FFCF-422E-8775-BDA6C0E5ECF0}"/>
          </ac:spMkLst>
        </pc:spChg>
        <pc:spChg chg="add">
          <ac:chgData name="Adam curry" userId="4a33ad8e5a21a55c" providerId="LiveId" clId="{FB520C11-07A3-45DF-AF5D-59595916F20F}" dt="2019-11-15T18:54:50.813" v="883" actId="26606"/>
          <ac:spMkLst>
            <pc:docMk/>
            <pc:sldMk cId="2951841922" sldId="277"/>
            <ac:spMk id="106" creationId="{0DCF8855-3530-4F46-A4CB-3B6686EEE4BD}"/>
          </ac:spMkLst>
        </pc:spChg>
        <pc:picChg chg="del">
          <ac:chgData name="Adam curry" userId="4a33ad8e5a21a55c" providerId="LiveId" clId="{FB520C11-07A3-45DF-AF5D-59595916F20F}" dt="2019-11-15T14:32:24.788" v="598" actId="478"/>
          <ac:picMkLst>
            <pc:docMk/>
            <pc:sldMk cId="2951841922" sldId="277"/>
            <ac:picMk id="2" creationId="{B496704D-ED55-474F-B9B2-57A482979FA1}"/>
          </ac:picMkLst>
        </pc:picChg>
        <pc:picChg chg="add del mod">
          <ac:chgData name="Adam curry" userId="4a33ad8e5a21a55c" providerId="LiveId" clId="{FB520C11-07A3-45DF-AF5D-59595916F20F}" dt="2019-11-15T18:18:30.826" v="873" actId="478"/>
          <ac:picMkLst>
            <pc:docMk/>
            <pc:sldMk cId="2951841922" sldId="277"/>
            <ac:picMk id="3" creationId="{77E358EF-352A-4814-B49E-4D24450DBDCB}"/>
          </ac:picMkLst>
        </pc:picChg>
        <pc:picChg chg="add del mod">
          <ac:chgData name="Adam curry" userId="4a33ad8e5a21a55c" providerId="LiveId" clId="{FB520C11-07A3-45DF-AF5D-59595916F20F}" dt="2019-11-15T18:43:23.340" v="877"/>
          <ac:picMkLst>
            <pc:docMk/>
            <pc:sldMk cId="2951841922" sldId="277"/>
            <ac:picMk id="4" creationId="{D8203C32-DA2E-4A36-8F13-DA47F32B8CF1}"/>
          </ac:picMkLst>
        </pc:picChg>
        <pc:picChg chg="add mod">
          <ac:chgData name="Adam curry" userId="4a33ad8e5a21a55c" providerId="LiveId" clId="{FB520C11-07A3-45DF-AF5D-59595916F20F}" dt="2019-11-15T18:54:50.813" v="883" actId="26606"/>
          <ac:picMkLst>
            <pc:docMk/>
            <pc:sldMk cId="2951841922" sldId="277"/>
            <ac:picMk id="5" creationId="{D55B3B35-658C-46AE-9D53-AAE7F2EE71BF}"/>
          </ac:picMkLst>
        </pc:picChg>
        <pc:cxnChg chg="del">
          <ac:chgData name="Adam curry" userId="4a33ad8e5a21a55c" providerId="LiveId" clId="{FB520C11-07A3-45DF-AF5D-59595916F20F}" dt="2019-11-15T14:32:29.265" v="601" actId="26606"/>
          <ac:cxnSpMkLst>
            <pc:docMk/>
            <pc:sldMk cId="2951841922" sldId="277"/>
            <ac:cxnSpMk id="51" creationId="{7E1D4427-852B-4B37-8E76-0E9F1810BA2A}"/>
          </ac:cxnSpMkLst>
        </pc:cxnChg>
        <pc:cxnChg chg="del">
          <ac:chgData name="Adam curry" userId="4a33ad8e5a21a55c" providerId="LiveId" clId="{FB520C11-07A3-45DF-AF5D-59595916F20F}" dt="2019-11-15T14:32:29.265" v="601" actId="26606"/>
          <ac:cxnSpMkLst>
            <pc:docMk/>
            <pc:sldMk cId="2951841922" sldId="277"/>
            <ac:cxnSpMk id="55" creationId="{6B5B1DD8-6224-4137-8621-32982B00F9FC}"/>
          </ac:cxnSpMkLst>
        </pc:cxnChg>
        <pc:cxnChg chg="add del">
          <ac:chgData name="Adam curry" userId="4a33ad8e5a21a55c" providerId="LiveId" clId="{FB520C11-07A3-45DF-AF5D-59595916F20F}" dt="2019-11-15T18:54:50.813" v="883" actId="26606"/>
          <ac:cxnSpMkLst>
            <pc:docMk/>
            <pc:sldMk cId="2951841922" sldId="277"/>
            <ac:cxnSpMk id="68" creationId="{7E1D4427-852B-4B37-8E76-0E9F1810BA2A}"/>
          </ac:cxnSpMkLst>
        </pc:cxnChg>
        <pc:cxnChg chg="add del">
          <ac:chgData name="Adam curry" userId="4a33ad8e5a21a55c" providerId="LiveId" clId="{FB520C11-07A3-45DF-AF5D-59595916F20F}" dt="2019-11-15T18:54:50.813" v="883" actId="26606"/>
          <ac:cxnSpMkLst>
            <pc:docMk/>
            <pc:sldMk cId="2951841922" sldId="277"/>
            <ac:cxnSpMk id="72" creationId="{5C6A2BAE-B461-4B55-8E1F-0722ABDD1393}"/>
          </ac:cxnSpMkLst>
        </pc:cxnChg>
        <pc:cxnChg chg="add del">
          <ac:chgData name="Adam curry" userId="4a33ad8e5a21a55c" providerId="LiveId" clId="{FB520C11-07A3-45DF-AF5D-59595916F20F}" dt="2019-11-15T18:54:46.714" v="880" actId="26606"/>
          <ac:cxnSpMkLst>
            <pc:docMk/>
            <pc:sldMk cId="2951841922" sldId="277"/>
            <ac:cxnSpMk id="80" creationId="{7E1D4427-852B-4B37-8E76-0E9F1810BA2A}"/>
          </ac:cxnSpMkLst>
        </pc:cxnChg>
        <pc:cxnChg chg="add del">
          <ac:chgData name="Adam curry" userId="4a33ad8e5a21a55c" providerId="LiveId" clId="{FB520C11-07A3-45DF-AF5D-59595916F20F}" dt="2019-11-15T18:43:22.360" v="876" actId="26606"/>
          <ac:cxnSpMkLst>
            <pc:docMk/>
            <pc:sldMk cId="2951841922" sldId="277"/>
            <ac:cxnSpMk id="85" creationId="{F5486A9D-1265-4B57-91E6-68E666B978BC}"/>
          </ac:cxnSpMkLst>
        </pc:cxnChg>
        <pc:cxnChg chg="add del">
          <ac:chgData name="Adam curry" userId="4a33ad8e5a21a55c" providerId="LiveId" clId="{FB520C11-07A3-45DF-AF5D-59595916F20F}" dt="2019-11-15T18:54:50.798" v="882" actId="26606"/>
          <ac:cxnSpMkLst>
            <pc:docMk/>
            <pc:sldMk cId="2951841922" sldId="277"/>
            <ac:cxnSpMk id="96" creationId="{7E1D4427-852B-4B37-8E76-0E9F1810BA2A}"/>
          </ac:cxnSpMkLst>
        </pc:cxnChg>
        <pc:cxnChg chg="add del">
          <ac:chgData name="Adam curry" userId="4a33ad8e5a21a55c" providerId="LiveId" clId="{FB520C11-07A3-45DF-AF5D-59595916F20F}" dt="2019-11-15T18:54:50.798" v="882" actId="26606"/>
          <ac:cxnSpMkLst>
            <pc:docMk/>
            <pc:sldMk cId="2951841922" sldId="277"/>
            <ac:cxnSpMk id="98" creationId="{432529AB-8F99-47FB-91B5-93565E543B50}"/>
          </ac:cxnSpMkLst>
        </pc:cxnChg>
        <pc:cxnChg chg="add">
          <ac:chgData name="Adam curry" userId="4a33ad8e5a21a55c" providerId="LiveId" clId="{FB520C11-07A3-45DF-AF5D-59595916F20F}" dt="2019-11-15T18:54:50.813" v="883" actId="26606"/>
          <ac:cxnSpMkLst>
            <pc:docMk/>
            <pc:sldMk cId="2951841922" sldId="277"/>
            <ac:cxnSpMk id="103" creationId="{7E1D4427-852B-4B37-8E76-0E9F1810BA2A}"/>
          </ac:cxnSpMkLst>
        </pc:cxnChg>
      </pc:sldChg>
      <pc:sldChg chg="modSp add del">
        <pc:chgData name="Adam curry" userId="4a33ad8e5a21a55c" providerId="LiveId" clId="{FB520C11-07A3-45DF-AF5D-59595916F20F}" dt="2019-11-15T21:29:24.924" v="1115" actId="2696"/>
        <pc:sldMkLst>
          <pc:docMk/>
          <pc:sldMk cId="392837502" sldId="278"/>
        </pc:sldMkLst>
        <pc:spChg chg="mod">
          <ac:chgData name="Adam curry" userId="4a33ad8e5a21a55c" providerId="LiveId" clId="{FB520C11-07A3-45DF-AF5D-59595916F20F}" dt="2019-11-15T14:37:12.985" v="871" actId="20577"/>
          <ac:spMkLst>
            <pc:docMk/>
            <pc:sldMk cId="392837502" sldId="278"/>
            <ac:spMk id="2" creationId="{8777A713-7C77-461A-9271-FCCD6E3F0CC2}"/>
          </ac:spMkLst>
        </pc:spChg>
      </pc:sldChg>
      <pc:sldChg chg="addSp delSp add del setBg delDesignElem">
        <pc:chgData name="Adam curry" userId="4a33ad8e5a21a55c" providerId="LiveId" clId="{FB520C11-07A3-45DF-AF5D-59595916F20F}" dt="2019-11-15T21:29:27.646" v="1118"/>
        <pc:sldMkLst>
          <pc:docMk/>
          <pc:sldMk cId="3686898392" sldId="278"/>
        </pc:sldMkLst>
        <pc:spChg chg="add del">
          <ac:chgData name="Adam curry" userId="4a33ad8e5a21a55c" providerId="LiveId" clId="{FB520C11-07A3-45DF-AF5D-59595916F20F}" dt="2019-11-15T21:29:27.646" v="1118"/>
          <ac:spMkLst>
            <pc:docMk/>
            <pc:sldMk cId="3686898392" sldId="278"/>
            <ac:spMk id="101" creationId="{4E4490D0-3672-446A-AC12-B4830333BDDD}"/>
          </ac:spMkLst>
        </pc:spChg>
        <pc:spChg chg="add del">
          <ac:chgData name="Adam curry" userId="4a33ad8e5a21a55c" providerId="LiveId" clId="{FB520C11-07A3-45DF-AF5D-59595916F20F}" dt="2019-11-15T21:29:27.646" v="1118"/>
          <ac:spMkLst>
            <pc:docMk/>
            <pc:sldMk cId="3686898392" sldId="278"/>
            <ac:spMk id="102" creationId="{39CB82C2-DF65-4EC1-8280-F201D50F570B}"/>
          </ac:spMkLst>
        </pc:spChg>
        <pc:spChg chg="add del">
          <ac:chgData name="Adam curry" userId="4a33ad8e5a21a55c" providerId="LiveId" clId="{FB520C11-07A3-45DF-AF5D-59595916F20F}" dt="2019-11-15T21:29:27.646" v="1118"/>
          <ac:spMkLst>
            <pc:docMk/>
            <pc:sldMk cId="3686898392" sldId="278"/>
            <ac:spMk id="104" creationId="{8D0DE514-8876-4D18-A995-61A5C1F813F1}"/>
          </ac:spMkLst>
        </pc:spChg>
        <pc:spChg chg="add del">
          <ac:chgData name="Adam curry" userId="4a33ad8e5a21a55c" providerId="LiveId" clId="{FB520C11-07A3-45DF-AF5D-59595916F20F}" dt="2019-11-15T21:29:27.646" v="1118"/>
          <ac:spMkLst>
            <pc:docMk/>
            <pc:sldMk cId="3686898392" sldId="278"/>
            <ac:spMk id="105" creationId="{09DA791C-FFCF-422E-8775-BDA6C0E5ECF0}"/>
          </ac:spMkLst>
        </pc:spChg>
        <pc:spChg chg="add del">
          <ac:chgData name="Adam curry" userId="4a33ad8e5a21a55c" providerId="LiveId" clId="{FB520C11-07A3-45DF-AF5D-59595916F20F}" dt="2019-11-15T21:29:27.646" v="1118"/>
          <ac:spMkLst>
            <pc:docMk/>
            <pc:sldMk cId="3686898392" sldId="278"/>
            <ac:spMk id="106" creationId="{0DCF8855-3530-4F46-A4CB-3B6686EEE4BD}"/>
          </ac:spMkLst>
        </pc:spChg>
        <pc:cxnChg chg="add del">
          <ac:chgData name="Adam curry" userId="4a33ad8e5a21a55c" providerId="LiveId" clId="{FB520C11-07A3-45DF-AF5D-59595916F20F}" dt="2019-11-15T21:29:27.646" v="1118"/>
          <ac:cxnSpMkLst>
            <pc:docMk/>
            <pc:sldMk cId="3686898392" sldId="278"/>
            <ac:cxnSpMk id="103" creationId="{7E1D4427-852B-4B37-8E76-0E9F1810BA2A}"/>
          </ac:cxnSpMkLst>
        </pc:cxnChg>
      </pc:sldChg>
      <pc:sldChg chg="addSp delSp modSp add ord">
        <pc:chgData name="Adam curry" userId="4a33ad8e5a21a55c" providerId="LiveId" clId="{FB520C11-07A3-45DF-AF5D-59595916F20F}" dt="2019-11-15T21:46:48.906" v="1839"/>
        <pc:sldMkLst>
          <pc:docMk/>
          <pc:sldMk cId="4181120368" sldId="278"/>
        </pc:sldMkLst>
        <pc:spChg chg="mod">
          <ac:chgData name="Adam curry" userId="4a33ad8e5a21a55c" providerId="LiveId" clId="{FB520C11-07A3-45DF-AF5D-59595916F20F}" dt="2019-11-15T21:41:40.233" v="1394" actId="20577"/>
          <ac:spMkLst>
            <pc:docMk/>
            <pc:sldMk cId="4181120368" sldId="278"/>
            <ac:spMk id="30" creationId="{C21FE1E2-A4ED-4EA4-A36A-33317E0A40C6}"/>
          </ac:spMkLst>
        </pc:spChg>
        <pc:picChg chg="add mod">
          <ac:chgData name="Adam curry" userId="4a33ad8e5a21a55c" providerId="LiveId" clId="{FB520C11-07A3-45DF-AF5D-59595916F20F}" dt="2019-11-15T21:39:55.307" v="1136" actId="1076"/>
          <ac:picMkLst>
            <pc:docMk/>
            <pc:sldMk cId="4181120368" sldId="278"/>
            <ac:picMk id="2" creationId="{C91894FE-C316-4AE6-96E7-304573D8313F}"/>
          </ac:picMkLst>
        </pc:picChg>
        <pc:picChg chg="del">
          <ac:chgData name="Adam curry" userId="4a33ad8e5a21a55c" providerId="LiveId" clId="{FB520C11-07A3-45DF-AF5D-59595916F20F}" dt="2019-11-15T21:39:29.603" v="1125" actId="478"/>
          <ac:picMkLst>
            <pc:docMk/>
            <pc:sldMk cId="4181120368" sldId="278"/>
            <ac:picMk id="5" creationId="{D55B3B35-658C-46AE-9D53-AAE7F2EE71BF}"/>
          </ac:picMkLst>
        </pc:picChg>
      </pc:sldChg>
      <pc:sldChg chg="addSp delSp modSp add">
        <pc:chgData name="Adam curry" userId="4a33ad8e5a21a55c" providerId="LiveId" clId="{FB520C11-07A3-45DF-AF5D-59595916F20F}" dt="2019-11-15T22:35:01.900" v="1872" actId="108"/>
        <pc:sldMkLst>
          <pc:docMk/>
          <pc:sldMk cId="2085676630" sldId="279"/>
        </pc:sldMkLst>
        <pc:spChg chg="mod">
          <ac:chgData name="Adam curry" userId="4a33ad8e5a21a55c" providerId="LiveId" clId="{FB520C11-07A3-45DF-AF5D-59595916F20F}" dt="2019-11-15T22:35:01.900" v="1872" actId="108"/>
          <ac:spMkLst>
            <pc:docMk/>
            <pc:sldMk cId="2085676630" sldId="279"/>
            <ac:spMk id="30" creationId="{C21FE1E2-A4ED-4EA4-A36A-33317E0A40C6}"/>
          </ac:spMkLst>
        </pc:spChg>
        <pc:spChg chg="del">
          <ac:chgData name="Adam curry" userId="4a33ad8e5a21a55c" providerId="LiveId" clId="{FB520C11-07A3-45DF-AF5D-59595916F20F}" dt="2019-11-15T22:33:58.665" v="1845" actId="26606"/>
          <ac:spMkLst>
            <pc:docMk/>
            <pc:sldMk cId="2085676630" sldId="279"/>
            <ac:spMk id="101" creationId="{4E4490D0-3672-446A-AC12-B4830333BDDD}"/>
          </ac:spMkLst>
        </pc:spChg>
        <pc:spChg chg="del">
          <ac:chgData name="Adam curry" userId="4a33ad8e5a21a55c" providerId="LiveId" clId="{FB520C11-07A3-45DF-AF5D-59595916F20F}" dt="2019-11-15T22:33:58.665" v="1845" actId="26606"/>
          <ac:spMkLst>
            <pc:docMk/>
            <pc:sldMk cId="2085676630" sldId="279"/>
            <ac:spMk id="102" creationId="{39CB82C2-DF65-4EC1-8280-F201D50F570B}"/>
          </ac:spMkLst>
        </pc:spChg>
        <pc:spChg chg="del">
          <ac:chgData name="Adam curry" userId="4a33ad8e5a21a55c" providerId="LiveId" clId="{FB520C11-07A3-45DF-AF5D-59595916F20F}" dt="2019-11-15T22:33:58.665" v="1845" actId="26606"/>
          <ac:spMkLst>
            <pc:docMk/>
            <pc:sldMk cId="2085676630" sldId="279"/>
            <ac:spMk id="104" creationId="{8D0DE514-8876-4D18-A995-61A5C1F813F1}"/>
          </ac:spMkLst>
        </pc:spChg>
        <pc:spChg chg="del">
          <ac:chgData name="Adam curry" userId="4a33ad8e5a21a55c" providerId="LiveId" clId="{FB520C11-07A3-45DF-AF5D-59595916F20F}" dt="2019-11-15T22:33:58.665" v="1845" actId="26606"/>
          <ac:spMkLst>
            <pc:docMk/>
            <pc:sldMk cId="2085676630" sldId="279"/>
            <ac:spMk id="105" creationId="{09DA791C-FFCF-422E-8775-BDA6C0E5ECF0}"/>
          </ac:spMkLst>
        </pc:spChg>
        <pc:spChg chg="del">
          <ac:chgData name="Adam curry" userId="4a33ad8e5a21a55c" providerId="LiveId" clId="{FB520C11-07A3-45DF-AF5D-59595916F20F}" dt="2019-11-15T22:33:58.665" v="1845" actId="26606"/>
          <ac:spMkLst>
            <pc:docMk/>
            <pc:sldMk cId="2085676630" sldId="279"/>
            <ac:spMk id="106" creationId="{0DCF8855-3530-4F46-A4CB-3B6686EEE4BD}"/>
          </ac:spMkLst>
        </pc:spChg>
        <pc:spChg chg="add">
          <ac:chgData name="Adam curry" userId="4a33ad8e5a21a55c" providerId="LiveId" clId="{FB520C11-07A3-45DF-AF5D-59595916F20F}" dt="2019-11-15T22:33:58.665" v="1845" actId="26606"/>
          <ac:spMkLst>
            <pc:docMk/>
            <pc:sldMk cId="2085676630" sldId="279"/>
            <ac:spMk id="111" creationId="{4E4490D0-3672-446A-AC12-B4830333BDDD}"/>
          </ac:spMkLst>
        </pc:spChg>
        <pc:spChg chg="add">
          <ac:chgData name="Adam curry" userId="4a33ad8e5a21a55c" providerId="LiveId" clId="{FB520C11-07A3-45DF-AF5D-59595916F20F}" dt="2019-11-15T22:33:58.665" v="1845" actId="26606"/>
          <ac:spMkLst>
            <pc:docMk/>
            <pc:sldMk cId="2085676630" sldId="279"/>
            <ac:spMk id="113" creationId="{39CB82C2-DF65-4EC1-8280-F201D50F570B}"/>
          </ac:spMkLst>
        </pc:spChg>
        <pc:spChg chg="add">
          <ac:chgData name="Adam curry" userId="4a33ad8e5a21a55c" providerId="LiveId" clId="{FB520C11-07A3-45DF-AF5D-59595916F20F}" dt="2019-11-15T22:33:58.665" v="1845" actId="26606"/>
          <ac:spMkLst>
            <pc:docMk/>
            <pc:sldMk cId="2085676630" sldId="279"/>
            <ac:spMk id="117" creationId="{8D0DE514-8876-4D18-A995-61A5C1F813F1}"/>
          </ac:spMkLst>
        </pc:spChg>
        <pc:spChg chg="add">
          <ac:chgData name="Adam curry" userId="4a33ad8e5a21a55c" providerId="LiveId" clId="{FB520C11-07A3-45DF-AF5D-59595916F20F}" dt="2019-11-15T22:33:58.665" v="1845" actId="26606"/>
          <ac:spMkLst>
            <pc:docMk/>
            <pc:sldMk cId="2085676630" sldId="279"/>
            <ac:spMk id="119" creationId="{09DA791C-FFCF-422E-8775-BDA6C0E5ECF0}"/>
          </ac:spMkLst>
        </pc:spChg>
        <pc:spChg chg="add">
          <ac:chgData name="Adam curry" userId="4a33ad8e5a21a55c" providerId="LiveId" clId="{FB520C11-07A3-45DF-AF5D-59595916F20F}" dt="2019-11-15T22:33:58.665" v="1845" actId="26606"/>
          <ac:spMkLst>
            <pc:docMk/>
            <pc:sldMk cId="2085676630" sldId="279"/>
            <ac:spMk id="121" creationId="{0DCF8855-3530-4F46-A4CB-3B6686EEE4BD}"/>
          </ac:spMkLst>
        </pc:spChg>
        <pc:picChg chg="del">
          <ac:chgData name="Adam curry" userId="4a33ad8e5a21a55c" providerId="LiveId" clId="{FB520C11-07A3-45DF-AF5D-59595916F20F}" dt="2019-11-15T21:57:38.694" v="1840" actId="478"/>
          <ac:picMkLst>
            <pc:docMk/>
            <pc:sldMk cId="2085676630" sldId="279"/>
            <ac:picMk id="2" creationId="{C91894FE-C316-4AE6-96E7-304573D8313F}"/>
          </ac:picMkLst>
        </pc:picChg>
        <pc:picChg chg="add del">
          <ac:chgData name="Adam curry" userId="4a33ad8e5a21a55c" providerId="LiveId" clId="{FB520C11-07A3-45DF-AF5D-59595916F20F}" dt="2019-11-15T21:57:41.686" v="1842"/>
          <ac:picMkLst>
            <pc:docMk/>
            <pc:sldMk cId="2085676630" sldId="279"/>
            <ac:picMk id="3" creationId="{122A9579-870C-41BF-A682-FA828A5185E7}"/>
          </ac:picMkLst>
        </pc:picChg>
        <pc:picChg chg="add mod">
          <ac:chgData name="Adam curry" userId="4a33ad8e5a21a55c" providerId="LiveId" clId="{FB520C11-07A3-45DF-AF5D-59595916F20F}" dt="2019-11-15T22:34:18.273" v="1851" actId="1037"/>
          <ac:picMkLst>
            <pc:docMk/>
            <pc:sldMk cId="2085676630" sldId="279"/>
            <ac:picMk id="4" creationId="{6CD20BE3-8EEF-416E-B604-FEE047636DB0}"/>
          </ac:picMkLst>
        </pc:picChg>
        <pc:cxnChg chg="del">
          <ac:chgData name="Adam curry" userId="4a33ad8e5a21a55c" providerId="LiveId" clId="{FB520C11-07A3-45DF-AF5D-59595916F20F}" dt="2019-11-15T22:33:58.665" v="1845" actId="26606"/>
          <ac:cxnSpMkLst>
            <pc:docMk/>
            <pc:sldMk cId="2085676630" sldId="279"/>
            <ac:cxnSpMk id="103" creationId="{7E1D4427-852B-4B37-8E76-0E9F1810BA2A}"/>
          </ac:cxnSpMkLst>
        </pc:cxnChg>
        <pc:cxnChg chg="add">
          <ac:chgData name="Adam curry" userId="4a33ad8e5a21a55c" providerId="LiveId" clId="{FB520C11-07A3-45DF-AF5D-59595916F20F}" dt="2019-11-15T22:33:58.665" v="1845" actId="26606"/>
          <ac:cxnSpMkLst>
            <pc:docMk/>
            <pc:sldMk cId="2085676630" sldId="279"/>
            <ac:cxnSpMk id="115" creationId="{7E1D4427-852B-4B37-8E76-0E9F1810BA2A}"/>
          </ac:cxnSpMkLst>
        </pc:cxnChg>
      </pc:sldChg>
      <pc:sldChg chg="delSp modSp add del">
        <pc:chgData name="Adam curry" userId="4a33ad8e5a21a55c" providerId="LiveId" clId="{FB520C11-07A3-45DF-AF5D-59595916F20F}" dt="2019-11-16T02:31:21.614" v="2009" actId="2696"/>
        <pc:sldMkLst>
          <pc:docMk/>
          <pc:sldMk cId="4204445812" sldId="280"/>
        </pc:sldMkLst>
        <pc:spChg chg="mod">
          <ac:chgData name="Adam curry" userId="4a33ad8e5a21a55c" providerId="LiveId" clId="{FB520C11-07A3-45DF-AF5D-59595916F20F}" dt="2019-11-16T01:28:06.768" v="2007" actId="20577"/>
          <ac:spMkLst>
            <pc:docMk/>
            <pc:sldMk cId="4204445812" sldId="280"/>
            <ac:spMk id="30" creationId="{C21FE1E2-A4ED-4EA4-A36A-33317E0A40C6}"/>
          </ac:spMkLst>
        </pc:spChg>
        <pc:picChg chg="del">
          <ac:chgData name="Adam curry" userId="4a33ad8e5a21a55c" providerId="LiveId" clId="{FB520C11-07A3-45DF-AF5D-59595916F20F}" dt="2019-11-15T22:36:17.022" v="1880" actId="478"/>
          <ac:picMkLst>
            <pc:docMk/>
            <pc:sldMk cId="4204445812" sldId="280"/>
            <ac:picMk id="2" creationId="{C91894FE-C316-4AE6-96E7-304573D8313F}"/>
          </ac:picMkLst>
        </pc:picChg>
      </pc:sldChg>
      <pc:sldChg chg="delSp modSp add">
        <pc:chgData name="Adam curry" userId="4a33ad8e5a21a55c" providerId="LiveId" clId="{FB520C11-07A3-45DF-AF5D-59595916F20F}" dt="2019-11-16T02:33:58.756" v="2469" actId="20577"/>
        <pc:sldMkLst>
          <pc:docMk/>
          <pc:sldMk cId="580704850" sldId="281"/>
        </pc:sldMkLst>
        <pc:spChg chg="mod">
          <ac:chgData name="Adam curry" userId="4a33ad8e5a21a55c" providerId="LiveId" clId="{FB520C11-07A3-45DF-AF5D-59595916F20F}" dt="2019-11-16T02:31:27.631" v="2027" actId="20577"/>
          <ac:spMkLst>
            <pc:docMk/>
            <pc:sldMk cId="580704850" sldId="281"/>
            <ac:spMk id="2" creationId="{BFBC5DF3-A9C1-4B78-A6C4-FBDB40138D14}"/>
          </ac:spMkLst>
        </pc:spChg>
        <pc:spChg chg="mod">
          <ac:chgData name="Adam curry" userId="4a33ad8e5a21a55c" providerId="LiveId" clId="{FB520C11-07A3-45DF-AF5D-59595916F20F}" dt="2019-11-16T02:33:58.756" v="2469" actId="20577"/>
          <ac:spMkLst>
            <pc:docMk/>
            <pc:sldMk cId="580704850" sldId="281"/>
            <ac:spMk id="5" creationId="{D5F07CC8-658B-4788-8969-2A9AADA86ECE}"/>
          </ac:spMkLst>
        </pc:spChg>
        <pc:spChg chg="del">
          <ac:chgData name="Adam curry" userId="4a33ad8e5a21a55c" providerId="LiveId" clId="{FB520C11-07A3-45DF-AF5D-59595916F20F}" dt="2019-11-16T02:31:36.351" v="2033" actId="478"/>
          <ac:spMkLst>
            <pc:docMk/>
            <pc:sldMk cId="580704850" sldId="281"/>
            <ac:spMk id="12" creationId="{7252676E-2BF4-4A9E-983C-58FEB080D217}"/>
          </ac:spMkLst>
        </pc:spChg>
        <pc:spChg chg="del">
          <ac:chgData name="Adam curry" userId="4a33ad8e5a21a55c" providerId="LiveId" clId="{FB520C11-07A3-45DF-AF5D-59595916F20F}" dt="2019-11-16T02:31:34.900" v="2032" actId="478"/>
          <ac:spMkLst>
            <pc:docMk/>
            <pc:sldMk cId="580704850" sldId="281"/>
            <ac:spMk id="29" creationId="{F090FBB7-BB46-462F-BF15-67F64D93B5AC}"/>
          </ac:spMkLst>
        </pc:spChg>
        <pc:picChg chg="del">
          <ac:chgData name="Adam curry" userId="4a33ad8e5a21a55c" providerId="LiveId" clId="{FB520C11-07A3-45DF-AF5D-59595916F20F}" dt="2019-11-16T02:31:32.937" v="2030" actId="478"/>
          <ac:picMkLst>
            <pc:docMk/>
            <pc:sldMk cId="580704850" sldId="281"/>
            <ac:picMk id="3" creationId="{3570399B-4D60-4022-9146-E0FF003CBB6B}"/>
          </ac:picMkLst>
        </pc:picChg>
        <pc:picChg chg="del mod">
          <ac:chgData name="Adam curry" userId="4a33ad8e5a21a55c" providerId="LiveId" clId="{FB520C11-07A3-45DF-AF5D-59595916F20F}" dt="2019-11-16T02:31:32.359" v="2029" actId="478"/>
          <ac:picMkLst>
            <pc:docMk/>
            <pc:sldMk cId="580704850" sldId="281"/>
            <ac:picMk id="6" creationId="{0D0B5621-336B-419F-9A9B-7B1E616FF018}"/>
          </ac:picMkLst>
        </pc:picChg>
        <pc:picChg chg="del">
          <ac:chgData name="Adam curry" userId="4a33ad8e5a21a55c" providerId="LiveId" clId="{FB520C11-07A3-45DF-AF5D-59595916F20F}" dt="2019-11-16T02:31:33.519" v="2031" actId="478"/>
          <ac:picMkLst>
            <pc:docMk/>
            <pc:sldMk cId="580704850" sldId="281"/>
            <ac:picMk id="7" creationId="{BC9B4433-30C0-4357-86FE-483B0D07771E}"/>
          </ac:picMkLst>
        </pc:picChg>
      </pc:sldChg>
      <pc:sldChg chg="addSp delSp modSp add mod setBg">
        <pc:chgData name="Adam curry" userId="4a33ad8e5a21a55c" providerId="LiveId" clId="{FB520C11-07A3-45DF-AF5D-59595916F20F}" dt="2019-11-16T02:37:57.463" v="2853" actId="113"/>
        <pc:sldMkLst>
          <pc:docMk/>
          <pc:sldMk cId="1634001317" sldId="282"/>
        </pc:sldMkLst>
        <pc:spChg chg="mod">
          <ac:chgData name="Adam curry" userId="4a33ad8e5a21a55c" providerId="LiveId" clId="{FB520C11-07A3-45DF-AF5D-59595916F20F}" dt="2019-11-16T02:36:33.030" v="2574" actId="26606"/>
          <ac:spMkLst>
            <pc:docMk/>
            <pc:sldMk cId="1634001317" sldId="282"/>
            <ac:spMk id="2" creationId="{BFBC5DF3-A9C1-4B78-A6C4-FBDB40138D14}"/>
          </ac:spMkLst>
        </pc:spChg>
        <pc:spChg chg="add mod">
          <ac:chgData name="Adam curry" userId="4a33ad8e5a21a55c" providerId="LiveId" clId="{FB520C11-07A3-45DF-AF5D-59595916F20F}" dt="2019-11-16T02:37:57.463" v="2853" actId="113"/>
          <ac:spMkLst>
            <pc:docMk/>
            <pc:sldMk cId="1634001317" sldId="282"/>
            <ac:spMk id="3" creationId="{886DF73F-633F-4344-B408-1B1C15C77E3D}"/>
          </ac:spMkLst>
        </pc:spChg>
        <pc:spChg chg="del mod">
          <ac:chgData name="Adam curry" userId="4a33ad8e5a21a55c" providerId="LiveId" clId="{FB520C11-07A3-45DF-AF5D-59595916F20F}" dt="2019-11-16T02:34:24.855" v="2500"/>
          <ac:spMkLst>
            <pc:docMk/>
            <pc:sldMk cId="1634001317" sldId="282"/>
            <ac:spMk id="5" creationId="{D5F07CC8-658B-4788-8969-2A9AADA86ECE}"/>
          </ac:spMkLst>
        </pc:spChg>
        <pc:spChg chg="add">
          <ac:chgData name="Adam curry" userId="4a33ad8e5a21a55c" providerId="LiveId" clId="{FB520C11-07A3-45DF-AF5D-59595916F20F}" dt="2019-11-16T02:36:33.030" v="2574" actId="26606"/>
          <ac:spMkLst>
            <pc:docMk/>
            <pc:sldMk cId="1634001317" sldId="282"/>
            <ac:spMk id="9" creationId="{7D379150-F6B4-45C8-BE10-6B278AD400EB}"/>
          </ac:spMkLst>
        </pc:spChg>
        <pc:spChg chg="add">
          <ac:chgData name="Adam curry" userId="4a33ad8e5a21a55c" providerId="LiveId" clId="{FB520C11-07A3-45DF-AF5D-59595916F20F}" dt="2019-11-16T02:36:33.030" v="2574" actId="26606"/>
          <ac:spMkLst>
            <pc:docMk/>
            <pc:sldMk cId="1634001317" sldId="282"/>
            <ac:spMk id="11" creationId="{5FFCF544-A370-4A5D-A95F-CA6E0E7191E6}"/>
          </ac:spMkLst>
        </pc:spChg>
        <pc:picChg chg="add mod">
          <ac:chgData name="Adam curry" userId="4a33ad8e5a21a55c" providerId="LiveId" clId="{FB520C11-07A3-45DF-AF5D-59595916F20F}" dt="2019-11-16T02:36:33.030" v="2574" actId="26606"/>
          <ac:picMkLst>
            <pc:docMk/>
            <pc:sldMk cId="1634001317" sldId="282"/>
            <ac:picMk id="4" creationId="{B04EB961-CC33-4DDA-A474-139BCDECEBC8}"/>
          </ac:picMkLst>
        </pc:picChg>
        <pc:cxnChg chg="add">
          <ac:chgData name="Adam curry" userId="4a33ad8e5a21a55c" providerId="LiveId" clId="{FB520C11-07A3-45DF-AF5D-59595916F20F}" dt="2019-11-16T02:36:33.030" v="2574" actId="26606"/>
          <ac:cxnSpMkLst>
            <pc:docMk/>
            <pc:sldMk cId="1634001317" sldId="282"/>
            <ac:cxnSpMk id="13" creationId="{6EEB3B97-A638-498B-8083-54191CE71E01}"/>
          </ac:cxnSpMkLst>
        </pc:cxnChg>
      </pc:sldChg>
      <pc:sldChg chg="modSp add">
        <pc:chgData name="Adam curry" userId="4a33ad8e5a21a55c" providerId="LiveId" clId="{FB520C11-07A3-45DF-AF5D-59595916F20F}" dt="2019-11-16T03:30:23.731" v="5302" actId="20577"/>
        <pc:sldMkLst>
          <pc:docMk/>
          <pc:sldMk cId="2678934491" sldId="283"/>
        </pc:sldMkLst>
        <pc:spChg chg="mod">
          <ac:chgData name="Adam curry" userId="4a33ad8e5a21a55c" providerId="LiveId" clId="{FB520C11-07A3-45DF-AF5D-59595916F20F}" dt="2019-11-16T02:39:06.361" v="2859" actId="20577"/>
          <ac:spMkLst>
            <pc:docMk/>
            <pc:sldMk cId="2678934491" sldId="283"/>
            <ac:spMk id="2" creationId="{BFBC5DF3-A9C1-4B78-A6C4-FBDB40138D14}"/>
          </ac:spMkLst>
        </pc:spChg>
        <pc:spChg chg="mod">
          <ac:chgData name="Adam curry" userId="4a33ad8e5a21a55c" providerId="LiveId" clId="{FB520C11-07A3-45DF-AF5D-59595916F20F}" dt="2019-11-16T03:30:23.731" v="5302" actId="20577"/>
          <ac:spMkLst>
            <pc:docMk/>
            <pc:sldMk cId="2678934491" sldId="283"/>
            <ac:spMk id="3" creationId="{886DF73F-633F-4344-B408-1B1C15C77E3D}"/>
          </ac:spMkLst>
        </pc:spChg>
      </pc:sldChg>
      <pc:sldChg chg="addSp delSp modSp add mod setBg delDesignElem">
        <pc:chgData name="Adam curry" userId="4a33ad8e5a21a55c" providerId="LiveId" clId="{FB520C11-07A3-45DF-AF5D-59595916F20F}" dt="2019-11-16T03:08:41.302" v="4130" actId="1076"/>
        <pc:sldMkLst>
          <pc:docMk/>
          <pc:sldMk cId="2894183188" sldId="284"/>
        </pc:sldMkLst>
        <pc:spChg chg="mod">
          <ac:chgData name="Adam curry" userId="4a33ad8e5a21a55c" providerId="LiveId" clId="{FB520C11-07A3-45DF-AF5D-59595916F20F}" dt="2019-11-16T03:04:18.078" v="3638" actId="26606"/>
          <ac:spMkLst>
            <pc:docMk/>
            <pc:sldMk cId="2894183188" sldId="284"/>
            <ac:spMk id="2" creationId="{BFBC5DF3-A9C1-4B78-A6C4-FBDB40138D14}"/>
          </ac:spMkLst>
        </pc:spChg>
        <pc:spChg chg="mod">
          <ac:chgData name="Adam curry" userId="4a33ad8e5a21a55c" providerId="LiveId" clId="{FB520C11-07A3-45DF-AF5D-59595916F20F}" dt="2019-11-16T03:08:26.193" v="4125" actId="20577"/>
          <ac:spMkLst>
            <pc:docMk/>
            <pc:sldMk cId="2894183188" sldId="284"/>
            <ac:spMk id="3" creationId="{886DF73F-633F-4344-B408-1B1C15C77E3D}"/>
          </ac:spMkLst>
        </pc:spChg>
        <pc:spChg chg="del">
          <ac:chgData name="Adam curry" userId="4a33ad8e5a21a55c" providerId="LiveId" clId="{FB520C11-07A3-45DF-AF5D-59595916F20F}" dt="2019-11-16T02:59:37.192" v="3383"/>
          <ac:spMkLst>
            <pc:docMk/>
            <pc:sldMk cId="2894183188" sldId="284"/>
            <ac:spMk id="9" creationId="{7D379150-F6B4-45C8-BE10-6B278AD400EB}"/>
          </ac:spMkLst>
        </pc:spChg>
        <pc:spChg chg="add">
          <ac:chgData name="Adam curry" userId="4a33ad8e5a21a55c" providerId="LiveId" clId="{FB520C11-07A3-45DF-AF5D-59595916F20F}" dt="2019-11-16T03:04:18.078" v="3638" actId="26606"/>
          <ac:spMkLst>
            <pc:docMk/>
            <pc:sldMk cId="2894183188" sldId="284"/>
            <ac:spMk id="10" creationId="{600B5AE2-C5CC-499C-8F2D-249888BE22C2}"/>
          </ac:spMkLst>
        </pc:spChg>
        <pc:spChg chg="del">
          <ac:chgData name="Adam curry" userId="4a33ad8e5a21a55c" providerId="LiveId" clId="{FB520C11-07A3-45DF-AF5D-59595916F20F}" dt="2019-11-16T02:59:37.192" v="3383"/>
          <ac:spMkLst>
            <pc:docMk/>
            <pc:sldMk cId="2894183188" sldId="284"/>
            <ac:spMk id="11" creationId="{5FFCF544-A370-4A5D-A95F-CA6E0E7191E6}"/>
          </ac:spMkLst>
        </pc:spChg>
        <pc:spChg chg="add">
          <ac:chgData name="Adam curry" userId="4a33ad8e5a21a55c" providerId="LiveId" clId="{FB520C11-07A3-45DF-AF5D-59595916F20F}" dt="2019-11-16T03:04:18.078" v="3638" actId="26606"/>
          <ac:spMkLst>
            <pc:docMk/>
            <pc:sldMk cId="2894183188" sldId="284"/>
            <ac:spMk id="12" creationId="{BA7A3698-B350-40E5-8475-9BCC41A089FC}"/>
          </ac:spMkLst>
        </pc:spChg>
        <pc:picChg chg="del">
          <ac:chgData name="Adam curry" userId="4a33ad8e5a21a55c" providerId="LiveId" clId="{FB520C11-07A3-45DF-AF5D-59595916F20F}" dt="2019-11-16T03:04:12.758" v="3635" actId="478"/>
          <ac:picMkLst>
            <pc:docMk/>
            <pc:sldMk cId="2894183188" sldId="284"/>
            <ac:picMk id="4" creationId="{B04EB961-CC33-4DDA-A474-139BCDECEBC8}"/>
          </ac:picMkLst>
        </pc:picChg>
        <pc:picChg chg="add del mod">
          <ac:chgData name="Adam curry" userId="4a33ad8e5a21a55c" providerId="LiveId" clId="{FB520C11-07A3-45DF-AF5D-59595916F20F}" dt="2019-11-16T03:06:05.825" v="3796" actId="478"/>
          <ac:picMkLst>
            <pc:docMk/>
            <pc:sldMk cId="2894183188" sldId="284"/>
            <ac:picMk id="5" creationId="{09FDC3F3-4B2B-4516-8C84-47BB17F6C283}"/>
          </ac:picMkLst>
        </pc:picChg>
        <pc:picChg chg="add mod">
          <ac:chgData name="Adam curry" userId="4a33ad8e5a21a55c" providerId="LiveId" clId="{FB520C11-07A3-45DF-AF5D-59595916F20F}" dt="2019-11-16T03:08:31.782" v="4126" actId="1076"/>
          <ac:picMkLst>
            <pc:docMk/>
            <pc:sldMk cId="2894183188" sldId="284"/>
            <ac:picMk id="6" creationId="{06CC2255-E763-4B14-BD75-39A02294D0A5}"/>
          </ac:picMkLst>
        </pc:picChg>
        <pc:picChg chg="add del mod">
          <ac:chgData name="Adam curry" userId="4a33ad8e5a21a55c" providerId="LiveId" clId="{FB520C11-07A3-45DF-AF5D-59595916F20F}" dt="2019-11-16T03:08:33.100" v="4127"/>
          <ac:picMkLst>
            <pc:docMk/>
            <pc:sldMk cId="2894183188" sldId="284"/>
            <ac:picMk id="7" creationId="{75E33901-A5BE-4C58-A669-A8C578ACE97A}"/>
          </ac:picMkLst>
        </pc:picChg>
        <pc:picChg chg="add mod">
          <ac:chgData name="Adam curry" userId="4a33ad8e5a21a55c" providerId="LiveId" clId="{FB520C11-07A3-45DF-AF5D-59595916F20F}" dt="2019-11-16T03:08:41.302" v="4130" actId="1076"/>
          <ac:picMkLst>
            <pc:docMk/>
            <pc:sldMk cId="2894183188" sldId="284"/>
            <ac:picMk id="15" creationId="{8635DEAA-926B-4FFE-AE4B-C0DF3A713CCC}"/>
          </ac:picMkLst>
        </pc:picChg>
        <pc:cxnChg chg="del">
          <ac:chgData name="Adam curry" userId="4a33ad8e5a21a55c" providerId="LiveId" clId="{FB520C11-07A3-45DF-AF5D-59595916F20F}" dt="2019-11-16T02:59:37.192" v="3383"/>
          <ac:cxnSpMkLst>
            <pc:docMk/>
            <pc:sldMk cId="2894183188" sldId="284"/>
            <ac:cxnSpMk id="13" creationId="{6EEB3B97-A638-498B-8083-54191CE71E01}"/>
          </ac:cxnSpMkLst>
        </pc:cxnChg>
        <pc:cxnChg chg="add">
          <ac:chgData name="Adam curry" userId="4a33ad8e5a21a55c" providerId="LiveId" clId="{FB520C11-07A3-45DF-AF5D-59595916F20F}" dt="2019-11-16T03:04:18.078" v="3638" actId="26606"/>
          <ac:cxnSpMkLst>
            <pc:docMk/>
            <pc:sldMk cId="2894183188" sldId="284"/>
            <ac:cxnSpMk id="14" creationId="{0AC655C7-EC94-4BE6-84C8-2F9EFBBB2789}"/>
          </ac:cxnSpMkLst>
        </pc:cxnChg>
      </pc:sldChg>
      <pc:sldChg chg="addSp delSp modSp add">
        <pc:chgData name="Adam curry" userId="4a33ad8e5a21a55c" providerId="LiveId" clId="{FB520C11-07A3-45DF-AF5D-59595916F20F}" dt="2019-11-16T03:15:47.953" v="4498" actId="20577"/>
        <pc:sldMkLst>
          <pc:docMk/>
          <pc:sldMk cId="1017189462" sldId="285"/>
        </pc:sldMkLst>
        <pc:spChg chg="mod">
          <ac:chgData name="Adam curry" userId="4a33ad8e5a21a55c" providerId="LiveId" clId="{FB520C11-07A3-45DF-AF5D-59595916F20F}" dt="2019-11-16T03:09:06.653" v="4135" actId="20577"/>
          <ac:spMkLst>
            <pc:docMk/>
            <pc:sldMk cId="1017189462" sldId="285"/>
            <ac:spMk id="2" creationId="{BFBC5DF3-A9C1-4B78-A6C4-FBDB40138D14}"/>
          </ac:spMkLst>
        </pc:spChg>
        <pc:spChg chg="mod">
          <ac:chgData name="Adam curry" userId="4a33ad8e5a21a55c" providerId="LiveId" clId="{FB520C11-07A3-45DF-AF5D-59595916F20F}" dt="2019-11-16T03:15:47.953" v="4498" actId="20577"/>
          <ac:spMkLst>
            <pc:docMk/>
            <pc:sldMk cId="1017189462" sldId="285"/>
            <ac:spMk id="3" creationId="{886DF73F-633F-4344-B408-1B1C15C77E3D}"/>
          </ac:spMkLst>
        </pc:spChg>
        <pc:picChg chg="add mod">
          <ac:chgData name="Adam curry" userId="4a33ad8e5a21a55c" providerId="LiveId" clId="{FB520C11-07A3-45DF-AF5D-59595916F20F}" dt="2019-11-16T03:15:07.708" v="4328" actId="1076"/>
          <ac:picMkLst>
            <pc:docMk/>
            <pc:sldMk cId="1017189462" sldId="285"/>
            <ac:picMk id="4" creationId="{DFE6105C-74B9-4491-95E2-32056918721F}"/>
          </ac:picMkLst>
        </pc:picChg>
        <pc:picChg chg="del">
          <ac:chgData name="Adam curry" userId="4a33ad8e5a21a55c" providerId="LiveId" clId="{FB520C11-07A3-45DF-AF5D-59595916F20F}" dt="2019-11-16T03:10:36.632" v="4325" actId="478"/>
          <ac:picMkLst>
            <pc:docMk/>
            <pc:sldMk cId="1017189462" sldId="285"/>
            <ac:picMk id="6" creationId="{06CC2255-E763-4B14-BD75-39A02294D0A5}"/>
          </ac:picMkLst>
        </pc:picChg>
        <pc:picChg chg="del">
          <ac:chgData name="Adam curry" userId="4a33ad8e5a21a55c" providerId="LiveId" clId="{FB520C11-07A3-45DF-AF5D-59595916F20F}" dt="2019-11-16T03:10:37.372" v="4326" actId="478"/>
          <ac:picMkLst>
            <pc:docMk/>
            <pc:sldMk cId="1017189462" sldId="285"/>
            <ac:picMk id="15" creationId="{8635DEAA-926B-4FFE-AE4B-C0DF3A713CCC}"/>
          </ac:picMkLst>
        </pc:picChg>
      </pc:sldChg>
      <pc:sldChg chg="addSp delSp modSp add">
        <pc:chgData name="Adam curry" userId="4a33ad8e5a21a55c" providerId="LiveId" clId="{FB520C11-07A3-45DF-AF5D-59595916F20F}" dt="2019-11-16T03:23:55.308" v="4770" actId="20577"/>
        <pc:sldMkLst>
          <pc:docMk/>
          <pc:sldMk cId="3169954924" sldId="286"/>
        </pc:sldMkLst>
        <pc:spChg chg="mod">
          <ac:chgData name="Adam curry" userId="4a33ad8e5a21a55c" providerId="LiveId" clId="{FB520C11-07A3-45DF-AF5D-59595916F20F}" dt="2019-11-16T03:22:26.972" v="4506" actId="26606"/>
          <ac:spMkLst>
            <pc:docMk/>
            <pc:sldMk cId="3169954924" sldId="286"/>
            <ac:spMk id="2" creationId="{BFBC5DF3-A9C1-4B78-A6C4-FBDB40138D14}"/>
          </ac:spMkLst>
        </pc:spChg>
        <pc:spChg chg="mod">
          <ac:chgData name="Adam curry" userId="4a33ad8e5a21a55c" providerId="LiveId" clId="{FB520C11-07A3-45DF-AF5D-59595916F20F}" dt="2019-11-16T03:23:55.308" v="4770" actId="20577"/>
          <ac:spMkLst>
            <pc:docMk/>
            <pc:sldMk cId="3169954924" sldId="286"/>
            <ac:spMk id="3" creationId="{886DF73F-633F-4344-B408-1B1C15C77E3D}"/>
          </ac:spMkLst>
        </pc:spChg>
        <pc:spChg chg="del">
          <ac:chgData name="Adam curry" userId="4a33ad8e5a21a55c" providerId="LiveId" clId="{FB520C11-07A3-45DF-AF5D-59595916F20F}" dt="2019-11-16T03:22:26.972" v="4506" actId="26606"/>
          <ac:spMkLst>
            <pc:docMk/>
            <pc:sldMk cId="3169954924" sldId="286"/>
            <ac:spMk id="10" creationId="{600B5AE2-C5CC-499C-8F2D-249888BE22C2}"/>
          </ac:spMkLst>
        </pc:spChg>
        <pc:spChg chg="del">
          <ac:chgData name="Adam curry" userId="4a33ad8e5a21a55c" providerId="LiveId" clId="{FB520C11-07A3-45DF-AF5D-59595916F20F}" dt="2019-11-16T03:22:26.972" v="4506" actId="26606"/>
          <ac:spMkLst>
            <pc:docMk/>
            <pc:sldMk cId="3169954924" sldId="286"/>
            <ac:spMk id="12" creationId="{BA7A3698-B350-40E5-8475-9BCC41A089FC}"/>
          </ac:spMkLst>
        </pc:spChg>
        <pc:spChg chg="add">
          <ac:chgData name="Adam curry" userId="4a33ad8e5a21a55c" providerId="LiveId" clId="{FB520C11-07A3-45DF-AF5D-59595916F20F}" dt="2019-11-16T03:22:26.972" v="4506" actId="26606"/>
          <ac:spMkLst>
            <pc:docMk/>
            <pc:sldMk cId="3169954924" sldId="286"/>
            <ac:spMk id="19" creationId="{7D379150-F6B4-45C8-BE10-6B278AD400EB}"/>
          </ac:spMkLst>
        </pc:spChg>
        <pc:spChg chg="add">
          <ac:chgData name="Adam curry" userId="4a33ad8e5a21a55c" providerId="LiveId" clId="{FB520C11-07A3-45DF-AF5D-59595916F20F}" dt="2019-11-16T03:22:26.972" v="4506" actId="26606"/>
          <ac:spMkLst>
            <pc:docMk/>
            <pc:sldMk cId="3169954924" sldId="286"/>
            <ac:spMk id="21" creationId="{5FFCF544-A370-4A5D-A95F-CA6E0E7191E6}"/>
          </ac:spMkLst>
        </pc:spChg>
        <pc:picChg chg="del">
          <ac:chgData name="Adam curry" userId="4a33ad8e5a21a55c" providerId="LiveId" clId="{FB520C11-07A3-45DF-AF5D-59595916F20F}" dt="2019-11-16T03:22:24.424" v="4504" actId="478"/>
          <ac:picMkLst>
            <pc:docMk/>
            <pc:sldMk cId="3169954924" sldId="286"/>
            <ac:picMk id="4" creationId="{DFE6105C-74B9-4491-95E2-32056918721F}"/>
          </ac:picMkLst>
        </pc:picChg>
        <pc:picChg chg="add mod">
          <ac:chgData name="Adam curry" userId="4a33ad8e5a21a55c" providerId="LiveId" clId="{FB520C11-07A3-45DF-AF5D-59595916F20F}" dt="2019-11-16T03:22:26.972" v="4506" actId="26606"/>
          <ac:picMkLst>
            <pc:docMk/>
            <pc:sldMk cId="3169954924" sldId="286"/>
            <ac:picMk id="5" creationId="{00A84057-5A78-4766-96A1-E9777D6EEB66}"/>
          </ac:picMkLst>
        </pc:picChg>
        <pc:cxnChg chg="del">
          <ac:chgData name="Adam curry" userId="4a33ad8e5a21a55c" providerId="LiveId" clId="{FB520C11-07A3-45DF-AF5D-59595916F20F}" dt="2019-11-16T03:22:26.972" v="4506" actId="26606"/>
          <ac:cxnSpMkLst>
            <pc:docMk/>
            <pc:sldMk cId="3169954924" sldId="286"/>
            <ac:cxnSpMk id="14" creationId="{0AC655C7-EC94-4BE6-84C8-2F9EFBBB2789}"/>
          </ac:cxnSpMkLst>
        </pc:cxnChg>
        <pc:cxnChg chg="add">
          <ac:chgData name="Adam curry" userId="4a33ad8e5a21a55c" providerId="LiveId" clId="{FB520C11-07A3-45DF-AF5D-59595916F20F}" dt="2019-11-16T03:22:26.972" v="4506" actId="26606"/>
          <ac:cxnSpMkLst>
            <pc:docMk/>
            <pc:sldMk cId="3169954924" sldId="286"/>
            <ac:cxnSpMk id="23" creationId="{6EEB3B97-A638-498B-8083-54191CE71E01}"/>
          </ac:cxnSpMkLst>
        </pc:cxnChg>
      </pc:sldChg>
      <pc:sldChg chg="addSp delSp modSp add">
        <pc:chgData name="Adam curry" userId="4a33ad8e5a21a55c" providerId="LiveId" clId="{FB520C11-07A3-45DF-AF5D-59595916F20F}" dt="2019-11-16T03:29:07.274" v="5300" actId="20577"/>
        <pc:sldMkLst>
          <pc:docMk/>
          <pc:sldMk cId="1845991224" sldId="287"/>
        </pc:sldMkLst>
        <pc:spChg chg="mod">
          <ac:chgData name="Adam curry" userId="4a33ad8e5a21a55c" providerId="LiveId" clId="{FB520C11-07A3-45DF-AF5D-59595916F20F}" dt="2019-11-16T03:24:19.039" v="4774" actId="20577"/>
          <ac:spMkLst>
            <pc:docMk/>
            <pc:sldMk cId="1845991224" sldId="287"/>
            <ac:spMk id="2" creationId="{BFBC5DF3-A9C1-4B78-A6C4-FBDB40138D14}"/>
          </ac:spMkLst>
        </pc:spChg>
        <pc:spChg chg="mod">
          <ac:chgData name="Adam curry" userId="4a33ad8e5a21a55c" providerId="LiveId" clId="{FB520C11-07A3-45DF-AF5D-59595916F20F}" dt="2019-11-16T03:29:07.274" v="5300" actId="20577"/>
          <ac:spMkLst>
            <pc:docMk/>
            <pc:sldMk cId="1845991224" sldId="287"/>
            <ac:spMk id="3" creationId="{886DF73F-633F-4344-B408-1B1C15C77E3D}"/>
          </ac:spMkLst>
        </pc:spChg>
        <pc:spChg chg="del">
          <ac:chgData name="Adam curry" userId="4a33ad8e5a21a55c" providerId="LiveId" clId="{FB520C11-07A3-45DF-AF5D-59595916F20F}" dt="2019-11-16T03:26:00.596" v="4779" actId="26606"/>
          <ac:spMkLst>
            <pc:docMk/>
            <pc:sldMk cId="1845991224" sldId="287"/>
            <ac:spMk id="19" creationId="{7D379150-F6B4-45C8-BE10-6B278AD400EB}"/>
          </ac:spMkLst>
        </pc:spChg>
        <pc:spChg chg="del">
          <ac:chgData name="Adam curry" userId="4a33ad8e5a21a55c" providerId="LiveId" clId="{FB520C11-07A3-45DF-AF5D-59595916F20F}" dt="2019-11-16T03:26:00.596" v="4779" actId="26606"/>
          <ac:spMkLst>
            <pc:docMk/>
            <pc:sldMk cId="1845991224" sldId="287"/>
            <ac:spMk id="21" creationId="{5FFCF544-A370-4A5D-A95F-CA6E0E7191E6}"/>
          </ac:spMkLst>
        </pc:spChg>
        <pc:spChg chg="add">
          <ac:chgData name="Adam curry" userId="4a33ad8e5a21a55c" providerId="LiveId" clId="{FB520C11-07A3-45DF-AF5D-59595916F20F}" dt="2019-11-16T03:26:00.596" v="4779" actId="26606"/>
          <ac:spMkLst>
            <pc:docMk/>
            <pc:sldMk cId="1845991224" sldId="287"/>
            <ac:spMk id="28" creationId="{7D379150-F6B4-45C8-BE10-6B278AD400EB}"/>
          </ac:spMkLst>
        </pc:spChg>
        <pc:spChg chg="add">
          <ac:chgData name="Adam curry" userId="4a33ad8e5a21a55c" providerId="LiveId" clId="{FB520C11-07A3-45DF-AF5D-59595916F20F}" dt="2019-11-16T03:26:00.596" v="4779" actId="26606"/>
          <ac:spMkLst>
            <pc:docMk/>
            <pc:sldMk cId="1845991224" sldId="287"/>
            <ac:spMk id="30" creationId="{5FFCF544-A370-4A5D-A95F-CA6E0E7191E6}"/>
          </ac:spMkLst>
        </pc:spChg>
        <pc:picChg chg="add mod">
          <ac:chgData name="Adam curry" userId="4a33ad8e5a21a55c" providerId="LiveId" clId="{FB520C11-07A3-45DF-AF5D-59595916F20F}" dt="2019-11-16T03:28:29.672" v="5197" actId="1076"/>
          <ac:picMkLst>
            <pc:docMk/>
            <pc:sldMk cId="1845991224" sldId="287"/>
            <ac:picMk id="4" creationId="{A0E56937-00D3-457E-B563-3315869834F5}"/>
          </ac:picMkLst>
        </pc:picChg>
        <pc:picChg chg="del">
          <ac:chgData name="Adam curry" userId="4a33ad8e5a21a55c" providerId="LiveId" clId="{FB520C11-07A3-45DF-AF5D-59595916F20F}" dt="2019-11-16T03:25:58.097" v="4777" actId="478"/>
          <ac:picMkLst>
            <pc:docMk/>
            <pc:sldMk cId="1845991224" sldId="287"/>
            <ac:picMk id="5" creationId="{00A84057-5A78-4766-96A1-E9777D6EEB66}"/>
          </ac:picMkLst>
        </pc:picChg>
        <pc:picChg chg="add mod">
          <ac:chgData name="Adam curry" userId="4a33ad8e5a21a55c" providerId="LiveId" clId="{FB520C11-07A3-45DF-AF5D-59595916F20F}" dt="2019-11-16T03:28:37.448" v="5200" actId="14100"/>
          <ac:picMkLst>
            <pc:docMk/>
            <pc:sldMk cId="1845991224" sldId="287"/>
            <ac:picMk id="6" creationId="{0B4E69A6-732A-43BD-9145-4825046DC9AB}"/>
          </ac:picMkLst>
        </pc:picChg>
        <pc:cxnChg chg="del">
          <ac:chgData name="Adam curry" userId="4a33ad8e5a21a55c" providerId="LiveId" clId="{FB520C11-07A3-45DF-AF5D-59595916F20F}" dt="2019-11-16T03:26:00.596" v="4779" actId="26606"/>
          <ac:cxnSpMkLst>
            <pc:docMk/>
            <pc:sldMk cId="1845991224" sldId="287"/>
            <ac:cxnSpMk id="23" creationId="{6EEB3B97-A638-498B-8083-54191CE71E01}"/>
          </ac:cxnSpMkLst>
        </pc:cxnChg>
        <pc:cxnChg chg="add">
          <ac:chgData name="Adam curry" userId="4a33ad8e5a21a55c" providerId="LiveId" clId="{FB520C11-07A3-45DF-AF5D-59595916F20F}" dt="2019-11-16T03:26:00.596" v="4779" actId="26606"/>
          <ac:cxnSpMkLst>
            <pc:docMk/>
            <pc:sldMk cId="1845991224" sldId="287"/>
            <ac:cxnSpMk id="32" creationId="{6EEB3B97-A638-498B-8083-54191CE71E01}"/>
          </ac:cxnSpMkLst>
        </pc:cxn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99B408-C95B-4F38-AEEE-CB3EA96DA1D7}"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CEFEED64-979C-488A-AA04-FDCE845D6815}">
      <dgm:prSet/>
      <dgm:spPr/>
      <dgm:t>
        <a:bodyPr/>
        <a:lstStyle/>
        <a:p>
          <a:r>
            <a:rPr lang="en-US"/>
            <a:t>Hypothesis questions</a:t>
          </a:r>
        </a:p>
      </dgm:t>
    </dgm:pt>
    <dgm:pt modelId="{20A9B219-D72D-4B79-A1DB-8B6D4F0CA03C}" type="parTrans" cxnId="{D68FB296-2020-4D69-A960-ED81B4EFD552}">
      <dgm:prSet/>
      <dgm:spPr/>
      <dgm:t>
        <a:bodyPr/>
        <a:lstStyle/>
        <a:p>
          <a:endParaRPr lang="en-US"/>
        </a:p>
      </dgm:t>
    </dgm:pt>
    <dgm:pt modelId="{CAB3E55C-B3A4-41A3-A5AE-F805D125F04A}" type="sibTrans" cxnId="{D68FB296-2020-4D69-A960-ED81B4EFD552}">
      <dgm:prSet/>
      <dgm:spPr/>
      <dgm:t>
        <a:bodyPr/>
        <a:lstStyle/>
        <a:p>
          <a:endParaRPr lang="en-US"/>
        </a:p>
      </dgm:t>
    </dgm:pt>
    <dgm:pt modelId="{D242AB72-1628-4C7F-9597-9B155633E508}">
      <dgm:prSet/>
      <dgm:spPr/>
      <dgm:t>
        <a:bodyPr/>
        <a:lstStyle/>
        <a:p>
          <a:r>
            <a:rPr lang="en-US"/>
            <a:t>Description of variables used in analysis</a:t>
          </a:r>
        </a:p>
      </dgm:t>
    </dgm:pt>
    <dgm:pt modelId="{320AA14B-BEE0-43ED-BEE8-C4D4922F465F}" type="parTrans" cxnId="{7B968E81-7392-4FC4-98C6-CE695317ADC3}">
      <dgm:prSet/>
      <dgm:spPr/>
      <dgm:t>
        <a:bodyPr/>
        <a:lstStyle/>
        <a:p>
          <a:endParaRPr lang="en-US"/>
        </a:p>
      </dgm:t>
    </dgm:pt>
    <dgm:pt modelId="{F5FCE651-0621-4730-9ADF-2B4D6FC1AA68}" type="sibTrans" cxnId="{7B968E81-7392-4FC4-98C6-CE695317ADC3}">
      <dgm:prSet/>
      <dgm:spPr/>
      <dgm:t>
        <a:bodyPr/>
        <a:lstStyle/>
        <a:p>
          <a:endParaRPr lang="en-US"/>
        </a:p>
      </dgm:t>
    </dgm:pt>
    <dgm:pt modelId="{3E63991A-219D-48FB-B584-972842A56167}">
      <dgm:prSet/>
      <dgm:spPr/>
      <dgm:t>
        <a:bodyPr/>
        <a:lstStyle/>
        <a:p>
          <a:r>
            <a:rPr lang="en-US" dirty="0"/>
            <a:t>Histogram analysis/Descriptive statistics</a:t>
          </a:r>
        </a:p>
      </dgm:t>
    </dgm:pt>
    <dgm:pt modelId="{59D8A23E-B485-4181-8ED8-CF1777DD1CBC}" type="parTrans" cxnId="{86C46FD4-E410-4B97-8491-5CAA42352BD6}">
      <dgm:prSet/>
      <dgm:spPr/>
      <dgm:t>
        <a:bodyPr/>
        <a:lstStyle/>
        <a:p>
          <a:endParaRPr lang="en-US"/>
        </a:p>
      </dgm:t>
    </dgm:pt>
    <dgm:pt modelId="{E60F1C1A-0D95-42C2-861D-05BEC59E5593}" type="sibTrans" cxnId="{86C46FD4-E410-4B97-8491-5CAA42352BD6}">
      <dgm:prSet/>
      <dgm:spPr/>
      <dgm:t>
        <a:bodyPr/>
        <a:lstStyle/>
        <a:p>
          <a:endParaRPr lang="en-US"/>
        </a:p>
      </dgm:t>
    </dgm:pt>
    <dgm:pt modelId="{2B3E4270-964C-46F8-9087-08818DF45166}">
      <dgm:prSet/>
      <dgm:spPr/>
      <dgm:t>
        <a:bodyPr/>
        <a:lstStyle/>
        <a:p>
          <a:r>
            <a:rPr lang="en-US"/>
            <a:t>Probability Mass Function (PMF)</a:t>
          </a:r>
        </a:p>
      </dgm:t>
    </dgm:pt>
    <dgm:pt modelId="{7E1830EF-EA62-45A7-9D88-752C25356703}" type="parTrans" cxnId="{4EF7C43E-04E1-4053-942A-6CE7B5FCFA10}">
      <dgm:prSet/>
      <dgm:spPr/>
      <dgm:t>
        <a:bodyPr/>
        <a:lstStyle/>
        <a:p>
          <a:endParaRPr lang="en-US"/>
        </a:p>
      </dgm:t>
    </dgm:pt>
    <dgm:pt modelId="{BE417B92-2766-4504-A348-86465A844509}" type="sibTrans" cxnId="{4EF7C43E-04E1-4053-942A-6CE7B5FCFA10}">
      <dgm:prSet/>
      <dgm:spPr/>
      <dgm:t>
        <a:bodyPr/>
        <a:lstStyle/>
        <a:p>
          <a:endParaRPr lang="en-US"/>
        </a:p>
      </dgm:t>
    </dgm:pt>
    <dgm:pt modelId="{50351F79-6A4E-435D-89E4-8D13084F78F1}">
      <dgm:prSet/>
      <dgm:spPr/>
      <dgm:t>
        <a:bodyPr/>
        <a:lstStyle/>
        <a:p>
          <a:r>
            <a:rPr lang="en-US"/>
            <a:t>Cumulative Distribution Function (CDF)</a:t>
          </a:r>
        </a:p>
      </dgm:t>
    </dgm:pt>
    <dgm:pt modelId="{0F8F2D72-BA1C-4643-B410-8183B8697542}" type="parTrans" cxnId="{32DDF0B2-E191-46E9-8A4D-E3810ADE8F3B}">
      <dgm:prSet/>
      <dgm:spPr/>
      <dgm:t>
        <a:bodyPr/>
        <a:lstStyle/>
        <a:p>
          <a:endParaRPr lang="en-US"/>
        </a:p>
      </dgm:t>
    </dgm:pt>
    <dgm:pt modelId="{FF5643F0-1CA7-426E-8BDF-F1A2C22852A8}" type="sibTrans" cxnId="{32DDF0B2-E191-46E9-8A4D-E3810ADE8F3B}">
      <dgm:prSet/>
      <dgm:spPr/>
      <dgm:t>
        <a:bodyPr/>
        <a:lstStyle/>
        <a:p>
          <a:endParaRPr lang="en-US"/>
        </a:p>
      </dgm:t>
    </dgm:pt>
    <dgm:pt modelId="{40B8249D-15BC-4426-88C9-19FA9E5525EC}">
      <dgm:prSet/>
      <dgm:spPr/>
      <dgm:t>
        <a:bodyPr/>
        <a:lstStyle/>
        <a:p>
          <a:r>
            <a:rPr lang="en-US"/>
            <a:t>Modeling Distributions</a:t>
          </a:r>
        </a:p>
      </dgm:t>
    </dgm:pt>
    <dgm:pt modelId="{B220E987-54C8-426F-BBBC-753EA55501D4}" type="parTrans" cxnId="{3374B88A-1A32-40F6-878A-F1C566EC2B43}">
      <dgm:prSet/>
      <dgm:spPr/>
      <dgm:t>
        <a:bodyPr/>
        <a:lstStyle/>
        <a:p>
          <a:endParaRPr lang="en-US"/>
        </a:p>
      </dgm:t>
    </dgm:pt>
    <dgm:pt modelId="{B0683DA5-955F-4AFE-A931-C1A51E9DB76F}" type="sibTrans" cxnId="{3374B88A-1A32-40F6-878A-F1C566EC2B43}">
      <dgm:prSet/>
      <dgm:spPr/>
      <dgm:t>
        <a:bodyPr/>
        <a:lstStyle/>
        <a:p>
          <a:endParaRPr lang="en-US"/>
        </a:p>
      </dgm:t>
    </dgm:pt>
    <dgm:pt modelId="{18BE4670-8C6E-4FF9-A246-CEB7C55D9914}">
      <dgm:prSet/>
      <dgm:spPr/>
      <dgm:t>
        <a:bodyPr/>
        <a:lstStyle/>
        <a:p>
          <a:r>
            <a:rPr lang="en-US"/>
            <a:t>Scatter Plots and Correlation</a:t>
          </a:r>
        </a:p>
      </dgm:t>
    </dgm:pt>
    <dgm:pt modelId="{821DF591-061D-4DB7-A45B-34B021013E48}" type="parTrans" cxnId="{571491FE-164D-47B3-96B9-B69EFC2BCCED}">
      <dgm:prSet/>
      <dgm:spPr/>
      <dgm:t>
        <a:bodyPr/>
        <a:lstStyle/>
        <a:p>
          <a:endParaRPr lang="en-US"/>
        </a:p>
      </dgm:t>
    </dgm:pt>
    <dgm:pt modelId="{700D1778-6EC4-419D-89A3-50FA18D6B93A}" type="sibTrans" cxnId="{571491FE-164D-47B3-96B9-B69EFC2BCCED}">
      <dgm:prSet/>
      <dgm:spPr/>
      <dgm:t>
        <a:bodyPr/>
        <a:lstStyle/>
        <a:p>
          <a:endParaRPr lang="en-US"/>
        </a:p>
      </dgm:t>
    </dgm:pt>
    <dgm:pt modelId="{262612FD-BD06-4EFC-8334-C3A6AEC2300D}">
      <dgm:prSet/>
      <dgm:spPr/>
      <dgm:t>
        <a:bodyPr/>
        <a:lstStyle/>
        <a:p>
          <a:r>
            <a:rPr lang="en-US"/>
            <a:t>Hypothesis Testing</a:t>
          </a:r>
        </a:p>
      </dgm:t>
    </dgm:pt>
    <dgm:pt modelId="{EFD456EE-A6AC-4B91-A67B-4B9C207C99E9}" type="parTrans" cxnId="{CD05F66F-595C-483F-BC9D-42AEDFFFF109}">
      <dgm:prSet/>
      <dgm:spPr/>
      <dgm:t>
        <a:bodyPr/>
        <a:lstStyle/>
        <a:p>
          <a:endParaRPr lang="en-US"/>
        </a:p>
      </dgm:t>
    </dgm:pt>
    <dgm:pt modelId="{82A67D95-5204-4E23-95D4-AEE42D69243B}" type="sibTrans" cxnId="{CD05F66F-595C-483F-BC9D-42AEDFFFF109}">
      <dgm:prSet/>
      <dgm:spPr/>
      <dgm:t>
        <a:bodyPr/>
        <a:lstStyle/>
        <a:p>
          <a:endParaRPr lang="en-US"/>
        </a:p>
      </dgm:t>
    </dgm:pt>
    <dgm:pt modelId="{6E4F6A3E-F62F-4A86-8D98-1C3CC828FCD5}">
      <dgm:prSet/>
      <dgm:spPr/>
      <dgm:t>
        <a:bodyPr/>
        <a:lstStyle/>
        <a:p>
          <a:r>
            <a:rPr lang="en-US"/>
            <a:t>Regression Analysis</a:t>
          </a:r>
        </a:p>
      </dgm:t>
    </dgm:pt>
    <dgm:pt modelId="{43CB356E-E895-4781-B2D9-64EB89079EF6}" type="parTrans" cxnId="{7CD1A496-BE1E-43F2-BD10-068CC05B975E}">
      <dgm:prSet/>
      <dgm:spPr/>
      <dgm:t>
        <a:bodyPr/>
        <a:lstStyle/>
        <a:p>
          <a:endParaRPr lang="en-US"/>
        </a:p>
      </dgm:t>
    </dgm:pt>
    <dgm:pt modelId="{A8080A40-6697-481F-A0E5-08D3ACE2D78F}" type="sibTrans" cxnId="{7CD1A496-BE1E-43F2-BD10-068CC05B975E}">
      <dgm:prSet/>
      <dgm:spPr/>
      <dgm:t>
        <a:bodyPr/>
        <a:lstStyle/>
        <a:p>
          <a:endParaRPr lang="en-US"/>
        </a:p>
      </dgm:t>
    </dgm:pt>
    <dgm:pt modelId="{FF0048C9-7752-4B6D-922F-321A24AF9478}" type="pres">
      <dgm:prSet presAssocID="{6C99B408-C95B-4F38-AEEE-CB3EA96DA1D7}" presName="diagram" presStyleCnt="0">
        <dgm:presLayoutVars>
          <dgm:dir/>
          <dgm:resizeHandles val="exact"/>
        </dgm:presLayoutVars>
      </dgm:prSet>
      <dgm:spPr/>
    </dgm:pt>
    <dgm:pt modelId="{E8B18E80-4CBA-410D-81E7-45EA2D4D7947}" type="pres">
      <dgm:prSet presAssocID="{CEFEED64-979C-488A-AA04-FDCE845D6815}" presName="node" presStyleLbl="node1" presStyleIdx="0" presStyleCnt="9">
        <dgm:presLayoutVars>
          <dgm:bulletEnabled val="1"/>
        </dgm:presLayoutVars>
      </dgm:prSet>
      <dgm:spPr/>
    </dgm:pt>
    <dgm:pt modelId="{92C6C9DE-24AB-4BF0-B4EF-0C5C2162D15C}" type="pres">
      <dgm:prSet presAssocID="{CAB3E55C-B3A4-41A3-A5AE-F805D125F04A}" presName="sibTrans" presStyleCnt="0"/>
      <dgm:spPr/>
    </dgm:pt>
    <dgm:pt modelId="{C5C29035-84EC-4C38-AB79-B7CC91B6C947}" type="pres">
      <dgm:prSet presAssocID="{D242AB72-1628-4C7F-9597-9B155633E508}" presName="node" presStyleLbl="node1" presStyleIdx="1" presStyleCnt="9">
        <dgm:presLayoutVars>
          <dgm:bulletEnabled val="1"/>
        </dgm:presLayoutVars>
      </dgm:prSet>
      <dgm:spPr/>
    </dgm:pt>
    <dgm:pt modelId="{4C234532-3567-442F-9B4C-B1D3B911BF23}" type="pres">
      <dgm:prSet presAssocID="{F5FCE651-0621-4730-9ADF-2B4D6FC1AA68}" presName="sibTrans" presStyleCnt="0"/>
      <dgm:spPr/>
    </dgm:pt>
    <dgm:pt modelId="{612A2D7B-7546-425C-8AB9-C7E2AAD7E5DF}" type="pres">
      <dgm:prSet presAssocID="{3E63991A-219D-48FB-B584-972842A56167}" presName="node" presStyleLbl="node1" presStyleIdx="2" presStyleCnt="9">
        <dgm:presLayoutVars>
          <dgm:bulletEnabled val="1"/>
        </dgm:presLayoutVars>
      </dgm:prSet>
      <dgm:spPr/>
    </dgm:pt>
    <dgm:pt modelId="{050209A8-E1A4-43D0-9095-6E35C61EEC07}" type="pres">
      <dgm:prSet presAssocID="{E60F1C1A-0D95-42C2-861D-05BEC59E5593}" presName="sibTrans" presStyleCnt="0"/>
      <dgm:spPr/>
    </dgm:pt>
    <dgm:pt modelId="{68694853-D8D7-4963-90C8-CA9D657518AE}" type="pres">
      <dgm:prSet presAssocID="{2B3E4270-964C-46F8-9087-08818DF45166}" presName="node" presStyleLbl="node1" presStyleIdx="3" presStyleCnt="9">
        <dgm:presLayoutVars>
          <dgm:bulletEnabled val="1"/>
        </dgm:presLayoutVars>
      </dgm:prSet>
      <dgm:spPr/>
    </dgm:pt>
    <dgm:pt modelId="{23FABFA5-0F04-413D-B052-888D947BB3B6}" type="pres">
      <dgm:prSet presAssocID="{BE417B92-2766-4504-A348-86465A844509}" presName="sibTrans" presStyleCnt="0"/>
      <dgm:spPr/>
    </dgm:pt>
    <dgm:pt modelId="{20E5012D-6537-427C-8BE8-8DE9ABF14F0A}" type="pres">
      <dgm:prSet presAssocID="{50351F79-6A4E-435D-89E4-8D13084F78F1}" presName="node" presStyleLbl="node1" presStyleIdx="4" presStyleCnt="9">
        <dgm:presLayoutVars>
          <dgm:bulletEnabled val="1"/>
        </dgm:presLayoutVars>
      </dgm:prSet>
      <dgm:spPr/>
    </dgm:pt>
    <dgm:pt modelId="{1CC12C11-3BB1-4D39-8749-93844F3420D9}" type="pres">
      <dgm:prSet presAssocID="{FF5643F0-1CA7-426E-8BDF-F1A2C22852A8}" presName="sibTrans" presStyleCnt="0"/>
      <dgm:spPr/>
    </dgm:pt>
    <dgm:pt modelId="{F6DE8632-B5B8-49B0-BD5E-C55C3AB17C77}" type="pres">
      <dgm:prSet presAssocID="{40B8249D-15BC-4426-88C9-19FA9E5525EC}" presName="node" presStyleLbl="node1" presStyleIdx="5" presStyleCnt="9">
        <dgm:presLayoutVars>
          <dgm:bulletEnabled val="1"/>
        </dgm:presLayoutVars>
      </dgm:prSet>
      <dgm:spPr/>
    </dgm:pt>
    <dgm:pt modelId="{92EE04B2-7737-4DF2-A12F-77B5F34CDE58}" type="pres">
      <dgm:prSet presAssocID="{B0683DA5-955F-4AFE-A931-C1A51E9DB76F}" presName="sibTrans" presStyleCnt="0"/>
      <dgm:spPr/>
    </dgm:pt>
    <dgm:pt modelId="{C4D92E78-DF3E-4603-897F-B6AD86A721B0}" type="pres">
      <dgm:prSet presAssocID="{18BE4670-8C6E-4FF9-A246-CEB7C55D9914}" presName="node" presStyleLbl="node1" presStyleIdx="6" presStyleCnt="9">
        <dgm:presLayoutVars>
          <dgm:bulletEnabled val="1"/>
        </dgm:presLayoutVars>
      </dgm:prSet>
      <dgm:spPr/>
    </dgm:pt>
    <dgm:pt modelId="{29B69352-2B90-409D-B915-D7A7358D31E0}" type="pres">
      <dgm:prSet presAssocID="{700D1778-6EC4-419D-89A3-50FA18D6B93A}" presName="sibTrans" presStyleCnt="0"/>
      <dgm:spPr/>
    </dgm:pt>
    <dgm:pt modelId="{87A15CC4-CFA9-41B2-A008-67E3FDFBCDA4}" type="pres">
      <dgm:prSet presAssocID="{262612FD-BD06-4EFC-8334-C3A6AEC2300D}" presName="node" presStyleLbl="node1" presStyleIdx="7" presStyleCnt="9">
        <dgm:presLayoutVars>
          <dgm:bulletEnabled val="1"/>
        </dgm:presLayoutVars>
      </dgm:prSet>
      <dgm:spPr/>
    </dgm:pt>
    <dgm:pt modelId="{AA907C4B-C11F-4A51-9C77-0C3359AEE3E3}" type="pres">
      <dgm:prSet presAssocID="{82A67D95-5204-4E23-95D4-AEE42D69243B}" presName="sibTrans" presStyleCnt="0"/>
      <dgm:spPr/>
    </dgm:pt>
    <dgm:pt modelId="{509205DB-2570-4987-BE4B-229071011ED2}" type="pres">
      <dgm:prSet presAssocID="{6E4F6A3E-F62F-4A86-8D98-1C3CC828FCD5}" presName="node" presStyleLbl="node1" presStyleIdx="8" presStyleCnt="9">
        <dgm:presLayoutVars>
          <dgm:bulletEnabled val="1"/>
        </dgm:presLayoutVars>
      </dgm:prSet>
      <dgm:spPr/>
    </dgm:pt>
  </dgm:ptLst>
  <dgm:cxnLst>
    <dgm:cxn modelId="{5D593134-1305-4F6C-9B1F-418815EC62B9}" type="presOf" srcId="{40B8249D-15BC-4426-88C9-19FA9E5525EC}" destId="{F6DE8632-B5B8-49B0-BD5E-C55C3AB17C77}" srcOrd="0" destOrd="0" presId="urn:microsoft.com/office/officeart/2005/8/layout/default"/>
    <dgm:cxn modelId="{9511273C-705C-4A7D-B7E7-3958F54707FD}" type="presOf" srcId="{CEFEED64-979C-488A-AA04-FDCE845D6815}" destId="{E8B18E80-4CBA-410D-81E7-45EA2D4D7947}" srcOrd="0" destOrd="0" presId="urn:microsoft.com/office/officeart/2005/8/layout/default"/>
    <dgm:cxn modelId="{4EF7C43E-04E1-4053-942A-6CE7B5FCFA10}" srcId="{6C99B408-C95B-4F38-AEEE-CB3EA96DA1D7}" destId="{2B3E4270-964C-46F8-9087-08818DF45166}" srcOrd="3" destOrd="0" parTransId="{7E1830EF-EA62-45A7-9D88-752C25356703}" sibTransId="{BE417B92-2766-4504-A348-86465A844509}"/>
    <dgm:cxn modelId="{98C5093F-A0C8-4AFC-8E3F-255B1931FC1F}" type="presOf" srcId="{2B3E4270-964C-46F8-9087-08818DF45166}" destId="{68694853-D8D7-4963-90C8-CA9D657518AE}" srcOrd="0" destOrd="0" presId="urn:microsoft.com/office/officeart/2005/8/layout/default"/>
    <dgm:cxn modelId="{660DA35E-B978-4D42-9B4B-46C791B87A35}" type="presOf" srcId="{3E63991A-219D-48FB-B584-972842A56167}" destId="{612A2D7B-7546-425C-8AB9-C7E2AAD7E5DF}" srcOrd="0" destOrd="0" presId="urn:microsoft.com/office/officeart/2005/8/layout/default"/>
    <dgm:cxn modelId="{583C3D47-1611-4B8B-A04A-7456D5871C2C}" type="presOf" srcId="{50351F79-6A4E-435D-89E4-8D13084F78F1}" destId="{20E5012D-6537-427C-8BE8-8DE9ABF14F0A}" srcOrd="0" destOrd="0" presId="urn:microsoft.com/office/officeart/2005/8/layout/default"/>
    <dgm:cxn modelId="{CD05F66F-595C-483F-BC9D-42AEDFFFF109}" srcId="{6C99B408-C95B-4F38-AEEE-CB3EA96DA1D7}" destId="{262612FD-BD06-4EFC-8334-C3A6AEC2300D}" srcOrd="7" destOrd="0" parTransId="{EFD456EE-A6AC-4B91-A67B-4B9C207C99E9}" sibTransId="{82A67D95-5204-4E23-95D4-AEE42D69243B}"/>
    <dgm:cxn modelId="{7B968E81-7392-4FC4-98C6-CE695317ADC3}" srcId="{6C99B408-C95B-4F38-AEEE-CB3EA96DA1D7}" destId="{D242AB72-1628-4C7F-9597-9B155633E508}" srcOrd="1" destOrd="0" parTransId="{320AA14B-BEE0-43ED-BEE8-C4D4922F465F}" sibTransId="{F5FCE651-0621-4730-9ADF-2B4D6FC1AA68}"/>
    <dgm:cxn modelId="{3374B88A-1A32-40F6-878A-F1C566EC2B43}" srcId="{6C99B408-C95B-4F38-AEEE-CB3EA96DA1D7}" destId="{40B8249D-15BC-4426-88C9-19FA9E5525EC}" srcOrd="5" destOrd="0" parTransId="{B220E987-54C8-426F-BBBC-753EA55501D4}" sibTransId="{B0683DA5-955F-4AFE-A931-C1A51E9DB76F}"/>
    <dgm:cxn modelId="{7CD1A496-BE1E-43F2-BD10-068CC05B975E}" srcId="{6C99B408-C95B-4F38-AEEE-CB3EA96DA1D7}" destId="{6E4F6A3E-F62F-4A86-8D98-1C3CC828FCD5}" srcOrd="8" destOrd="0" parTransId="{43CB356E-E895-4781-B2D9-64EB89079EF6}" sibTransId="{A8080A40-6697-481F-A0E5-08D3ACE2D78F}"/>
    <dgm:cxn modelId="{D68FB296-2020-4D69-A960-ED81B4EFD552}" srcId="{6C99B408-C95B-4F38-AEEE-CB3EA96DA1D7}" destId="{CEFEED64-979C-488A-AA04-FDCE845D6815}" srcOrd="0" destOrd="0" parTransId="{20A9B219-D72D-4B79-A1DB-8B6D4F0CA03C}" sibTransId="{CAB3E55C-B3A4-41A3-A5AE-F805D125F04A}"/>
    <dgm:cxn modelId="{4F5B3598-38D4-4375-902B-D749F34C5A9A}" type="presOf" srcId="{262612FD-BD06-4EFC-8334-C3A6AEC2300D}" destId="{87A15CC4-CFA9-41B2-A008-67E3FDFBCDA4}" srcOrd="0" destOrd="0" presId="urn:microsoft.com/office/officeart/2005/8/layout/default"/>
    <dgm:cxn modelId="{849390A4-8BAE-4EAF-973F-5CA648022022}" type="presOf" srcId="{D242AB72-1628-4C7F-9597-9B155633E508}" destId="{C5C29035-84EC-4C38-AB79-B7CC91B6C947}" srcOrd="0" destOrd="0" presId="urn:microsoft.com/office/officeart/2005/8/layout/default"/>
    <dgm:cxn modelId="{1D7242A9-9076-4BB8-95B9-B6D96BDECA23}" type="presOf" srcId="{6E4F6A3E-F62F-4A86-8D98-1C3CC828FCD5}" destId="{509205DB-2570-4987-BE4B-229071011ED2}" srcOrd="0" destOrd="0" presId="urn:microsoft.com/office/officeart/2005/8/layout/default"/>
    <dgm:cxn modelId="{32DDF0B2-E191-46E9-8A4D-E3810ADE8F3B}" srcId="{6C99B408-C95B-4F38-AEEE-CB3EA96DA1D7}" destId="{50351F79-6A4E-435D-89E4-8D13084F78F1}" srcOrd="4" destOrd="0" parTransId="{0F8F2D72-BA1C-4643-B410-8183B8697542}" sibTransId="{FF5643F0-1CA7-426E-8BDF-F1A2C22852A8}"/>
    <dgm:cxn modelId="{86C46FD4-E410-4B97-8491-5CAA42352BD6}" srcId="{6C99B408-C95B-4F38-AEEE-CB3EA96DA1D7}" destId="{3E63991A-219D-48FB-B584-972842A56167}" srcOrd="2" destOrd="0" parTransId="{59D8A23E-B485-4181-8ED8-CF1777DD1CBC}" sibTransId="{E60F1C1A-0D95-42C2-861D-05BEC59E5593}"/>
    <dgm:cxn modelId="{8F9468D8-3115-4005-BEB6-602EB32986DB}" type="presOf" srcId="{18BE4670-8C6E-4FF9-A246-CEB7C55D9914}" destId="{C4D92E78-DF3E-4603-897F-B6AD86A721B0}" srcOrd="0" destOrd="0" presId="urn:microsoft.com/office/officeart/2005/8/layout/default"/>
    <dgm:cxn modelId="{091C63F0-A878-408D-BDE0-4C725D99C945}" type="presOf" srcId="{6C99B408-C95B-4F38-AEEE-CB3EA96DA1D7}" destId="{FF0048C9-7752-4B6D-922F-321A24AF9478}" srcOrd="0" destOrd="0" presId="urn:microsoft.com/office/officeart/2005/8/layout/default"/>
    <dgm:cxn modelId="{571491FE-164D-47B3-96B9-B69EFC2BCCED}" srcId="{6C99B408-C95B-4F38-AEEE-CB3EA96DA1D7}" destId="{18BE4670-8C6E-4FF9-A246-CEB7C55D9914}" srcOrd="6" destOrd="0" parTransId="{821DF591-061D-4DB7-A45B-34B021013E48}" sibTransId="{700D1778-6EC4-419D-89A3-50FA18D6B93A}"/>
    <dgm:cxn modelId="{34F7442A-9CC4-400F-BBB0-EFA043E363E8}" type="presParOf" srcId="{FF0048C9-7752-4B6D-922F-321A24AF9478}" destId="{E8B18E80-4CBA-410D-81E7-45EA2D4D7947}" srcOrd="0" destOrd="0" presId="urn:microsoft.com/office/officeart/2005/8/layout/default"/>
    <dgm:cxn modelId="{8F149E11-738C-4366-B056-7C107870290B}" type="presParOf" srcId="{FF0048C9-7752-4B6D-922F-321A24AF9478}" destId="{92C6C9DE-24AB-4BF0-B4EF-0C5C2162D15C}" srcOrd="1" destOrd="0" presId="urn:microsoft.com/office/officeart/2005/8/layout/default"/>
    <dgm:cxn modelId="{E8134079-5DF7-4940-BDC7-5C9C47C09C88}" type="presParOf" srcId="{FF0048C9-7752-4B6D-922F-321A24AF9478}" destId="{C5C29035-84EC-4C38-AB79-B7CC91B6C947}" srcOrd="2" destOrd="0" presId="urn:microsoft.com/office/officeart/2005/8/layout/default"/>
    <dgm:cxn modelId="{2BD9EB99-6BFD-44E4-8C4F-7F21D57BC351}" type="presParOf" srcId="{FF0048C9-7752-4B6D-922F-321A24AF9478}" destId="{4C234532-3567-442F-9B4C-B1D3B911BF23}" srcOrd="3" destOrd="0" presId="urn:microsoft.com/office/officeart/2005/8/layout/default"/>
    <dgm:cxn modelId="{8EB48ABB-D30B-4317-80A6-A66440387885}" type="presParOf" srcId="{FF0048C9-7752-4B6D-922F-321A24AF9478}" destId="{612A2D7B-7546-425C-8AB9-C7E2AAD7E5DF}" srcOrd="4" destOrd="0" presId="urn:microsoft.com/office/officeart/2005/8/layout/default"/>
    <dgm:cxn modelId="{684BE04D-FACD-49A2-B43A-385E328C4E41}" type="presParOf" srcId="{FF0048C9-7752-4B6D-922F-321A24AF9478}" destId="{050209A8-E1A4-43D0-9095-6E35C61EEC07}" srcOrd="5" destOrd="0" presId="urn:microsoft.com/office/officeart/2005/8/layout/default"/>
    <dgm:cxn modelId="{2F7501FC-91F4-44E1-B517-CD05AF071D17}" type="presParOf" srcId="{FF0048C9-7752-4B6D-922F-321A24AF9478}" destId="{68694853-D8D7-4963-90C8-CA9D657518AE}" srcOrd="6" destOrd="0" presId="urn:microsoft.com/office/officeart/2005/8/layout/default"/>
    <dgm:cxn modelId="{671BC168-53E3-42B7-9C8A-5D0CB556386B}" type="presParOf" srcId="{FF0048C9-7752-4B6D-922F-321A24AF9478}" destId="{23FABFA5-0F04-413D-B052-888D947BB3B6}" srcOrd="7" destOrd="0" presId="urn:microsoft.com/office/officeart/2005/8/layout/default"/>
    <dgm:cxn modelId="{1A38568E-94E6-4073-AFB6-79AF59A544B5}" type="presParOf" srcId="{FF0048C9-7752-4B6D-922F-321A24AF9478}" destId="{20E5012D-6537-427C-8BE8-8DE9ABF14F0A}" srcOrd="8" destOrd="0" presId="urn:microsoft.com/office/officeart/2005/8/layout/default"/>
    <dgm:cxn modelId="{50CED8ED-3BF1-4C8A-A57F-17C304490DFC}" type="presParOf" srcId="{FF0048C9-7752-4B6D-922F-321A24AF9478}" destId="{1CC12C11-3BB1-4D39-8749-93844F3420D9}" srcOrd="9" destOrd="0" presId="urn:microsoft.com/office/officeart/2005/8/layout/default"/>
    <dgm:cxn modelId="{5EBBC299-8234-4506-8BC5-27FD85312279}" type="presParOf" srcId="{FF0048C9-7752-4B6D-922F-321A24AF9478}" destId="{F6DE8632-B5B8-49B0-BD5E-C55C3AB17C77}" srcOrd="10" destOrd="0" presId="urn:microsoft.com/office/officeart/2005/8/layout/default"/>
    <dgm:cxn modelId="{C796AF2F-876F-48F0-9403-0905FA6DEC9D}" type="presParOf" srcId="{FF0048C9-7752-4B6D-922F-321A24AF9478}" destId="{92EE04B2-7737-4DF2-A12F-77B5F34CDE58}" srcOrd="11" destOrd="0" presId="urn:microsoft.com/office/officeart/2005/8/layout/default"/>
    <dgm:cxn modelId="{F26227F5-67B7-4BCE-B744-F06F87FD66DD}" type="presParOf" srcId="{FF0048C9-7752-4B6D-922F-321A24AF9478}" destId="{C4D92E78-DF3E-4603-897F-B6AD86A721B0}" srcOrd="12" destOrd="0" presId="urn:microsoft.com/office/officeart/2005/8/layout/default"/>
    <dgm:cxn modelId="{04E63EAA-5818-4129-BB63-75048AA72654}" type="presParOf" srcId="{FF0048C9-7752-4B6D-922F-321A24AF9478}" destId="{29B69352-2B90-409D-B915-D7A7358D31E0}" srcOrd="13" destOrd="0" presId="urn:microsoft.com/office/officeart/2005/8/layout/default"/>
    <dgm:cxn modelId="{524B60E8-4372-41AE-AD25-223A2971C12B}" type="presParOf" srcId="{FF0048C9-7752-4B6D-922F-321A24AF9478}" destId="{87A15CC4-CFA9-41B2-A008-67E3FDFBCDA4}" srcOrd="14" destOrd="0" presId="urn:microsoft.com/office/officeart/2005/8/layout/default"/>
    <dgm:cxn modelId="{BEAEE464-1DC7-4B5B-B85B-A5DDE6DAAAFB}" type="presParOf" srcId="{FF0048C9-7752-4B6D-922F-321A24AF9478}" destId="{AA907C4B-C11F-4A51-9C77-0C3359AEE3E3}" srcOrd="15" destOrd="0" presId="urn:microsoft.com/office/officeart/2005/8/layout/default"/>
    <dgm:cxn modelId="{8603C16F-23F7-42DF-9038-19A700CEC5E5}" type="presParOf" srcId="{FF0048C9-7752-4B6D-922F-321A24AF9478}" destId="{509205DB-2570-4987-BE4B-229071011ED2}"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3A6750-AF46-429F-81E4-BB3495786C41}"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13E5C5C-95FA-4B52-A1B5-942A9F231300}">
      <dgm:prSet/>
      <dgm:spPr/>
      <dgm:t>
        <a:bodyPr/>
        <a:lstStyle/>
        <a:p>
          <a:pPr>
            <a:lnSpc>
              <a:spcPct val="100000"/>
            </a:lnSpc>
          </a:pPr>
          <a:r>
            <a:rPr lang="en-US" dirty="0"/>
            <a:t>Do hosts with less response time tend to get worst reviews than high response time hosts?</a:t>
          </a:r>
        </a:p>
      </dgm:t>
    </dgm:pt>
    <dgm:pt modelId="{DA7BB37A-80A8-40F9-9893-D73EE9BB67B4}" type="parTrans" cxnId="{689A8C70-5632-40D8-BDCA-C5B05908028F}">
      <dgm:prSet/>
      <dgm:spPr/>
      <dgm:t>
        <a:bodyPr/>
        <a:lstStyle/>
        <a:p>
          <a:endParaRPr lang="en-US"/>
        </a:p>
      </dgm:t>
    </dgm:pt>
    <dgm:pt modelId="{B7A7F4AD-AFF2-4D44-B578-F934477B8A76}" type="sibTrans" cxnId="{689A8C70-5632-40D8-BDCA-C5B05908028F}">
      <dgm:prSet/>
      <dgm:spPr/>
      <dgm:t>
        <a:bodyPr/>
        <a:lstStyle/>
        <a:p>
          <a:pPr>
            <a:lnSpc>
              <a:spcPct val="100000"/>
            </a:lnSpc>
          </a:pPr>
          <a:endParaRPr lang="en-US"/>
        </a:p>
      </dgm:t>
    </dgm:pt>
    <dgm:pt modelId="{5AD86C52-5D4C-4D34-A573-1E2160067DA4}">
      <dgm:prSet/>
      <dgm:spPr/>
      <dgm:t>
        <a:bodyPr/>
        <a:lstStyle/>
        <a:p>
          <a:pPr>
            <a:lnSpc>
              <a:spcPct val="100000"/>
            </a:lnSpc>
          </a:pPr>
          <a:r>
            <a:rPr lang="en-US" dirty="0"/>
            <a:t>Do Real Beds cost more or get better reviews than non-real beds?</a:t>
          </a:r>
        </a:p>
      </dgm:t>
    </dgm:pt>
    <dgm:pt modelId="{E966C16B-5337-4E10-B826-EEAC6D056DBC}" type="parTrans" cxnId="{806AB4F8-75B0-48B4-B758-31139AFC0562}">
      <dgm:prSet/>
      <dgm:spPr/>
      <dgm:t>
        <a:bodyPr/>
        <a:lstStyle/>
        <a:p>
          <a:endParaRPr lang="en-US"/>
        </a:p>
      </dgm:t>
    </dgm:pt>
    <dgm:pt modelId="{5580F70C-9E8D-4F23-BA19-96B1507B796F}" type="sibTrans" cxnId="{806AB4F8-75B0-48B4-B758-31139AFC0562}">
      <dgm:prSet/>
      <dgm:spPr/>
      <dgm:t>
        <a:bodyPr/>
        <a:lstStyle/>
        <a:p>
          <a:pPr>
            <a:lnSpc>
              <a:spcPct val="100000"/>
            </a:lnSpc>
          </a:pPr>
          <a:endParaRPr lang="en-US"/>
        </a:p>
      </dgm:t>
    </dgm:pt>
    <dgm:pt modelId="{E4F63F3B-BCC4-4978-A0D7-5B01511D7B47}">
      <dgm:prSet/>
      <dgm:spPr/>
      <dgm:t>
        <a:bodyPr/>
        <a:lstStyle/>
        <a:p>
          <a:pPr>
            <a:lnSpc>
              <a:spcPct val="100000"/>
            </a:lnSpc>
          </a:pPr>
          <a:r>
            <a:rPr lang="en-US" dirty="0"/>
            <a:t>What impacts a location’s cleaning cost? </a:t>
          </a:r>
        </a:p>
      </dgm:t>
    </dgm:pt>
    <dgm:pt modelId="{3509FBD1-9AD1-499B-93DE-A5FF8FDA3046}" type="parTrans" cxnId="{B867CE0F-6E79-4DAC-8BD5-45599677C586}">
      <dgm:prSet/>
      <dgm:spPr/>
      <dgm:t>
        <a:bodyPr/>
        <a:lstStyle/>
        <a:p>
          <a:endParaRPr lang="en-US"/>
        </a:p>
      </dgm:t>
    </dgm:pt>
    <dgm:pt modelId="{A18473AE-FB28-4F76-8D67-E70C9E463EE1}" type="sibTrans" cxnId="{B867CE0F-6E79-4DAC-8BD5-45599677C586}">
      <dgm:prSet/>
      <dgm:spPr/>
      <dgm:t>
        <a:bodyPr/>
        <a:lstStyle/>
        <a:p>
          <a:pPr>
            <a:lnSpc>
              <a:spcPct val="100000"/>
            </a:lnSpc>
          </a:pPr>
          <a:endParaRPr lang="en-US"/>
        </a:p>
      </dgm:t>
    </dgm:pt>
    <dgm:pt modelId="{5D1DA78A-42EF-4392-A257-D26FD6E2CAF0}">
      <dgm:prSet/>
      <dgm:spPr/>
      <dgm:t>
        <a:bodyPr/>
        <a:lstStyle/>
        <a:p>
          <a:pPr>
            <a:lnSpc>
              <a:spcPct val="100000"/>
            </a:lnSpc>
          </a:pPr>
          <a:r>
            <a:rPr lang="en-US" dirty="0"/>
            <a:t>Do locations with higher cleaning fees have better cleaning reviews? </a:t>
          </a:r>
        </a:p>
      </dgm:t>
    </dgm:pt>
    <dgm:pt modelId="{398F930C-7A5C-407F-80CD-E02491D93D4C}" type="parTrans" cxnId="{E27C7830-8713-4919-8019-BE169E891129}">
      <dgm:prSet/>
      <dgm:spPr/>
      <dgm:t>
        <a:bodyPr/>
        <a:lstStyle/>
        <a:p>
          <a:endParaRPr lang="en-US"/>
        </a:p>
      </dgm:t>
    </dgm:pt>
    <dgm:pt modelId="{CF879667-281C-4AED-B7E2-92C784683E3E}" type="sibTrans" cxnId="{E27C7830-8713-4919-8019-BE169E891129}">
      <dgm:prSet/>
      <dgm:spPr/>
      <dgm:t>
        <a:bodyPr/>
        <a:lstStyle/>
        <a:p>
          <a:pPr>
            <a:lnSpc>
              <a:spcPct val="100000"/>
            </a:lnSpc>
          </a:pPr>
          <a:endParaRPr lang="en-US"/>
        </a:p>
      </dgm:t>
    </dgm:pt>
    <dgm:pt modelId="{A4FA6299-A44A-4F4B-854C-629E66702DE7}">
      <dgm:prSet/>
      <dgm:spPr/>
      <dgm:t>
        <a:bodyPr/>
        <a:lstStyle/>
        <a:p>
          <a:pPr>
            <a:lnSpc>
              <a:spcPct val="100000"/>
            </a:lnSpc>
          </a:pPr>
          <a:r>
            <a:rPr lang="en-US" dirty="0"/>
            <a:t>Do long time hosts tend to get better reviews?</a:t>
          </a:r>
        </a:p>
      </dgm:t>
    </dgm:pt>
    <dgm:pt modelId="{1EBF852D-9258-4BAE-A5A3-349964BE7DC8}" type="parTrans" cxnId="{C97B294A-917F-4891-8FAC-EB2E6453D09B}">
      <dgm:prSet/>
      <dgm:spPr/>
      <dgm:t>
        <a:bodyPr/>
        <a:lstStyle/>
        <a:p>
          <a:endParaRPr lang="en-US"/>
        </a:p>
      </dgm:t>
    </dgm:pt>
    <dgm:pt modelId="{C0E91CB6-0B75-4DF0-806B-73567E69F735}" type="sibTrans" cxnId="{C97B294A-917F-4891-8FAC-EB2E6453D09B}">
      <dgm:prSet/>
      <dgm:spPr/>
      <dgm:t>
        <a:bodyPr/>
        <a:lstStyle/>
        <a:p>
          <a:pPr>
            <a:lnSpc>
              <a:spcPct val="100000"/>
            </a:lnSpc>
          </a:pPr>
          <a:endParaRPr lang="en-US"/>
        </a:p>
      </dgm:t>
    </dgm:pt>
    <dgm:pt modelId="{740B7C57-ED1F-4774-B177-18CB28132D81}">
      <dgm:prSet/>
      <dgm:spPr/>
      <dgm:t>
        <a:bodyPr/>
        <a:lstStyle/>
        <a:p>
          <a:pPr>
            <a:lnSpc>
              <a:spcPct val="100000"/>
            </a:lnSpc>
          </a:pPr>
          <a:r>
            <a:rPr lang="en-US" dirty="0"/>
            <a:t>Does the number of days the venue is open impact the price points?</a:t>
          </a:r>
        </a:p>
      </dgm:t>
    </dgm:pt>
    <dgm:pt modelId="{7F5B3C79-840A-4D54-A3BF-DE2CFB5BED44}" type="parTrans" cxnId="{CE4E5B13-1368-425E-8E64-A4CAB5087D11}">
      <dgm:prSet/>
      <dgm:spPr/>
      <dgm:t>
        <a:bodyPr/>
        <a:lstStyle/>
        <a:p>
          <a:endParaRPr lang="en-US"/>
        </a:p>
      </dgm:t>
    </dgm:pt>
    <dgm:pt modelId="{76A64DD6-FF26-4A74-9F1B-C9C032957177}" type="sibTrans" cxnId="{CE4E5B13-1368-425E-8E64-A4CAB5087D11}">
      <dgm:prSet/>
      <dgm:spPr/>
      <dgm:t>
        <a:bodyPr/>
        <a:lstStyle/>
        <a:p>
          <a:endParaRPr lang="en-US"/>
        </a:p>
      </dgm:t>
    </dgm:pt>
    <dgm:pt modelId="{6CAD5643-18D8-4BA4-A2F9-D67DD58DB9B1}" type="pres">
      <dgm:prSet presAssocID="{C23A6750-AF46-429F-81E4-BB3495786C41}" presName="root" presStyleCnt="0">
        <dgm:presLayoutVars>
          <dgm:dir/>
          <dgm:resizeHandles val="exact"/>
        </dgm:presLayoutVars>
      </dgm:prSet>
      <dgm:spPr/>
    </dgm:pt>
    <dgm:pt modelId="{5DA3BA09-25A5-4AB4-8C4A-2C894126B33F}" type="pres">
      <dgm:prSet presAssocID="{C23A6750-AF46-429F-81E4-BB3495786C41}" presName="container" presStyleCnt="0">
        <dgm:presLayoutVars>
          <dgm:dir/>
          <dgm:resizeHandles val="exact"/>
        </dgm:presLayoutVars>
      </dgm:prSet>
      <dgm:spPr/>
    </dgm:pt>
    <dgm:pt modelId="{87638E09-CE99-489C-B6E8-634A62FEA907}" type="pres">
      <dgm:prSet presAssocID="{013E5C5C-95FA-4B52-A1B5-942A9F231300}" presName="compNode" presStyleCnt="0"/>
      <dgm:spPr/>
    </dgm:pt>
    <dgm:pt modelId="{86637DA1-ACEE-4AA3-B0A4-E83DA148306A}" type="pres">
      <dgm:prSet presAssocID="{013E5C5C-95FA-4B52-A1B5-942A9F231300}" presName="iconBgRect" presStyleLbl="bgShp" presStyleIdx="0" presStyleCnt="6"/>
      <dgm:spPr/>
    </dgm:pt>
    <dgm:pt modelId="{04BEF2F0-685A-4415-AF12-C602DD22294B}" type="pres">
      <dgm:prSet presAssocID="{013E5C5C-95FA-4B52-A1B5-942A9F23130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E99D923B-866A-492C-A006-78DFF551A73F}" type="pres">
      <dgm:prSet presAssocID="{013E5C5C-95FA-4B52-A1B5-942A9F231300}" presName="spaceRect" presStyleCnt="0"/>
      <dgm:spPr/>
    </dgm:pt>
    <dgm:pt modelId="{4558079F-562C-4021-8799-7A6E768F81D4}" type="pres">
      <dgm:prSet presAssocID="{013E5C5C-95FA-4B52-A1B5-942A9F231300}" presName="textRect" presStyleLbl="revTx" presStyleIdx="0" presStyleCnt="6">
        <dgm:presLayoutVars>
          <dgm:chMax val="1"/>
          <dgm:chPref val="1"/>
        </dgm:presLayoutVars>
      </dgm:prSet>
      <dgm:spPr/>
    </dgm:pt>
    <dgm:pt modelId="{CEBC21AE-671D-4822-BF5A-2687A799E900}" type="pres">
      <dgm:prSet presAssocID="{B7A7F4AD-AFF2-4D44-B578-F934477B8A76}" presName="sibTrans" presStyleLbl="sibTrans2D1" presStyleIdx="0" presStyleCnt="0"/>
      <dgm:spPr/>
    </dgm:pt>
    <dgm:pt modelId="{0AC4578C-18D9-45FE-80EB-AF11B2069AED}" type="pres">
      <dgm:prSet presAssocID="{5AD86C52-5D4C-4D34-A573-1E2160067DA4}" presName="compNode" presStyleCnt="0"/>
      <dgm:spPr/>
    </dgm:pt>
    <dgm:pt modelId="{213E13C6-8E42-49E7-8305-992E836AD4EB}" type="pres">
      <dgm:prSet presAssocID="{5AD86C52-5D4C-4D34-A573-1E2160067DA4}" presName="iconBgRect" presStyleLbl="bgShp" presStyleIdx="1" presStyleCnt="6"/>
      <dgm:spPr/>
    </dgm:pt>
    <dgm:pt modelId="{22D1B490-7670-45FD-B538-DE0541559171}" type="pres">
      <dgm:prSet presAssocID="{5AD86C52-5D4C-4D34-A573-1E2160067DA4}"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ed"/>
        </a:ext>
      </dgm:extLst>
    </dgm:pt>
    <dgm:pt modelId="{19EDE5BF-B6F7-4C6F-9809-3F2F5A888744}" type="pres">
      <dgm:prSet presAssocID="{5AD86C52-5D4C-4D34-A573-1E2160067DA4}" presName="spaceRect" presStyleCnt="0"/>
      <dgm:spPr/>
    </dgm:pt>
    <dgm:pt modelId="{1077B4D2-C007-4C4A-A418-A98EF9E1EA51}" type="pres">
      <dgm:prSet presAssocID="{5AD86C52-5D4C-4D34-A573-1E2160067DA4}" presName="textRect" presStyleLbl="revTx" presStyleIdx="1" presStyleCnt="6">
        <dgm:presLayoutVars>
          <dgm:chMax val="1"/>
          <dgm:chPref val="1"/>
        </dgm:presLayoutVars>
      </dgm:prSet>
      <dgm:spPr/>
    </dgm:pt>
    <dgm:pt modelId="{6E1E3A2D-D224-4266-8480-E6BD6CC17347}" type="pres">
      <dgm:prSet presAssocID="{5580F70C-9E8D-4F23-BA19-96B1507B796F}" presName="sibTrans" presStyleLbl="sibTrans2D1" presStyleIdx="0" presStyleCnt="0"/>
      <dgm:spPr/>
    </dgm:pt>
    <dgm:pt modelId="{5B08BF0F-0B00-450B-A1D4-D2A0D2B66982}" type="pres">
      <dgm:prSet presAssocID="{E4F63F3B-BCC4-4978-A0D7-5B01511D7B47}" presName="compNode" presStyleCnt="0"/>
      <dgm:spPr/>
    </dgm:pt>
    <dgm:pt modelId="{DC88317F-A0D3-4860-8F32-399EECA4709C}" type="pres">
      <dgm:prSet presAssocID="{E4F63F3B-BCC4-4978-A0D7-5B01511D7B47}" presName="iconBgRect" presStyleLbl="bgShp" presStyleIdx="2" presStyleCnt="6"/>
      <dgm:spPr/>
    </dgm:pt>
    <dgm:pt modelId="{872FF1D6-7EC0-4214-89AE-DBE63DFD583D}" type="pres">
      <dgm:prSet presAssocID="{E4F63F3B-BCC4-4978-A0D7-5B01511D7B4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0195592A-F11F-41DD-85C4-57880896C7E2}" type="pres">
      <dgm:prSet presAssocID="{E4F63F3B-BCC4-4978-A0D7-5B01511D7B47}" presName="spaceRect" presStyleCnt="0"/>
      <dgm:spPr/>
    </dgm:pt>
    <dgm:pt modelId="{BAC6A4B6-2DC7-4E4A-9909-5785FCD6AB1B}" type="pres">
      <dgm:prSet presAssocID="{E4F63F3B-BCC4-4978-A0D7-5B01511D7B47}" presName="textRect" presStyleLbl="revTx" presStyleIdx="2" presStyleCnt="6">
        <dgm:presLayoutVars>
          <dgm:chMax val="1"/>
          <dgm:chPref val="1"/>
        </dgm:presLayoutVars>
      </dgm:prSet>
      <dgm:spPr/>
    </dgm:pt>
    <dgm:pt modelId="{74AD491F-53C8-4973-9784-5FBB13B5E26B}" type="pres">
      <dgm:prSet presAssocID="{A18473AE-FB28-4F76-8D67-E70C9E463EE1}" presName="sibTrans" presStyleLbl="sibTrans2D1" presStyleIdx="0" presStyleCnt="0"/>
      <dgm:spPr/>
    </dgm:pt>
    <dgm:pt modelId="{C1B0CB1A-0B10-4350-99F0-0439C4AC978C}" type="pres">
      <dgm:prSet presAssocID="{5D1DA78A-42EF-4392-A257-D26FD6E2CAF0}" presName="compNode" presStyleCnt="0"/>
      <dgm:spPr/>
    </dgm:pt>
    <dgm:pt modelId="{20E2E478-746B-455F-9847-77826A558FC9}" type="pres">
      <dgm:prSet presAssocID="{5D1DA78A-42EF-4392-A257-D26FD6E2CAF0}" presName="iconBgRect" presStyleLbl="bgShp" presStyleIdx="3" presStyleCnt="6"/>
      <dgm:spPr/>
    </dgm:pt>
    <dgm:pt modelId="{09D7EF65-9B1C-4CB6-9EBA-C15FE2EF6B3C}" type="pres">
      <dgm:prSet presAssocID="{5D1DA78A-42EF-4392-A257-D26FD6E2CAF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p and bucket"/>
        </a:ext>
      </dgm:extLst>
    </dgm:pt>
    <dgm:pt modelId="{45042BFF-EF64-4A4B-9B8F-58ECC3B88037}" type="pres">
      <dgm:prSet presAssocID="{5D1DA78A-42EF-4392-A257-D26FD6E2CAF0}" presName="spaceRect" presStyleCnt="0"/>
      <dgm:spPr/>
    </dgm:pt>
    <dgm:pt modelId="{2D5EBF09-107C-4C73-B753-12B425CA8850}" type="pres">
      <dgm:prSet presAssocID="{5D1DA78A-42EF-4392-A257-D26FD6E2CAF0}" presName="textRect" presStyleLbl="revTx" presStyleIdx="3" presStyleCnt="6">
        <dgm:presLayoutVars>
          <dgm:chMax val="1"/>
          <dgm:chPref val="1"/>
        </dgm:presLayoutVars>
      </dgm:prSet>
      <dgm:spPr/>
    </dgm:pt>
    <dgm:pt modelId="{1720A408-36FB-4571-BE69-5D9E2157F5B7}" type="pres">
      <dgm:prSet presAssocID="{CF879667-281C-4AED-B7E2-92C784683E3E}" presName="sibTrans" presStyleLbl="sibTrans2D1" presStyleIdx="0" presStyleCnt="0"/>
      <dgm:spPr/>
    </dgm:pt>
    <dgm:pt modelId="{FD906F0B-9E71-41E8-AFA6-00C5C8FCC22E}" type="pres">
      <dgm:prSet presAssocID="{A4FA6299-A44A-4F4B-854C-629E66702DE7}" presName="compNode" presStyleCnt="0"/>
      <dgm:spPr/>
    </dgm:pt>
    <dgm:pt modelId="{E1F86CE6-4CF9-43CB-800D-BE6798C3CEA3}" type="pres">
      <dgm:prSet presAssocID="{A4FA6299-A44A-4F4B-854C-629E66702DE7}" presName="iconBgRect" presStyleLbl="bgShp" presStyleIdx="4" presStyleCnt="6"/>
      <dgm:spPr/>
    </dgm:pt>
    <dgm:pt modelId="{7179614F-5BFA-46EF-AD63-BD82C17FAB66}" type="pres">
      <dgm:prSet presAssocID="{A4FA6299-A44A-4F4B-854C-629E66702DE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humbs Up Sign"/>
        </a:ext>
      </dgm:extLst>
    </dgm:pt>
    <dgm:pt modelId="{141520E2-67A1-49F9-BDCD-5BA0723C2342}" type="pres">
      <dgm:prSet presAssocID="{A4FA6299-A44A-4F4B-854C-629E66702DE7}" presName="spaceRect" presStyleCnt="0"/>
      <dgm:spPr/>
    </dgm:pt>
    <dgm:pt modelId="{2E810861-6B8D-415A-AEA9-AEE92925688C}" type="pres">
      <dgm:prSet presAssocID="{A4FA6299-A44A-4F4B-854C-629E66702DE7}" presName="textRect" presStyleLbl="revTx" presStyleIdx="4" presStyleCnt="6">
        <dgm:presLayoutVars>
          <dgm:chMax val="1"/>
          <dgm:chPref val="1"/>
        </dgm:presLayoutVars>
      </dgm:prSet>
      <dgm:spPr/>
    </dgm:pt>
    <dgm:pt modelId="{E90BB103-CF06-4FE3-8118-3761279BC571}" type="pres">
      <dgm:prSet presAssocID="{C0E91CB6-0B75-4DF0-806B-73567E69F735}" presName="sibTrans" presStyleLbl="sibTrans2D1" presStyleIdx="0" presStyleCnt="0"/>
      <dgm:spPr/>
    </dgm:pt>
    <dgm:pt modelId="{32A9A4B2-EC4B-4D39-9145-4E1493765684}" type="pres">
      <dgm:prSet presAssocID="{740B7C57-ED1F-4774-B177-18CB28132D81}" presName="compNode" presStyleCnt="0"/>
      <dgm:spPr/>
    </dgm:pt>
    <dgm:pt modelId="{F8FD3083-4FC1-4DC3-AEE5-A2613F393B4D}" type="pres">
      <dgm:prSet presAssocID="{740B7C57-ED1F-4774-B177-18CB28132D81}" presName="iconBgRect" presStyleLbl="bgShp" presStyleIdx="5" presStyleCnt="6"/>
      <dgm:spPr/>
    </dgm:pt>
    <dgm:pt modelId="{CA49E544-CE0F-4F1C-8940-172E14A4B3C0}" type="pres">
      <dgm:prSet presAssocID="{740B7C57-ED1F-4774-B177-18CB28132D8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itcoin"/>
        </a:ext>
      </dgm:extLst>
    </dgm:pt>
    <dgm:pt modelId="{15DF727F-6C48-4997-A870-924A350C16AB}" type="pres">
      <dgm:prSet presAssocID="{740B7C57-ED1F-4774-B177-18CB28132D81}" presName="spaceRect" presStyleCnt="0"/>
      <dgm:spPr/>
    </dgm:pt>
    <dgm:pt modelId="{A45D4AC0-752D-41A5-AB68-4A3CEC1FC62B}" type="pres">
      <dgm:prSet presAssocID="{740B7C57-ED1F-4774-B177-18CB28132D81}" presName="textRect" presStyleLbl="revTx" presStyleIdx="5" presStyleCnt="6">
        <dgm:presLayoutVars>
          <dgm:chMax val="1"/>
          <dgm:chPref val="1"/>
        </dgm:presLayoutVars>
      </dgm:prSet>
      <dgm:spPr/>
    </dgm:pt>
  </dgm:ptLst>
  <dgm:cxnLst>
    <dgm:cxn modelId="{CB808D06-5685-4E02-9D67-C9F7BC591501}" type="presOf" srcId="{5AD86C52-5D4C-4D34-A573-1E2160067DA4}" destId="{1077B4D2-C007-4C4A-A418-A98EF9E1EA51}" srcOrd="0" destOrd="0" presId="urn:microsoft.com/office/officeart/2018/2/layout/IconCircleList"/>
    <dgm:cxn modelId="{B867CE0F-6E79-4DAC-8BD5-45599677C586}" srcId="{C23A6750-AF46-429F-81E4-BB3495786C41}" destId="{E4F63F3B-BCC4-4978-A0D7-5B01511D7B47}" srcOrd="2" destOrd="0" parTransId="{3509FBD1-9AD1-499B-93DE-A5FF8FDA3046}" sibTransId="{A18473AE-FB28-4F76-8D67-E70C9E463EE1}"/>
    <dgm:cxn modelId="{CE4E5B13-1368-425E-8E64-A4CAB5087D11}" srcId="{C23A6750-AF46-429F-81E4-BB3495786C41}" destId="{740B7C57-ED1F-4774-B177-18CB28132D81}" srcOrd="5" destOrd="0" parTransId="{7F5B3C79-840A-4D54-A3BF-DE2CFB5BED44}" sibTransId="{76A64DD6-FF26-4A74-9F1B-C9C032957177}"/>
    <dgm:cxn modelId="{ED3D8B23-A4D9-464A-90BD-B4850B6E261C}" type="presOf" srcId="{5580F70C-9E8D-4F23-BA19-96B1507B796F}" destId="{6E1E3A2D-D224-4266-8480-E6BD6CC17347}" srcOrd="0" destOrd="0" presId="urn:microsoft.com/office/officeart/2018/2/layout/IconCircleList"/>
    <dgm:cxn modelId="{E27C7830-8713-4919-8019-BE169E891129}" srcId="{C23A6750-AF46-429F-81E4-BB3495786C41}" destId="{5D1DA78A-42EF-4392-A257-D26FD6E2CAF0}" srcOrd="3" destOrd="0" parTransId="{398F930C-7A5C-407F-80CD-E02491D93D4C}" sibTransId="{CF879667-281C-4AED-B7E2-92C784683E3E}"/>
    <dgm:cxn modelId="{2D50CF66-AC4A-4D10-A389-5E06182DEAD4}" type="presOf" srcId="{A4FA6299-A44A-4F4B-854C-629E66702DE7}" destId="{2E810861-6B8D-415A-AEA9-AEE92925688C}" srcOrd="0" destOrd="0" presId="urn:microsoft.com/office/officeart/2018/2/layout/IconCircleList"/>
    <dgm:cxn modelId="{C97B294A-917F-4891-8FAC-EB2E6453D09B}" srcId="{C23A6750-AF46-429F-81E4-BB3495786C41}" destId="{A4FA6299-A44A-4F4B-854C-629E66702DE7}" srcOrd="4" destOrd="0" parTransId="{1EBF852D-9258-4BAE-A5A3-349964BE7DC8}" sibTransId="{C0E91CB6-0B75-4DF0-806B-73567E69F735}"/>
    <dgm:cxn modelId="{689A8C70-5632-40D8-BDCA-C5B05908028F}" srcId="{C23A6750-AF46-429F-81E4-BB3495786C41}" destId="{013E5C5C-95FA-4B52-A1B5-942A9F231300}" srcOrd="0" destOrd="0" parTransId="{DA7BB37A-80A8-40F9-9893-D73EE9BB67B4}" sibTransId="{B7A7F4AD-AFF2-4D44-B578-F934477B8A76}"/>
    <dgm:cxn modelId="{853C4353-6012-45BF-8F21-0B2409634421}" type="presOf" srcId="{C23A6750-AF46-429F-81E4-BB3495786C41}" destId="{6CAD5643-18D8-4BA4-A2F9-D67DD58DB9B1}" srcOrd="0" destOrd="0" presId="urn:microsoft.com/office/officeart/2018/2/layout/IconCircleList"/>
    <dgm:cxn modelId="{8BD78E76-A199-4CFD-BF54-0ADA7C039AC5}" type="presOf" srcId="{C0E91CB6-0B75-4DF0-806B-73567E69F735}" destId="{E90BB103-CF06-4FE3-8118-3761279BC571}" srcOrd="0" destOrd="0" presId="urn:microsoft.com/office/officeart/2018/2/layout/IconCircleList"/>
    <dgm:cxn modelId="{F4FF1881-AF32-494A-AF72-8B4921CAF01B}" type="presOf" srcId="{013E5C5C-95FA-4B52-A1B5-942A9F231300}" destId="{4558079F-562C-4021-8799-7A6E768F81D4}" srcOrd="0" destOrd="0" presId="urn:microsoft.com/office/officeart/2018/2/layout/IconCircleList"/>
    <dgm:cxn modelId="{92A7E99B-AA5C-405A-9621-C9FE5506EEFB}" type="presOf" srcId="{CF879667-281C-4AED-B7E2-92C784683E3E}" destId="{1720A408-36FB-4571-BE69-5D9E2157F5B7}" srcOrd="0" destOrd="0" presId="urn:microsoft.com/office/officeart/2018/2/layout/IconCircleList"/>
    <dgm:cxn modelId="{8C4E90AF-F317-461C-93DE-9D8B4D4344BB}" type="presOf" srcId="{5D1DA78A-42EF-4392-A257-D26FD6E2CAF0}" destId="{2D5EBF09-107C-4C73-B753-12B425CA8850}" srcOrd="0" destOrd="0" presId="urn:microsoft.com/office/officeart/2018/2/layout/IconCircleList"/>
    <dgm:cxn modelId="{5FD815C0-2E40-4F1C-96CE-C41318D2C9C8}" type="presOf" srcId="{B7A7F4AD-AFF2-4D44-B578-F934477B8A76}" destId="{CEBC21AE-671D-4822-BF5A-2687A799E900}" srcOrd="0" destOrd="0" presId="urn:microsoft.com/office/officeart/2018/2/layout/IconCircleList"/>
    <dgm:cxn modelId="{B8D282DC-E4C9-4873-9CAF-A327D5CA2F9D}" type="presOf" srcId="{E4F63F3B-BCC4-4978-A0D7-5B01511D7B47}" destId="{BAC6A4B6-2DC7-4E4A-9909-5785FCD6AB1B}" srcOrd="0" destOrd="0" presId="urn:microsoft.com/office/officeart/2018/2/layout/IconCircleList"/>
    <dgm:cxn modelId="{A2DD62E3-BE08-4577-BFF9-C145787AFD71}" type="presOf" srcId="{740B7C57-ED1F-4774-B177-18CB28132D81}" destId="{A45D4AC0-752D-41A5-AB68-4A3CEC1FC62B}" srcOrd="0" destOrd="0" presId="urn:microsoft.com/office/officeart/2018/2/layout/IconCircleList"/>
    <dgm:cxn modelId="{64595BE7-34CB-4EF2-BB0C-D7C3F34A3D99}" type="presOf" srcId="{A18473AE-FB28-4F76-8D67-E70C9E463EE1}" destId="{74AD491F-53C8-4973-9784-5FBB13B5E26B}" srcOrd="0" destOrd="0" presId="urn:microsoft.com/office/officeart/2018/2/layout/IconCircleList"/>
    <dgm:cxn modelId="{806AB4F8-75B0-48B4-B758-31139AFC0562}" srcId="{C23A6750-AF46-429F-81E4-BB3495786C41}" destId="{5AD86C52-5D4C-4D34-A573-1E2160067DA4}" srcOrd="1" destOrd="0" parTransId="{E966C16B-5337-4E10-B826-EEAC6D056DBC}" sibTransId="{5580F70C-9E8D-4F23-BA19-96B1507B796F}"/>
    <dgm:cxn modelId="{46503813-25E1-48A5-A0D5-DC28CBEB2D9E}" type="presParOf" srcId="{6CAD5643-18D8-4BA4-A2F9-D67DD58DB9B1}" destId="{5DA3BA09-25A5-4AB4-8C4A-2C894126B33F}" srcOrd="0" destOrd="0" presId="urn:microsoft.com/office/officeart/2018/2/layout/IconCircleList"/>
    <dgm:cxn modelId="{E64BCD1D-302B-448C-B420-633FC986FC16}" type="presParOf" srcId="{5DA3BA09-25A5-4AB4-8C4A-2C894126B33F}" destId="{87638E09-CE99-489C-B6E8-634A62FEA907}" srcOrd="0" destOrd="0" presId="urn:microsoft.com/office/officeart/2018/2/layout/IconCircleList"/>
    <dgm:cxn modelId="{2FC48FB8-C53A-4DDB-99BE-F07905B4F18F}" type="presParOf" srcId="{87638E09-CE99-489C-B6E8-634A62FEA907}" destId="{86637DA1-ACEE-4AA3-B0A4-E83DA148306A}" srcOrd="0" destOrd="0" presId="urn:microsoft.com/office/officeart/2018/2/layout/IconCircleList"/>
    <dgm:cxn modelId="{6FCD92F0-10EA-4C81-B8AE-BD502BE4A6F9}" type="presParOf" srcId="{87638E09-CE99-489C-B6E8-634A62FEA907}" destId="{04BEF2F0-685A-4415-AF12-C602DD22294B}" srcOrd="1" destOrd="0" presId="urn:microsoft.com/office/officeart/2018/2/layout/IconCircleList"/>
    <dgm:cxn modelId="{0A19B9C8-13C1-449C-ADB7-6C8F75CE1B94}" type="presParOf" srcId="{87638E09-CE99-489C-B6E8-634A62FEA907}" destId="{E99D923B-866A-492C-A006-78DFF551A73F}" srcOrd="2" destOrd="0" presId="urn:microsoft.com/office/officeart/2018/2/layout/IconCircleList"/>
    <dgm:cxn modelId="{523E2AF6-50A5-4111-988D-83B345E3B36A}" type="presParOf" srcId="{87638E09-CE99-489C-B6E8-634A62FEA907}" destId="{4558079F-562C-4021-8799-7A6E768F81D4}" srcOrd="3" destOrd="0" presId="urn:microsoft.com/office/officeart/2018/2/layout/IconCircleList"/>
    <dgm:cxn modelId="{0DADCD73-6C18-4292-BFC2-80A9CB1465CD}" type="presParOf" srcId="{5DA3BA09-25A5-4AB4-8C4A-2C894126B33F}" destId="{CEBC21AE-671D-4822-BF5A-2687A799E900}" srcOrd="1" destOrd="0" presId="urn:microsoft.com/office/officeart/2018/2/layout/IconCircleList"/>
    <dgm:cxn modelId="{5FC268C9-DA69-4B0F-B5FB-00B41F30ED1A}" type="presParOf" srcId="{5DA3BA09-25A5-4AB4-8C4A-2C894126B33F}" destId="{0AC4578C-18D9-45FE-80EB-AF11B2069AED}" srcOrd="2" destOrd="0" presId="urn:microsoft.com/office/officeart/2018/2/layout/IconCircleList"/>
    <dgm:cxn modelId="{A045AD64-8F71-423C-8453-03E36C223A8A}" type="presParOf" srcId="{0AC4578C-18D9-45FE-80EB-AF11B2069AED}" destId="{213E13C6-8E42-49E7-8305-992E836AD4EB}" srcOrd="0" destOrd="0" presId="urn:microsoft.com/office/officeart/2018/2/layout/IconCircleList"/>
    <dgm:cxn modelId="{9F66873C-5763-4247-9F2F-FFDEFF30096C}" type="presParOf" srcId="{0AC4578C-18D9-45FE-80EB-AF11B2069AED}" destId="{22D1B490-7670-45FD-B538-DE0541559171}" srcOrd="1" destOrd="0" presId="urn:microsoft.com/office/officeart/2018/2/layout/IconCircleList"/>
    <dgm:cxn modelId="{36845474-8010-4A74-AE40-E45D9A8C1B22}" type="presParOf" srcId="{0AC4578C-18D9-45FE-80EB-AF11B2069AED}" destId="{19EDE5BF-B6F7-4C6F-9809-3F2F5A888744}" srcOrd="2" destOrd="0" presId="urn:microsoft.com/office/officeart/2018/2/layout/IconCircleList"/>
    <dgm:cxn modelId="{86005C0B-5607-4964-A08A-0C1372AA2E3E}" type="presParOf" srcId="{0AC4578C-18D9-45FE-80EB-AF11B2069AED}" destId="{1077B4D2-C007-4C4A-A418-A98EF9E1EA51}" srcOrd="3" destOrd="0" presId="urn:microsoft.com/office/officeart/2018/2/layout/IconCircleList"/>
    <dgm:cxn modelId="{EC86020B-9641-485F-8B5E-FE18F8FF3550}" type="presParOf" srcId="{5DA3BA09-25A5-4AB4-8C4A-2C894126B33F}" destId="{6E1E3A2D-D224-4266-8480-E6BD6CC17347}" srcOrd="3" destOrd="0" presId="urn:microsoft.com/office/officeart/2018/2/layout/IconCircleList"/>
    <dgm:cxn modelId="{4D4B00F2-A8F4-48EF-967F-2B1D9A7CBBE7}" type="presParOf" srcId="{5DA3BA09-25A5-4AB4-8C4A-2C894126B33F}" destId="{5B08BF0F-0B00-450B-A1D4-D2A0D2B66982}" srcOrd="4" destOrd="0" presId="urn:microsoft.com/office/officeart/2018/2/layout/IconCircleList"/>
    <dgm:cxn modelId="{E0164CF7-CED1-4F5C-AE27-EF331AF26E08}" type="presParOf" srcId="{5B08BF0F-0B00-450B-A1D4-D2A0D2B66982}" destId="{DC88317F-A0D3-4860-8F32-399EECA4709C}" srcOrd="0" destOrd="0" presId="urn:microsoft.com/office/officeart/2018/2/layout/IconCircleList"/>
    <dgm:cxn modelId="{E6CBDE7A-DB41-4EF1-A18A-C0003E881303}" type="presParOf" srcId="{5B08BF0F-0B00-450B-A1D4-D2A0D2B66982}" destId="{872FF1D6-7EC0-4214-89AE-DBE63DFD583D}" srcOrd="1" destOrd="0" presId="urn:microsoft.com/office/officeart/2018/2/layout/IconCircleList"/>
    <dgm:cxn modelId="{A328FF14-DAE1-4C04-9F55-204C5F9E5777}" type="presParOf" srcId="{5B08BF0F-0B00-450B-A1D4-D2A0D2B66982}" destId="{0195592A-F11F-41DD-85C4-57880896C7E2}" srcOrd="2" destOrd="0" presId="urn:microsoft.com/office/officeart/2018/2/layout/IconCircleList"/>
    <dgm:cxn modelId="{33F03B33-CBD2-4594-8BB4-2984A75492AA}" type="presParOf" srcId="{5B08BF0F-0B00-450B-A1D4-D2A0D2B66982}" destId="{BAC6A4B6-2DC7-4E4A-9909-5785FCD6AB1B}" srcOrd="3" destOrd="0" presId="urn:microsoft.com/office/officeart/2018/2/layout/IconCircleList"/>
    <dgm:cxn modelId="{CA4AE0A3-6951-4D18-8EE4-67D074A6A369}" type="presParOf" srcId="{5DA3BA09-25A5-4AB4-8C4A-2C894126B33F}" destId="{74AD491F-53C8-4973-9784-5FBB13B5E26B}" srcOrd="5" destOrd="0" presId="urn:microsoft.com/office/officeart/2018/2/layout/IconCircleList"/>
    <dgm:cxn modelId="{EBCDB9C4-4CD1-401A-A8F2-86CDA5938BFF}" type="presParOf" srcId="{5DA3BA09-25A5-4AB4-8C4A-2C894126B33F}" destId="{C1B0CB1A-0B10-4350-99F0-0439C4AC978C}" srcOrd="6" destOrd="0" presId="urn:microsoft.com/office/officeart/2018/2/layout/IconCircleList"/>
    <dgm:cxn modelId="{AF8D49ED-6343-4D9D-80DA-0C43A961EE38}" type="presParOf" srcId="{C1B0CB1A-0B10-4350-99F0-0439C4AC978C}" destId="{20E2E478-746B-455F-9847-77826A558FC9}" srcOrd="0" destOrd="0" presId="urn:microsoft.com/office/officeart/2018/2/layout/IconCircleList"/>
    <dgm:cxn modelId="{87FBBEAD-B11E-4AA7-ADBA-3B4E772DD5B9}" type="presParOf" srcId="{C1B0CB1A-0B10-4350-99F0-0439C4AC978C}" destId="{09D7EF65-9B1C-4CB6-9EBA-C15FE2EF6B3C}" srcOrd="1" destOrd="0" presId="urn:microsoft.com/office/officeart/2018/2/layout/IconCircleList"/>
    <dgm:cxn modelId="{1BC88BD9-774C-48FC-995A-C6DCA1DD366E}" type="presParOf" srcId="{C1B0CB1A-0B10-4350-99F0-0439C4AC978C}" destId="{45042BFF-EF64-4A4B-9B8F-58ECC3B88037}" srcOrd="2" destOrd="0" presId="urn:microsoft.com/office/officeart/2018/2/layout/IconCircleList"/>
    <dgm:cxn modelId="{DA793A6E-27E3-4442-BFCC-1501BE5042B8}" type="presParOf" srcId="{C1B0CB1A-0B10-4350-99F0-0439C4AC978C}" destId="{2D5EBF09-107C-4C73-B753-12B425CA8850}" srcOrd="3" destOrd="0" presId="urn:microsoft.com/office/officeart/2018/2/layout/IconCircleList"/>
    <dgm:cxn modelId="{1EE5DAD3-1E26-482F-A298-CEFFD40FB18A}" type="presParOf" srcId="{5DA3BA09-25A5-4AB4-8C4A-2C894126B33F}" destId="{1720A408-36FB-4571-BE69-5D9E2157F5B7}" srcOrd="7" destOrd="0" presId="urn:microsoft.com/office/officeart/2018/2/layout/IconCircleList"/>
    <dgm:cxn modelId="{B9E555B0-2BF1-4A06-82B9-EABE8B71DC66}" type="presParOf" srcId="{5DA3BA09-25A5-4AB4-8C4A-2C894126B33F}" destId="{FD906F0B-9E71-41E8-AFA6-00C5C8FCC22E}" srcOrd="8" destOrd="0" presId="urn:microsoft.com/office/officeart/2018/2/layout/IconCircleList"/>
    <dgm:cxn modelId="{57BE9A5D-32C6-4504-9242-FC79912E2DB0}" type="presParOf" srcId="{FD906F0B-9E71-41E8-AFA6-00C5C8FCC22E}" destId="{E1F86CE6-4CF9-43CB-800D-BE6798C3CEA3}" srcOrd="0" destOrd="0" presId="urn:microsoft.com/office/officeart/2018/2/layout/IconCircleList"/>
    <dgm:cxn modelId="{26D1CB1A-A0C7-456E-B40F-8B7EE2191A0D}" type="presParOf" srcId="{FD906F0B-9E71-41E8-AFA6-00C5C8FCC22E}" destId="{7179614F-5BFA-46EF-AD63-BD82C17FAB66}" srcOrd="1" destOrd="0" presId="urn:microsoft.com/office/officeart/2018/2/layout/IconCircleList"/>
    <dgm:cxn modelId="{E471DB35-294D-4140-9693-8A030ABDB7C0}" type="presParOf" srcId="{FD906F0B-9E71-41E8-AFA6-00C5C8FCC22E}" destId="{141520E2-67A1-49F9-BDCD-5BA0723C2342}" srcOrd="2" destOrd="0" presId="urn:microsoft.com/office/officeart/2018/2/layout/IconCircleList"/>
    <dgm:cxn modelId="{E0DF9291-F4FE-4109-943A-9994B58705C5}" type="presParOf" srcId="{FD906F0B-9E71-41E8-AFA6-00C5C8FCC22E}" destId="{2E810861-6B8D-415A-AEA9-AEE92925688C}" srcOrd="3" destOrd="0" presId="urn:microsoft.com/office/officeart/2018/2/layout/IconCircleList"/>
    <dgm:cxn modelId="{000C4F8B-54A0-453A-BD1A-C146F2E20B29}" type="presParOf" srcId="{5DA3BA09-25A5-4AB4-8C4A-2C894126B33F}" destId="{E90BB103-CF06-4FE3-8118-3761279BC571}" srcOrd="9" destOrd="0" presId="urn:microsoft.com/office/officeart/2018/2/layout/IconCircleList"/>
    <dgm:cxn modelId="{148BA368-B0C7-4FF8-8858-31A1E3B03F01}" type="presParOf" srcId="{5DA3BA09-25A5-4AB4-8C4A-2C894126B33F}" destId="{32A9A4B2-EC4B-4D39-9145-4E1493765684}" srcOrd="10" destOrd="0" presId="urn:microsoft.com/office/officeart/2018/2/layout/IconCircleList"/>
    <dgm:cxn modelId="{74BCAC3D-2C68-46B0-9438-C65403BA03D9}" type="presParOf" srcId="{32A9A4B2-EC4B-4D39-9145-4E1493765684}" destId="{F8FD3083-4FC1-4DC3-AEE5-A2613F393B4D}" srcOrd="0" destOrd="0" presId="urn:microsoft.com/office/officeart/2018/2/layout/IconCircleList"/>
    <dgm:cxn modelId="{B63C1CE1-500C-4E58-9D14-2069FA476FBE}" type="presParOf" srcId="{32A9A4B2-EC4B-4D39-9145-4E1493765684}" destId="{CA49E544-CE0F-4F1C-8940-172E14A4B3C0}" srcOrd="1" destOrd="0" presId="urn:microsoft.com/office/officeart/2018/2/layout/IconCircleList"/>
    <dgm:cxn modelId="{DE282CE5-90EF-442D-94CF-3D32CF44A2B8}" type="presParOf" srcId="{32A9A4B2-EC4B-4D39-9145-4E1493765684}" destId="{15DF727F-6C48-4997-A870-924A350C16AB}" srcOrd="2" destOrd="0" presId="urn:microsoft.com/office/officeart/2018/2/layout/IconCircleList"/>
    <dgm:cxn modelId="{A22F05F8-E20E-4237-8E8E-6D4D18B255AD}" type="presParOf" srcId="{32A9A4B2-EC4B-4D39-9145-4E1493765684}" destId="{A45D4AC0-752D-41A5-AB68-4A3CEC1FC62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B18E80-4CBA-410D-81E7-45EA2D4D7947}">
      <dsp:nvSpPr>
        <dsp:cNvPr id="0" name=""/>
        <dsp:cNvSpPr/>
      </dsp:nvSpPr>
      <dsp:spPr>
        <a:xfrm>
          <a:off x="963848" y="2178"/>
          <a:ext cx="1890861" cy="1134516"/>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Hypothesis questions</a:t>
          </a:r>
        </a:p>
      </dsp:txBody>
      <dsp:txXfrm>
        <a:off x="963848" y="2178"/>
        <a:ext cx="1890861" cy="1134516"/>
      </dsp:txXfrm>
    </dsp:sp>
    <dsp:sp modelId="{C5C29035-84EC-4C38-AB79-B7CC91B6C947}">
      <dsp:nvSpPr>
        <dsp:cNvPr id="0" name=""/>
        <dsp:cNvSpPr/>
      </dsp:nvSpPr>
      <dsp:spPr>
        <a:xfrm>
          <a:off x="3043795" y="2178"/>
          <a:ext cx="1890861" cy="1134516"/>
        </a:xfrm>
        <a:prstGeom prst="rect">
          <a:avLst/>
        </a:prstGeom>
        <a:solidFill>
          <a:schemeClr val="accent5">
            <a:hueOff val="265890"/>
            <a:satOff val="-2986"/>
            <a:lumOff val="-63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Description of variables used in analysis</a:t>
          </a:r>
        </a:p>
      </dsp:txBody>
      <dsp:txXfrm>
        <a:off x="3043795" y="2178"/>
        <a:ext cx="1890861" cy="1134516"/>
      </dsp:txXfrm>
    </dsp:sp>
    <dsp:sp modelId="{612A2D7B-7546-425C-8AB9-C7E2AAD7E5DF}">
      <dsp:nvSpPr>
        <dsp:cNvPr id="0" name=""/>
        <dsp:cNvSpPr/>
      </dsp:nvSpPr>
      <dsp:spPr>
        <a:xfrm>
          <a:off x="5123743" y="2178"/>
          <a:ext cx="1890861" cy="1134516"/>
        </a:xfrm>
        <a:prstGeom prst="rect">
          <a:avLst/>
        </a:prstGeom>
        <a:solidFill>
          <a:schemeClr val="accent5">
            <a:hueOff val="531780"/>
            <a:satOff val="-5973"/>
            <a:lumOff val="-127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Histogram analysis/Descriptive statistics</a:t>
          </a:r>
        </a:p>
      </dsp:txBody>
      <dsp:txXfrm>
        <a:off x="5123743" y="2178"/>
        <a:ext cx="1890861" cy="1134516"/>
      </dsp:txXfrm>
    </dsp:sp>
    <dsp:sp modelId="{68694853-D8D7-4963-90C8-CA9D657518AE}">
      <dsp:nvSpPr>
        <dsp:cNvPr id="0" name=""/>
        <dsp:cNvSpPr/>
      </dsp:nvSpPr>
      <dsp:spPr>
        <a:xfrm>
          <a:off x="7203690" y="2178"/>
          <a:ext cx="1890861" cy="1134516"/>
        </a:xfrm>
        <a:prstGeom prst="rect">
          <a:avLst/>
        </a:prstGeom>
        <a:solidFill>
          <a:schemeClr val="accent5">
            <a:hueOff val="797670"/>
            <a:satOff val="-8959"/>
            <a:lumOff val="-191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Probability Mass Function (PMF)</a:t>
          </a:r>
        </a:p>
      </dsp:txBody>
      <dsp:txXfrm>
        <a:off x="7203690" y="2178"/>
        <a:ext cx="1890861" cy="1134516"/>
      </dsp:txXfrm>
    </dsp:sp>
    <dsp:sp modelId="{20E5012D-6537-427C-8BE8-8DE9ABF14F0A}">
      <dsp:nvSpPr>
        <dsp:cNvPr id="0" name=""/>
        <dsp:cNvSpPr/>
      </dsp:nvSpPr>
      <dsp:spPr>
        <a:xfrm>
          <a:off x="963848" y="1325781"/>
          <a:ext cx="1890861" cy="1134516"/>
        </a:xfrm>
        <a:prstGeom prst="rect">
          <a:avLst/>
        </a:prstGeom>
        <a:solidFill>
          <a:schemeClr val="accent5">
            <a:hueOff val="1063560"/>
            <a:satOff val="-11946"/>
            <a:lumOff val="-254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Cumulative Distribution Function (CDF)</a:t>
          </a:r>
        </a:p>
      </dsp:txBody>
      <dsp:txXfrm>
        <a:off x="963848" y="1325781"/>
        <a:ext cx="1890861" cy="1134516"/>
      </dsp:txXfrm>
    </dsp:sp>
    <dsp:sp modelId="{F6DE8632-B5B8-49B0-BD5E-C55C3AB17C77}">
      <dsp:nvSpPr>
        <dsp:cNvPr id="0" name=""/>
        <dsp:cNvSpPr/>
      </dsp:nvSpPr>
      <dsp:spPr>
        <a:xfrm>
          <a:off x="3043795" y="1325781"/>
          <a:ext cx="1890861" cy="1134516"/>
        </a:xfrm>
        <a:prstGeom prst="rect">
          <a:avLst/>
        </a:prstGeom>
        <a:solidFill>
          <a:schemeClr val="accent5">
            <a:hueOff val="1329450"/>
            <a:satOff val="-14932"/>
            <a:lumOff val="-318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Modeling Distributions</a:t>
          </a:r>
        </a:p>
      </dsp:txBody>
      <dsp:txXfrm>
        <a:off x="3043795" y="1325781"/>
        <a:ext cx="1890861" cy="1134516"/>
      </dsp:txXfrm>
    </dsp:sp>
    <dsp:sp modelId="{C4D92E78-DF3E-4603-897F-B6AD86A721B0}">
      <dsp:nvSpPr>
        <dsp:cNvPr id="0" name=""/>
        <dsp:cNvSpPr/>
      </dsp:nvSpPr>
      <dsp:spPr>
        <a:xfrm>
          <a:off x="5123743" y="1325781"/>
          <a:ext cx="1890861" cy="1134516"/>
        </a:xfrm>
        <a:prstGeom prst="rect">
          <a:avLst/>
        </a:prstGeom>
        <a:solidFill>
          <a:schemeClr val="accent5">
            <a:hueOff val="1595340"/>
            <a:satOff val="-17918"/>
            <a:lumOff val="-382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Scatter Plots and Correlation</a:t>
          </a:r>
        </a:p>
      </dsp:txBody>
      <dsp:txXfrm>
        <a:off x="5123743" y="1325781"/>
        <a:ext cx="1890861" cy="1134516"/>
      </dsp:txXfrm>
    </dsp:sp>
    <dsp:sp modelId="{87A15CC4-CFA9-41B2-A008-67E3FDFBCDA4}">
      <dsp:nvSpPr>
        <dsp:cNvPr id="0" name=""/>
        <dsp:cNvSpPr/>
      </dsp:nvSpPr>
      <dsp:spPr>
        <a:xfrm>
          <a:off x="7203690" y="1325781"/>
          <a:ext cx="1890861" cy="1134516"/>
        </a:xfrm>
        <a:prstGeom prst="rect">
          <a:avLst/>
        </a:prstGeom>
        <a:solidFill>
          <a:schemeClr val="accent5">
            <a:hueOff val="1861230"/>
            <a:satOff val="-20905"/>
            <a:lumOff val="-446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Hypothesis Testing</a:t>
          </a:r>
        </a:p>
      </dsp:txBody>
      <dsp:txXfrm>
        <a:off x="7203690" y="1325781"/>
        <a:ext cx="1890861" cy="1134516"/>
      </dsp:txXfrm>
    </dsp:sp>
    <dsp:sp modelId="{509205DB-2570-4987-BE4B-229071011ED2}">
      <dsp:nvSpPr>
        <dsp:cNvPr id="0" name=""/>
        <dsp:cNvSpPr/>
      </dsp:nvSpPr>
      <dsp:spPr>
        <a:xfrm>
          <a:off x="4083769" y="2649384"/>
          <a:ext cx="1890861" cy="1134516"/>
        </a:xfrm>
        <a:prstGeom prst="rect">
          <a:avLst/>
        </a:prstGeom>
        <a:solidFill>
          <a:schemeClr val="accent5">
            <a:hueOff val="2127120"/>
            <a:satOff val="-23891"/>
            <a:lumOff val="-50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Regression Analysis</a:t>
          </a:r>
        </a:p>
      </dsp:txBody>
      <dsp:txXfrm>
        <a:off x="4083769" y="2649384"/>
        <a:ext cx="1890861" cy="11345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637DA1-ACEE-4AA3-B0A4-E83DA148306A}">
      <dsp:nvSpPr>
        <dsp:cNvPr id="0" name=""/>
        <dsp:cNvSpPr/>
      </dsp:nvSpPr>
      <dsp:spPr>
        <a:xfrm>
          <a:off x="197354" y="591268"/>
          <a:ext cx="910716" cy="91071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BEF2F0-685A-4415-AF12-C602DD22294B}">
      <dsp:nvSpPr>
        <dsp:cNvPr id="0" name=""/>
        <dsp:cNvSpPr/>
      </dsp:nvSpPr>
      <dsp:spPr>
        <a:xfrm>
          <a:off x="388605" y="782519"/>
          <a:ext cx="528215" cy="5282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58079F-562C-4021-8799-7A6E768F81D4}">
      <dsp:nvSpPr>
        <dsp:cNvPr id="0" name=""/>
        <dsp:cNvSpPr/>
      </dsp:nvSpPr>
      <dsp:spPr>
        <a:xfrm>
          <a:off x="1303224" y="591268"/>
          <a:ext cx="2146689" cy="910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Do hosts with less response time tend to get worst reviews than high response time hosts?</a:t>
          </a:r>
        </a:p>
      </dsp:txBody>
      <dsp:txXfrm>
        <a:off x="1303224" y="591268"/>
        <a:ext cx="2146689" cy="910716"/>
      </dsp:txXfrm>
    </dsp:sp>
    <dsp:sp modelId="{213E13C6-8E42-49E7-8305-992E836AD4EB}">
      <dsp:nvSpPr>
        <dsp:cNvPr id="0" name=""/>
        <dsp:cNvSpPr/>
      </dsp:nvSpPr>
      <dsp:spPr>
        <a:xfrm>
          <a:off x="3823958" y="591268"/>
          <a:ext cx="910716" cy="91071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D1B490-7670-45FD-B538-DE0541559171}">
      <dsp:nvSpPr>
        <dsp:cNvPr id="0" name=""/>
        <dsp:cNvSpPr/>
      </dsp:nvSpPr>
      <dsp:spPr>
        <a:xfrm>
          <a:off x="4015209" y="782519"/>
          <a:ext cx="528215" cy="5282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77B4D2-C007-4C4A-A418-A98EF9E1EA51}">
      <dsp:nvSpPr>
        <dsp:cNvPr id="0" name=""/>
        <dsp:cNvSpPr/>
      </dsp:nvSpPr>
      <dsp:spPr>
        <a:xfrm>
          <a:off x="4929828" y="591268"/>
          <a:ext cx="2146689" cy="910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Do Real Beds cost more or get better reviews than non-real beds?</a:t>
          </a:r>
        </a:p>
      </dsp:txBody>
      <dsp:txXfrm>
        <a:off x="4929828" y="591268"/>
        <a:ext cx="2146689" cy="910716"/>
      </dsp:txXfrm>
    </dsp:sp>
    <dsp:sp modelId="{DC88317F-A0D3-4860-8F32-399EECA4709C}">
      <dsp:nvSpPr>
        <dsp:cNvPr id="0" name=""/>
        <dsp:cNvSpPr/>
      </dsp:nvSpPr>
      <dsp:spPr>
        <a:xfrm>
          <a:off x="7450562" y="591268"/>
          <a:ext cx="910716" cy="91071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2FF1D6-7EC0-4214-89AE-DBE63DFD583D}">
      <dsp:nvSpPr>
        <dsp:cNvPr id="0" name=""/>
        <dsp:cNvSpPr/>
      </dsp:nvSpPr>
      <dsp:spPr>
        <a:xfrm>
          <a:off x="7641813" y="782519"/>
          <a:ext cx="528215" cy="5282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AC6A4B6-2DC7-4E4A-9909-5785FCD6AB1B}">
      <dsp:nvSpPr>
        <dsp:cNvPr id="0" name=""/>
        <dsp:cNvSpPr/>
      </dsp:nvSpPr>
      <dsp:spPr>
        <a:xfrm>
          <a:off x="8556432" y="591268"/>
          <a:ext cx="2146689" cy="910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What impacts a location’s cleaning cost? </a:t>
          </a:r>
        </a:p>
      </dsp:txBody>
      <dsp:txXfrm>
        <a:off x="8556432" y="591268"/>
        <a:ext cx="2146689" cy="910716"/>
      </dsp:txXfrm>
    </dsp:sp>
    <dsp:sp modelId="{20E2E478-746B-455F-9847-77826A558FC9}">
      <dsp:nvSpPr>
        <dsp:cNvPr id="0" name=""/>
        <dsp:cNvSpPr/>
      </dsp:nvSpPr>
      <dsp:spPr>
        <a:xfrm>
          <a:off x="197354" y="2117256"/>
          <a:ext cx="910716" cy="91071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D7EF65-9B1C-4CB6-9EBA-C15FE2EF6B3C}">
      <dsp:nvSpPr>
        <dsp:cNvPr id="0" name=""/>
        <dsp:cNvSpPr/>
      </dsp:nvSpPr>
      <dsp:spPr>
        <a:xfrm>
          <a:off x="388605" y="2308507"/>
          <a:ext cx="528215" cy="5282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D5EBF09-107C-4C73-B753-12B425CA8850}">
      <dsp:nvSpPr>
        <dsp:cNvPr id="0" name=""/>
        <dsp:cNvSpPr/>
      </dsp:nvSpPr>
      <dsp:spPr>
        <a:xfrm>
          <a:off x="1303224" y="2117256"/>
          <a:ext cx="2146689" cy="910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Do locations with higher cleaning fees have better cleaning reviews? </a:t>
          </a:r>
        </a:p>
      </dsp:txBody>
      <dsp:txXfrm>
        <a:off x="1303224" y="2117256"/>
        <a:ext cx="2146689" cy="910716"/>
      </dsp:txXfrm>
    </dsp:sp>
    <dsp:sp modelId="{E1F86CE6-4CF9-43CB-800D-BE6798C3CEA3}">
      <dsp:nvSpPr>
        <dsp:cNvPr id="0" name=""/>
        <dsp:cNvSpPr/>
      </dsp:nvSpPr>
      <dsp:spPr>
        <a:xfrm>
          <a:off x="3823958" y="2117256"/>
          <a:ext cx="910716" cy="91071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79614F-5BFA-46EF-AD63-BD82C17FAB66}">
      <dsp:nvSpPr>
        <dsp:cNvPr id="0" name=""/>
        <dsp:cNvSpPr/>
      </dsp:nvSpPr>
      <dsp:spPr>
        <a:xfrm>
          <a:off x="4015209" y="2308507"/>
          <a:ext cx="528215" cy="52821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E810861-6B8D-415A-AEA9-AEE92925688C}">
      <dsp:nvSpPr>
        <dsp:cNvPr id="0" name=""/>
        <dsp:cNvSpPr/>
      </dsp:nvSpPr>
      <dsp:spPr>
        <a:xfrm>
          <a:off x="4929828" y="2117256"/>
          <a:ext cx="2146689" cy="910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Do long time hosts tend to get better reviews?</a:t>
          </a:r>
        </a:p>
      </dsp:txBody>
      <dsp:txXfrm>
        <a:off x="4929828" y="2117256"/>
        <a:ext cx="2146689" cy="910716"/>
      </dsp:txXfrm>
    </dsp:sp>
    <dsp:sp modelId="{F8FD3083-4FC1-4DC3-AEE5-A2613F393B4D}">
      <dsp:nvSpPr>
        <dsp:cNvPr id="0" name=""/>
        <dsp:cNvSpPr/>
      </dsp:nvSpPr>
      <dsp:spPr>
        <a:xfrm>
          <a:off x="7450562" y="2117256"/>
          <a:ext cx="910716" cy="91071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49E544-CE0F-4F1C-8940-172E14A4B3C0}">
      <dsp:nvSpPr>
        <dsp:cNvPr id="0" name=""/>
        <dsp:cNvSpPr/>
      </dsp:nvSpPr>
      <dsp:spPr>
        <a:xfrm>
          <a:off x="7641813" y="2308507"/>
          <a:ext cx="528215" cy="52821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45D4AC0-752D-41A5-AB68-4A3CEC1FC62B}">
      <dsp:nvSpPr>
        <dsp:cNvPr id="0" name=""/>
        <dsp:cNvSpPr/>
      </dsp:nvSpPr>
      <dsp:spPr>
        <a:xfrm>
          <a:off x="8556432" y="2117256"/>
          <a:ext cx="2146689" cy="910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Does the number of days the venue is open impact the price points?</a:t>
          </a:r>
        </a:p>
      </dsp:txBody>
      <dsp:txXfrm>
        <a:off x="8556432" y="2117256"/>
        <a:ext cx="2146689" cy="91071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7F73F4-8B97-4300-A709-4EF211256783}"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306D6-0333-440B-BCB2-CE94E9838B3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162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7F73F4-8B97-4300-A709-4EF211256783}"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306D6-0333-440B-BCB2-CE94E9838B30}" type="slidenum">
              <a:rPr lang="en-US" smtClean="0"/>
              <a:t>‹#›</a:t>
            </a:fld>
            <a:endParaRPr lang="en-US"/>
          </a:p>
        </p:txBody>
      </p:sp>
    </p:spTree>
    <p:extLst>
      <p:ext uri="{BB962C8B-B14F-4D97-AF65-F5344CB8AC3E}">
        <p14:creationId xmlns:p14="http://schemas.microsoft.com/office/powerpoint/2010/main" val="910902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7F73F4-8B97-4300-A709-4EF211256783}"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306D6-0333-440B-BCB2-CE94E9838B30}" type="slidenum">
              <a:rPr lang="en-US" smtClean="0"/>
              <a:t>‹#›</a:t>
            </a:fld>
            <a:endParaRPr lang="en-US"/>
          </a:p>
        </p:txBody>
      </p:sp>
    </p:spTree>
    <p:extLst>
      <p:ext uri="{BB962C8B-B14F-4D97-AF65-F5344CB8AC3E}">
        <p14:creationId xmlns:p14="http://schemas.microsoft.com/office/powerpoint/2010/main" val="35608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7F73F4-8B97-4300-A709-4EF211256783}"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306D6-0333-440B-BCB2-CE94E9838B30}" type="slidenum">
              <a:rPr lang="en-US" smtClean="0"/>
              <a:t>‹#›</a:t>
            </a:fld>
            <a:endParaRPr lang="en-US"/>
          </a:p>
        </p:txBody>
      </p:sp>
    </p:spTree>
    <p:extLst>
      <p:ext uri="{BB962C8B-B14F-4D97-AF65-F5344CB8AC3E}">
        <p14:creationId xmlns:p14="http://schemas.microsoft.com/office/powerpoint/2010/main" val="1473840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7F73F4-8B97-4300-A709-4EF211256783}"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306D6-0333-440B-BCB2-CE94E9838B3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4514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7F73F4-8B97-4300-A709-4EF211256783}" type="datetimeFigureOut">
              <a:rPr lang="en-US" smtClean="0"/>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306D6-0333-440B-BCB2-CE94E9838B30}" type="slidenum">
              <a:rPr lang="en-US" smtClean="0"/>
              <a:t>‹#›</a:t>
            </a:fld>
            <a:endParaRPr lang="en-US"/>
          </a:p>
        </p:txBody>
      </p:sp>
    </p:spTree>
    <p:extLst>
      <p:ext uri="{BB962C8B-B14F-4D97-AF65-F5344CB8AC3E}">
        <p14:creationId xmlns:p14="http://schemas.microsoft.com/office/powerpoint/2010/main" val="2727742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7F73F4-8B97-4300-A709-4EF211256783}" type="datetimeFigureOut">
              <a:rPr lang="en-US" smtClean="0"/>
              <a:t>11/13/2019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1306D6-0333-440B-BCB2-CE94E9838B30}" type="slidenum">
              <a:rPr lang="en-US" smtClean="0"/>
              <a:t>‹#›</a:t>
            </a:fld>
            <a:endParaRPr lang="en-US"/>
          </a:p>
        </p:txBody>
      </p:sp>
    </p:spTree>
    <p:extLst>
      <p:ext uri="{BB962C8B-B14F-4D97-AF65-F5344CB8AC3E}">
        <p14:creationId xmlns:p14="http://schemas.microsoft.com/office/powerpoint/2010/main" val="2223828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7F73F4-8B97-4300-A709-4EF211256783}" type="datetimeFigureOut">
              <a:rPr lang="en-US" smtClean="0"/>
              <a:t>11/13/2019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1306D6-0333-440B-BCB2-CE94E9838B30}" type="slidenum">
              <a:rPr lang="en-US" smtClean="0"/>
              <a:t>‹#›</a:t>
            </a:fld>
            <a:endParaRPr lang="en-US"/>
          </a:p>
        </p:txBody>
      </p:sp>
    </p:spTree>
    <p:extLst>
      <p:ext uri="{BB962C8B-B14F-4D97-AF65-F5344CB8AC3E}">
        <p14:creationId xmlns:p14="http://schemas.microsoft.com/office/powerpoint/2010/main" val="2796393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67F73F4-8B97-4300-A709-4EF211256783}" type="datetimeFigureOut">
              <a:rPr lang="en-US" smtClean="0"/>
              <a:t>11/13/2019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A1306D6-0333-440B-BCB2-CE94E9838B30}" type="slidenum">
              <a:rPr lang="en-US" smtClean="0"/>
              <a:t>‹#›</a:t>
            </a:fld>
            <a:endParaRPr lang="en-US"/>
          </a:p>
        </p:txBody>
      </p:sp>
    </p:spTree>
    <p:extLst>
      <p:ext uri="{BB962C8B-B14F-4D97-AF65-F5344CB8AC3E}">
        <p14:creationId xmlns:p14="http://schemas.microsoft.com/office/powerpoint/2010/main" val="405851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67F73F4-8B97-4300-A709-4EF211256783}" type="datetimeFigureOut">
              <a:rPr lang="en-US" smtClean="0"/>
              <a:t>11/13/2019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A1306D6-0333-440B-BCB2-CE94E9838B30}" type="slidenum">
              <a:rPr lang="en-US" smtClean="0"/>
              <a:t>‹#›</a:t>
            </a:fld>
            <a:endParaRPr lang="en-US"/>
          </a:p>
        </p:txBody>
      </p:sp>
    </p:spTree>
    <p:extLst>
      <p:ext uri="{BB962C8B-B14F-4D97-AF65-F5344CB8AC3E}">
        <p14:creationId xmlns:p14="http://schemas.microsoft.com/office/powerpoint/2010/main" val="2182580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7F73F4-8B97-4300-A709-4EF211256783}" type="datetimeFigureOut">
              <a:rPr lang="en-US" smtClean="0"/>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306D6-0333-440B-BCB2-CE94E9838B30}" type="slidenum">
              <a:rPr lang="en-US" smtClean="0"/>
              <a:t>‹#›</a:t>
            </a:fld>
            <a:endParaRPr lang="en-US"/>
          </a:p>
        </p:txBody>
      </p:sp>
    </p:spTree>
    <p:extLst>
      <p:ext uri="{BB962C8B-B14F-4D97-AF65-F5344CB8AC3E}">
        <p14:creationId xmlns:p14="http://schemas.microsoft.com/office/powerpoint/2010/main" val="3087031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67F73F4-8B97-4300-A709-4EF211256783}" type="datetimeFigureOut">
              <a:rPr lang="en-US" smtClean="0"/>
              <a:t>11/13/2019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A1306D6-0333-440B-BCB2-CE94E9838B3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69683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5" Type="http://schemas.openxmlformats.org/officeDocument/2006/relationships/image" Target="../media/image34.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11">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1D45F8B-9BFA-47AB-AC38-B70721C161A5}"/>
              </a:ext>
            </a:extLst>
          </p:cNvPr>
          <p:cNvSpPr>
            <a:spLocks noGrp="1"/>
          </p:cNvSpPr>
          <p:nvPr>
            <p:ph type="ctrTitle"/>
          </p:nvPr>
        </p:nvSpPr>
        <p:spPr>
          <a:xfrm>
            <a:off x="1097280" y="758952"/>
            <a:ext cx="10058400" cy="3892168"/>
          </a:xfrm>
        </p:spPr>
        <p:txBody>
          <a:bodyPr>
            <a:normAutofit/>
          </a:bodyPr>
          <a:lstStyle/>
          <a:p>
            <a:r>
              <a:rPr lang="en-US" sz="7400">
                <a:solidFill>
                  <a:srgbClr val="FFFFFF"/>
                </a:solidFill>
              </a:rPr>
              <a:t>Adam Curry - Final Project</a:t>
            </a:r>
            <a:br>
              <a:rPr lang="en-US" sz="7400">
                <a:solidFill>
                  <a:srgbClr val="FFFFFF"/>
                </a:solidFill>
              </a:rPr>
            </a:br>
            <a:r>
              <a:rPr lang="en-US" sz="7400">
                <a:solidFill>
                  <a:srgbClr val="FFFFFF"/>
                </a:solidFill>
              </a:rPr>
              <a:t>Airbnb</a:t>
            </a:r>
            <a:br>
              <a:rPr lang="en-US" sz="7400">
                <a:solidFill>
                  <a:srgbClr val="FFFFFF"/>
                </a:solidFill>
              </a:rPr>
            </a:br>
            <a:endParaRPr lang="en-US" sz="7400">
              <a:solidFill>
                <a:srgbClr val="FFFFFF"/>
              </a:solidFill>
            </a:endParaRPr>
          </a:p>
        </p:txBody>
      </p:sp>
      <p:sp>
        <p:nvSpPr>
          <p:cNvPr id="3" name="Subtitle 2">
            <a:extLst>
              <a:ext uri="{FF2B5EF4-FFF2-40B4-BE49-F238E27FC236}">
                <a16:creationId xmlns:a16="http://schemas.microsoft.com/office/drawing/2014/main" id="{562684C7-B1EF-4136-BC5C-03800CE861BA}"/>
              </a:ext>
            </a:extLst>
          </p:cNvPr>
          <p:cNvSpPr>
            <a:spLocks noGrp="1"/>
          </p:cNvSpPr>
          <p:nvPr>
            <p:ph type="subTitle" idx="1"/>
          </p:nvPr>
        </p:nvSpPr>
        <p:spPr>
          <a:xfrm>
            <a:off x="1100051" y="5225240"/>
            <a:ext cx="10058400" cy="1143000"/>
          </a:xfrm>
        </p:spPr>
        <p:txBody>
          <a:bodyPr>
            <a:normAutofit/>
          </a:bodyPr>
          <a:lstStyle/>
          <a:p>
            <a:r>
              <a:rPr lang="en-US">
                <a:solidFill>
                  <a:srgbClr val="FFFFFF"/>
                </a:solidFill>
              </a:rPr>
              <a:t>DSC 530 – T301 - Exploratory Data Analysis</a:t>
            </a:r>
          </a:p>
          <a:p>
            <a:r>
              <a:rPr lang="en-US">
                <a:solidFill>
                  <a:srgbClr val="FFFFFF"/>
                </a:solidFill>
              </a:rPr>
              <a:t>Bellevue university</a:t>
            </a:r>
          </a:p>
        </p:txBody>
      </p:sp>
    </p:spTree>
    <p:extLst>
      <p:ext uri="{BB962C8B-B14F-4D97-AF65-F5344CB8AC3E}">
        <p14:creationId xmlns:p14="http://schemas.microsoft.com/office/powerpoint/2010/main" val="330844957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C5DF3-A9C1-4B78-A6C4-FBDB40138D14}"/>
              </a:ext>
            </a:extLst>
          </p:cNvPr>
          <p:cNvSpPr>
            <a:spLocks noGrp="1"/>
          </p:cNvSpPr>
          <p:nvPr>
            <p:ph type="title"/>
          </p:nvPr>
        </p:nvSpPr>
        <p:spPr>
          <a:xfrm>
            <a:off x="1097280" y="286603"/>
            <a:ext cx="10058400" cy="1450757"/>
          </a:xfrm>
        </p:spPr>
        <p:txBody>
          <a:bodyPr>
            <a:normAutofit/>
          </a:bodyPr>
          <a:lstStyle/>
          <a:p>
            <a:pPr>
              <a:lnSpc>
                <a:spcPct val="150000"/>
              </a:lnSpc>
            </a:pPr>
            <a:r>
              <a:rPr lang="en-US" dirty="0"/>
              <a:t>Probability Mass Function (PMF) – Hosts</a:t>
            </a:r>
          </a:p>
        </p:txBody>
      </p:sp>
      <p:sp>
        <p:nvSpPr>
          <p:cNvPr id="13" name="TextBox 12">
            <a:extLst>
              <a:ext uri="{FF2B5EF4-FFF2-40B4-BE49-F238E27FC236}">
                <a16:creationId xmlns:a16="http://schemas.microsoft.com/office/drawing/2014/main" id="{F23FCA53-338A-429B-BD85-AB3FDF9B620C}"/>
              </a:ext>
            </a:extLst>
          </p:cNvPr>
          <p:cNvSpPr txBox="1"/>
          <p:nvPr/>
        </p:nvSpPr>
        <p:spPr>
          <a:xfrm>
            <a:off x="4041058" y="1932806"/>
            <a:ext cx="7420014" cy="461665"/>
          </a:xfrm>
          <a:prstGeom prst="rect">
            <a:avLst/>
          </a:prstGeom>
          <a:noFill/>
        </p:spPr>
        <p:txBody>
          <a:bodyPr wrap="square" rtlCol="0">
            <a:spAutoFit/>
          </a:bodyPr>
          <a:lstStyle/>
          <a:p>
            <a:r>
              <a:rPr lang="en-US" sz="1200" b="1" dirty="0"/>
              <a:t>Old Hosts vs Young Hosts</a:t>
            </a:r>
          </a:p>
          <a:p>
            <a:r>
              <a:rPr lang="en-US" sz="1200" dirty="0"/>
              <a:t>Findings yielded younger hosts tend to have higher overall scores than older hosts. </a:t>
            </a:r>
          </a:p>
        </p:txBody>
      </p:sp>
      <p:sp>
        <p:nvSpPr>
          <p:cNvPr id="15" name="TextBox 14">
            <a:extLst>
              <a:ext uri="{FF2B5EF4-FFF2-40B4-BE49-F238E27FC236}">
                <a16:creationId xmlns:a16="http://schemas.microsoft.com/office/drawing/2014/main" id="{9DEF08F0-F368-4FDC-BF8E-663F8D66905A}"/>
              </a:ext>
            </a:extLst>
          </p:cNvPr>
          <p:cNvSpPr txBox="1"/>
          <p:nvPr/>
        </p:nvSpPr>
        <p:spPr>
          <a:xfrm>
            <a:off x="4041058" y="3851119"/>
            <a:ext cx="7420014" cy="646331"/>
          </a:xfrm>
          <a:prstGeom prst="rect">
            <a:avLst/>
          </a:prstGeom>
          <a:noFill/>
        </p:spPr>
        <p:txBody>
          <a:bodyPr wrap="square" rtlCol="0">
            <a:spAutoFit/>
          </a:bodyPr>
          <a:lstStyle/>
          <a:p>
            <a:r>
              <a:rPr lang="en-US" sz="1200" b="1" dirty="0"/>
              <a:t>Venue Opened Year Round vs. Venue Opened = 365 Days</a:t>
            </a:r>
          </a:p>
          <a:p>
            <a:r>
              <a:rPr lang="en-US" sz="1200" dirty="0"/>
              <a:t>These findings appear to show that venues that are open for a short time tend to be more expensive than venues that are open year round. </a:t>
            </a:r>
          </a:p>
        </p:txBody>
      </p:sp>
      <p:pic>
        <p:nvPicPr>
          <p:cNvPr id="7" name="Picture 6">
            <a:extLst>
              <a:ext uri="{FF2B5EF4-FFF2-40B4-BE49-F238E27FC236}">
                <a16:creationId xmlns:a16="http://schemas.microsoft.com/office/drawing/2014/main" id="{73F3FE18-C639-4FE9-A7E6-2724CDC5E9CC}"/>
              </a:ext>
            </a:extLst>
          </p:cNvPr>
          <p:cNvPicPr>
            <a:picLocks noChangeAspect="1"/>
          </p:cNvPicPr>
          <p:nvPr/>
        </p:nvPicPr>
        <p:blipFill>
          <a:blip r:embed="rId2"/>
          <a:stretch>
            <a:fillRect/>
          </a:stretch>
        </p:blipFill>
        <p:spPr>
          <a:xfrm>
            <a:off x="1097281" y="1768075"/>
            <a:ext cx="2887004" cy="1942443"/>
          </a:xfrm>
          <a:prstGeom prst="rect">
            <a:avLst/>
          </a:prstGeom>
        </p:spPr>
      </p:pic>
      <p:pic>
        <p:nvPicPr>
          <p:cNvPr id="12" name="Picture 11">
            <a:extLst>
              <a:ext uri="{FF2B5EF4-FFF2-40B4-BE49-F238E27FC236}">
                <a16:creationId xmlns:a16="http://schemas.microsoft.com/office/drawing/2014/main" id="{07F91522-1A01-4733-9F84-B4F413256657}"/>
              </a:ext>
            </a:extLst>
          </p:cNvPr>
          <p:cNvPicPr>
            <a:picLocks noChangeAspect="1"/>
          </p:cNvPicPr>
          <p:nvPr/>
        </p:nvPicPr>
        <p:blipFill>
          <a:blip r:embed="rId3"/>
          <a:stretch>
            <a:fillRect/>
          </a:stretch>
        </p:blipFill>
        <p:spPr>
          <a:xfrm>
            <a:off x="4140814" y="2468935"/>
            <a:ext cx="2857500" cy="904875"/>
          </a:xfrm>
          <a:prstGeom prst="rect">
            <a:avLst/>
          </a:prstGeom>
        </p:spPr>
      </p:pic>
      <p:pic>
        <p:nvPicPr>
          <p:cNvPr id="14" name="Picture 13">
            <a:extLst>
              <a:ext uri="{FF2B5EF4-FFF2-40B4-BE49-F238E27FC236}">
                <a16:creationId xmlns:a16="http://schemas.microsoft.com/office/drawing/2014/main" id="{E2D14111-7CC4-4FAB-95C1-5539E0AB3523}"/>
              </a:ext>
            </a:extLst>
          </p:cNvPr>
          <p:cNvPicPr>
            <a:picLocks noChangeAspect="1"/>
          </p:cNvPicPr>
          <p:nvPr/>
        </p:nvPicPr>
        <p:blipFill>
          <a:blip r:embed="rId4"/>
          <a:stretch>
            <a:fillRect/>
          </a:stretch>
        </p:blipFill>
        <p:spPr>
          <a:xfrm>
            <a:off x="1097280" y="3710519"/>
            <a:ext cx="2924916" cy="1942444"/>
          </a:xfrm>
          <a:prstGeom prst="rect">
            <a:avLst/>
          </a:prstGeom>
        </p:spPr>
      </p:pic>
      <p:pic>
        <p:nvPicPr>
          <p:cNvPr id="16" name="Picture 15">
            <a:extLst>
              <a:ext uri="{FF2B5EF4-FFF2-40B4-BE49-F238E27FC236}">
                <a16:creationId xmlns:a16="http://schemas.microsoft.com/office/drawing/2014/main" id="{0F19DFD3-BD6E-44CA-948C-B788D2BD68B8}"/>
              </a:ext>
            </a:extLst>
          </p:cNvPr>
          <p:cNvPicPr>
            <a:picLocks noChangeAspect="1"/>
          </p:cNvPicPr>
          <p:nvPr/>
        </p:nvPicPr>
        <p:blipFill>
          <a:blip r:embed="rId5"/>
          <a:stretch>
            <a:fillRect/>
          </a:stretch>
        </p:blipFill>
        <p:spPr>
          <a:xfrm>
            <a:off x="4140814" y="4508034"/>
            <a:ext cx="3486150" cy="933450"/>
          </a:xfrm>
          <a:prstGeom prst="rect">
            <a:avLst/>
          </a:prstGeom>
        </p:spPr>
      </p:pic>
    </p:spTree>
    <p:extLst>
      <p:ext uri="{BB962C8B-B14F-4D97-AF65-F5344CB8AC3E}">
        <p14:creationId xmlns:p14="http://schemas.microsoft.com/office/powerpoint/2010/main" val="1246083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2AD83CFE-1CA3-4832-A4B9-C48CD1347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98641C-7F74-435D-996F-A4387A3C3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FBC5DF3-A9C1-4B78-A6C4-FBDB40138D14}"/>
              </a:ext>
            </a:extLst>
          </p:cNvPr>
          <p:cNvSpPr>
            <a:spLocks noGrp="1"/>
          </p:cNvSpPr>
          <p:nvPr>
            <p:ph type="title"/>
          </p:nvPr>
        </p:nvSpPr>
        <p:spPr>
          <a:xfrm>
            <a:off x="1034796" y="5017008"/>
            <a:ext cx="10058400" cy="1751541"/>
          </a:xfrm>
        </p:spPr>
        <p:txBody>
          <a:bodyPr vert="horz" lIns="91440" tIns="45720" rIns="91440" bIns="45720" rtlCol="0" anchor="b">
            <a:normAutofit fontScale="90000"/>
          </a:bodyPr>
          <a:lstStyle/>
          <a:p>
            <a:r>
              <a:rPr lang="en-US" sz="3600" dirty="0">
                <a:solidFill>
                  <a:srgbClr val="FFFFFF"/>
                </a:solidFill>
              </a:rPr>
              <a:t>Cumulative Distribution Function (CDF) – Beds</a:t>
            </a:r>
            <a:br>
              <a:rPr lang="en-US" sz="3600" dirty="0">
                <a:solidFill>
                  <a:srgbClr val="FFFFFF"/>
                </a:solidFill>
              </a:rPr>
            </a:br>
            <a:r>
              <a:rPr lang="en-US" sz="1800" dirty="0">
                <a:solidFill>
                  <a:schemeClr val="tx1"/>
                </a:solidFill>
                <a:latin typeface="+mn-lt"/>
              </a:rPr>
              <a:t>The initial understanding that real beds get worse ratings than other beds appears to be carried by the number of reviews that were &lt; 60. The CDF of each rating after 60 appears in a similar fashion to the real beds, albeit slightly better.</a:t>
            </a:r>
            <a:br>
              <a:rPr lang="en-US" sz="1800" dirty="0">
                <a:solidFill>
                  <a:schemeClr val="tx1"/>
                </a:solidFill>
                <a:latin typeface="+mn-lt"/>
              </a:rPr>
            </a:br>
            <a:r>
              <a:rPr lang="en-US" sz="1800" dirty="0">
                <a:solidFill>
                  <a:schemeClr val="tx1"/>
                </a:solidFill>
                <a:latin typeface="+mn-lt"/>
              </a:rPr>
              <a:t> </a:t>
            </a:r>
            <a:br>
              <a:rPr lang="en-US" sz="1800" dirty="0">
                <a:solidFill>
                  <a:schemeClr val="tx1"/>
                </a:solidFill>
                <a:latin typeface="+mn-lt"/>
              </a:rPr>
            </a:br>
            <a:r>
              <a:rPr lang="en-US" sz="1800" dirty="0">
                <a:solidFill>
                  <a:schemeClr val="tx1"/>
                </a:solidFill>
                <a:latin typeface="+mn-lt"/>
              </a:rPr>
              <a:t>Other beds also appear to be cheaper as the 90</a:t>
            </a:r>
            <a:r>
              <a:rPr lang="en-US" sz="1800" baseline="30000" dirty="0">
                <a:solidFill>
                  <a:schemeClr val="tx1"/>
                </a:solidFill>
                <a:latin typeface="+mn-lt"/>
              </a:rPr>
              <a:t>th</a:t>
            </a:r>
            <a:r>
              <a:rPr lang="en-US" sz="1800" dirty="0">
                <a:solidFill>
                  <a:schemeClr val="tx1"/>
                </a:solidFill>
                <a:latin typeface="+mn-lt"/>
              </a:rPr>
              <a:t> percentile contains prices that appear to be under $250. This is not the case for real beds as the 90</a:t>
            </a:r>
            <a:r>
              <a:rPr lang="en-US" sz="1800" baseline="30000" dirty="0">
                <a:solidFill>
                  <a:schemeClr val="tx1"/>
                </a:solidFill>
                <a:latin typeface="+mn-lt"/>
              </a:rPr>
              <a:t>th</a:t>
            </a:r>
            <a:r>
              <a:rPr lang="en-US" sz="1800" dirty="0">
                <a:solidFill>
                  <a:schemeClr val="tx1"/>
                </a:solidFill>
                <a:latin typeface="+mn-lt"/>
              </a:rPr>
              <a:t> percentile appears to contain anything &lt; $500</a:t>
            </a:r>
          </a:p>
        </p:txBody>
      </p:sp>
      <p:sp>
        <p:nvSpPr>
          <p:cNvPr id="29" name="Rectangle 28">
            <a:extLst>
              <a:ext uri="{FF2B5EF4-FFF2-40B4-BE49-F238E27FC236}">
                <a16:creationId xmlns:a16="http://schemas.microsoft.com/office/drawing/2014/main" id="{F530C0F6-C8DF-4539-B30C-8105DB61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AE51241-AA8B-4B82-9C59-6738DB856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a:extLst>
              <a:ext uri="{FF2B5EF4-FFF2-40B4-BE49-F238E27FC236}">
                <a16:creationId xmlns:a16="http://schemas.microsoft.com/office/drawing/2014/main" id="{9DA87D89-3201-4202-8387-D908F0A0A7BD}"/>
              </a:ext>
            </a:extLst>
          </p:cNvPr>
          <p:cNvPicPr>
            <a:picLocks noChangeAspect="1"/>
          </p:cNvPicPr>
          <p:nvPr/>
        </p:nvPicPr>
        <p:blipFill>
          <a:blip r:embed="rId2"/>
          <a:stretch>
            <a:fillRect/>
          </a:stretch>
        </p:blipFill>
        <p:spPr>
          <a:xfrm>
            <a:off x="944976" y="369582"/>
            <a:ext cx="4747546" cy="3417257"/>
          </a:xfrm>
          <a:prstGeom prst="rect">
            <a:avLst/>
          </a:prstGeom>
        </p:spPr>
      </p:pic>
      <p:pic>
        <p:nvPicPr>
          <p:cNvPr id="10" name="Picture 9">
            <a:extLst>
              <a:ext uri="{FF2B5EF4-FFF2-40B4-BE49-F238E27FC236}">
                <a16:creationId xmlns:a16="http://schemas.microsoft.com/office/drawing/2014/main" id="{25DDA8E8-5CBA-4A9F-B661-06F762BB6416}"/>
              </a:ext>
            </a:extLst>
          </p:cNvPr>
          <p:cNvPicPr>
            <a:picLocks noChangeAspect="1"/>
          </p:cNvPicPr>
          <p:nvPr/>
        </p:nvPicPr>
        <p:blipFill>
          <a:blip r:embed="rId3"/>
          <a:stretch>
            <a:fillRect/>
          </a:stretch>
        </p:blipFill>
        <p:spPr>
          <a:xfrm>
            <a:off x="6499478" y="547216"/>
            <a:ext cx="4519692" cy="3233409"/>
          </a:xfrm>
          <a:prstGeom prst="rect">
            <a:avLst/>
          </a:prstGeom>
        </p:spPr>
      </p:pic>
    </p:spTree>
    <p:extLst>
      <p:ext uri="{BB962C8B-B14F-4D97-AF65-F5344CB8AC3E}">
        <p14:creationId xmlns:p14="http://schemas.microsoft.com/office/powerpoint/2010/main" val="2481676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2AD83CFE-1CA3-4832-A4B9-C48CD1347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98641C-7F74-435D-996F-A4387A3C3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FBC5DF3-A9C1-4B78-A6C4-FBDB40138D14}"/>
              </a:ext>
            </a:extLst>
          </p:cNvPr>
          <p:cNvSpPr>
            <a:spLocks noGrp="1"/>
          </p:cNvSpPr>
          <p:nvPr>
            <p:ph type="title"/>
          </p:nvPr>
        </p:nvSpPr>
        <p:spPr>
          <a:xfrm>
            <a:off x="1034796" y="5017008"/>
            <a:ext cx="10058400" cy="1751541"/>
          </a:xfrm>
        </p:spPr>
        <p:txBody>
          <a:bodyPr vert="horz" lIns="91440" tIns="45720" rIns="91440" bIns="45720" rtlCol="0" anchor="b">
            <a:normAutofit/>
          </a:bodyPr>
          <a:lstStyle/>
          <a:p>
            <a:r>
              <a:rPr lang="en-US" sz="3600" dirty="0">
                <a:solidFill>
                  <a:srgbClr val="FFFFFF"/>
                </a:solidFill>
              </a:rPr>
              <a:t>Cumulative Distribution Function (CDF) – Cleaning</a:t>
            </a:r>
            <a:br>
              <a:rPr lang="en-US" sz="3600" dirty="0">
                <a:solidFill>
                  <a:srgbClr val="FFFFFF"/>
                </a:solidFill>
              </a:rPr>
            </a:br>
            <a:r>
              <a:rPr lang="en-US" sz="1800" dirty="0">
                <a:solidFill>
                  <a:schemeClr val="tx1"/>
                </a:solidFill>
                <a:latin typeface="+mn-lt"/>
              </a:rPr>
              <a:t>The difference in cleaning fees is a little more apparent with CDF, as lower priced Airbnb’s cleaning fees are lower up until around the 80</a:t>
            </a:r>
            <a:r>
              <a:rPr lang="en-US" sz="1800" baseline="30000" dirty="0">
                <a:solidFill>
                  <a:schemeClr val="tx1"/>
                </a:solidFill>
                <a:latin typeface="+mn-lt"/>
              </a:rPr>
              <a:t>th</a:t>
            </a:r>
            <a:r>
              <a:rPr lang="en-US" sz="1800" dirty="0">
                <a:solidFill>
                  <a:schemeClr val="tx1"/>
                </a:solidFill>
                <a:latin typeface="+mn-lt"/>
              </a:rPr>
              <a:t> percentile. </a:t>
            </a:r>
            <a:br>
              <a:rPr lang="en-US" sz="1800" dirty="0">
                <a:solidFill>
                  <a:schemeClr val="tx1"/>
                </a:solidFill>
                <a:latin typeface="+mn-lt"/>
              </a:rPr>
            </a:br>
            <a:r>
              <a:rPr lang="en-US" sz="1800" dirty="0">
                <a:solidFill>
                  <a:schemeClr val="tx1"/>
                </a:solidFill>
                <a:latin typeface="+mn-lt"/>
              </a:rPr>
              <a:t> </a:t>
            </a:r>
            <a:br>
              <a:rPr lang="en-US" sz="1800" dirty="0">
                <a:solidFill>
                  <a:schemeClr val="tx1"/>
                </a:solidFill>
                <a:latin typeface="+mn-lt"/>
              </a:rPr>
            </a:br>
            <a:r>
              <a:rPr lang="en-US" sz="1800" dirty="0">
                <a:solidFill>
                  <a:schemeClr val="tx1"/>
                </a:solidFill>
                <a:latin typeface="+mn-lt"/>
              </a:rPr>
              <a:t>The cleaning guest ratings are nearly identical until the 80</a:t>
            </a:r>
            <a:r>
              <a:rPr lang="en-US" sz="1800" baseline="30000" dirty="0">
                <a:solidFill>
                  <a:schemeClr val="tx1"/>
                </a:solidFill>
                <a:latin typeface="+mn-lt"/>
              </a:rPr>
              <a:t>th</a:t>
            </a:r>
            <a:r>
              <a:rPr lang="en-US" sz="1800" dirty="0">
                <a:solidFill>
                  <a:schemeClr val="tx1"/>
                </a:solidFill>
                <a:latin typeface="+mn-lt"/>
              </a:rPr>
              <a:t> percentile where cleaning ratings fall below 10 as cleaning fees increase above $250. </a:t>
            </a:r>
          </a:p>
        </p:txBody>
      </p:sp>
      <p:sp>
        <p:nvSpPr>
          <p:cNvPr id="29" name="Rectangle 28">
            <a:extLst>
              <a:ext uri="{FF2B5EF4-FFF2-40B4-BE49-F238E27FC236}">
                <a16:creationId xmlns:a16="http://schemas.microsoft.com/office/drawing/2014/main" id="{F530C0F6-C8DF-4539-B30C-8105DB61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AE51241-AA8B-4B82-9C59-6738DB856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6FAAA2F9-F0FF-4C74-B7B0-6C9D92356C1D}"/>
              </a:ext>
            </a:extLst>
          </p:cNvPr>
          <p:cNvPicPr>
            <a:picLocks noChangeAspect="1"/>
          </p:cNvPicPr>
          <p:nvPr/>
        </p:nvPicPr>
        <p:blipFill>
          <a:blip r:embed="rId2"/>
          <a:stretch>
            <a:fillRect/>
          </a:stretch>
        </p:blipFill>
        <p:spPr>
          <a:xfrm>
            <a:off x="706383" y="498115"/>
            <a:ext cx="4685814" cy="3282510"/>
          </a:xfrm>
          <a:prstGeom prst="rect">
            <a:avLst/>
          </a:prstGeom>
        </p:spPr>
      </p:pic>
      <p:pic>
        <p:nvPicPr>
          <p:cNvPr id="5" name="Picture 4">
            <a:extLst>
              <a:ext uri="{FF2B5EF4-FFF2-40B4-BE49-F238E27FC236}">
                <a16:creationId xmlns:a16="http://schemas.microsoft.com/office/drawing/2014/main" id="{30C7076F-89FE-418D-B8BE-EC1113B8371D}"/>
              </a:ext>
            </a:extLst>
          </p:cNvPr>
          <p:cNvPicPr>
            <a:picLocks noChangeAspect="1"/>
          </p:cNvPicPr>
          <p:nvPr/>
        </p:nvPicPr>
        <p:blipFill>
          <a:blip r:embed="rId3"/>
          <a:stretch>
            <a:fillRect/>
          </a:stretch>
        </p:blipFill>
        <p:spPr>
          <a:xfrm>
            <a:off x="6687399" y="604948"/>
            <a:ext cx="4798218" cy="3230961"/>
          </a:xfrm>
          <a:prstGeom prst="rect">
            <a:avLst/>
          </a:prstGeom>
        </p:spPr>
      </p:pic>
    </p:spTree>
    <p:extLst>
      <p:ext uri="{BB962C8B-B14F-4D97-AF65-F5344CB8AC3E}">
        <p14:creationId xmlns:p14="http://schemas.microsoft.com/office/powerpoint/2010/main" val="887982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2AD83CFE-1CA3-4832-A4B9-C48CD1347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98641C-7F74-435D-996F-A4387A3C3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FBC5DF3-A9C1-4B78-A6C4-FBDB40138D14}"/>
              </a:ext>
            </a:extLst>
          </p:cNvPr>
          <p:cNvSpPr>
            <a:spLocks noGrp="1"/>
          </p:cNvSpPr>
          <p:nvPr>
            <p:ph type="title"/>
          </p:nvPr>
        </p:nvSpPr>
        <p:spPr>
          <a:xfrm>
            <a:off x="1034796" y="5017008"/>
            <a:ext cx="10058400" cy="1751541"/>
          </a:xfrm>
        </p:spPr>
        <p:txBody>
          <a:bodyPr vert="horz" lIns="91440" tIns="45720" rIns="91440" bIns="45720" rtlCol="0" anchor="b">
            <a:normAutofit/>
          </a:bodyPr>
          <a:lstStyle/>
          <a:p>
            <a:r>
              <a:rPr lang="en-US" sz="3600" dirty="0">
                <a:solidFill>
                  <a:srgbClr val="FFFFFF"/>
                </a:solidFill>
              </a:rPr>
              <a:t>Cumulative Distribution Function (CDF) – Hosts</a:t>
            </a:r>
            <a:br>
              <a:rPr lang="en-US" sz="3600" dirty="0">
                <a:solidFill>
                  <a:srgbClr val="FFFFFF"/>
                </a:solidFill>
              </a:rPr>
            </a:br>
            <a:r>
              <a:rPr lang="en-US" sz="1800" dirty="0">
                <a:solidFill>
                  <a:schemeClr val="tx1"/>
                </a:solidFill>
                <a:latin typeface="+mn-lt"/>
              </a:rPr>
              <a:t>The price comparison between hosts that are open year round to hosts that are opened 60 days or less show that long time hosts tend to have more expensive prices.</a:t>
            </a:r>
            <a:br>
              <a:rPr lang="en-US" sz="1800" dirty="0">
                <a:solidFill>
                  <a:schemeClr val="tx1"/>
                </a:solidFill>
                <a:latin typeface="+mn-lt"/>
              </a:rPr>
            </a:br>
            <a:r>
              <a:rPr lang="en-US" sz="1800" dirty="0">
                <a:solidFill>
                  <a:schemeClr val="tx1"/>
                </a:solidFill>
                <a:latin typeface="+mn-lt"/>
              </a:rPr>
              <a:t> </a:t>
            </a:r>
            <a:br>
              <a:rPr lang="en-US" sz="1800" dirty="0">
                <a:solidFill>
                  <a:schemeClr val="tx1"/>
                </a:solidFill>
                <a:latin typeface="+mn-lt"/>
              </a:rPr>
            </a:br>
            <a:r>
              <a:rPr lang="en-US" sz="1800" dirty="0">
                <a:solidFill>
                  <a:schemeClr val="tx1"/>
                </a:solidFill>
                <a:latin typeface="+mn-lt"/>
              </a:rPr>
              <a:t>Hosts that are haven’t had much Airbnb experience (Younger hosts) tend to have better reviews than Older hosts. But this also could be a result of minimal reviews, as Older hosts have more opportunities to have more reviews. </a:t>
            </a:r>
          </a:p>
        </p:txBody>
      </p:sp>
      <p:sp>
        <p:nvSpPr>
          <p:cNvPr id="29" name="Rectangle 28">
            <a:extLst>
              <a:ext uri="{FF2B5EF4-FFF2-40B4-BE49-F238E27FC236}">
                <a16:creationId xmlns:a16="http://schemas.microsoft.com/office/drawing/2014/main" id="{F530C0F6-C8DF-4539-B30C-8105DB61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AE51241-AA8B-4B82-9C59-6738DB856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a:extLst>
              <a:ext uri="{FF2B5EF4-FFF2-40B4-BE49-F238E27FC236}">
                <a16:creationId xmlns:a16="http://schemas.microsoft.com/office/drawing/2014/main" id="{0D067CF6-44D1-481E-B64A-08D6E3185274}"/>
              </a:ext>
            </a:extLst>
          </p:cNvPr>
          <p:cNvPicPr>
            <a:picLocks noChangeAspect="1"/>
          </p:cNvPicPr>
          <p:nvPr/>
        </p:nvPicPr>
        <p:blipFill>
          <a:blip r:embed="rId2"/>
          <a:stretch>
            <a:fillRect/>
          </a:stretch>
        </p:blipFill>
        <p:spPr>
          <a:xfrm>
            <a:off x="822726" y="604945"/>
            <a:ext cx="4556479" cy="3230958"/>
          </a:xfrm>
          <a:prstGeom prst="rect">
            <a:avLst/>
          </a:prstGeom>
        </p:spPr>
      </p:pic>
      <p:pic>
        <p:nvPicPr>
          <p:cNvPr id="6" name="Picture 5">
            <a:extLst>
              <a:ext uri="{FF2B5EF4-FFF2-40B4-BE49-F238E27FC236}">
                <a16:creationId xmlns:a16="http://schemas.microsoft.com/office/drawing/2014/main" id="{AA9371CA-5BC8-4F7D-817E-C7DA0D312EB1}"/>
              </a:ext>
            </a:extLst>
          </p:cNvPr>
          <p:cNvPicPr>
            <a:picLocks noChangeAspect="1"/>
          </p:cNvPicPr>
          <p:nvPr/>
        </p:nvPicPr>
        <p:blipFill>
          <a:blip r:embed="rId3"/>
          <a:stretch>
            <a:fillRect/>
          </a:stretch>
        </p:blipFill>
        <p:spPr>
          <a:xfrm>
            <a:off x="6812795" y="652118"/>
            <a:ext cx="4436230" cy="3183785"/>
          </a:xfrm>
          <a:prstGeom prst="rect">
            <a:avLst/>
          </a:prstGeom>
        </p:spPr>
      </p:pic>
    </p:spTree>
    <p:extLst>
      <p:ext uri="{BB962C8B-B14F-4D97-AF65-F5344CB8AC3E}">
        <p14:creationId xmlns:p14="http://schemas.microsoft.com/office/powerpoint/2010/main" val="2860104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2" name="Rectangle 87">
            <a:extLst>
              <a:ext uri="{FF2B5EF4-FFF2-40B4-BE49-F238E27FC236}">
                <a16:creationId xmlns:a16="http://schemas.microsoft.com/office/drawing/2014/main" id="{3F87243A-F810-42AD-AA74-3FA38B1D8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 name="Rectangle 89">
            <a:extLst>
              <a:ext uri="{FF2B5EF4-FFF2-40B4-BE49-F238E27FC236}">
                <a16:creationId xmlns:a16="http://schemas.microsoft.com/office/drawing/2014/main" id="{E4710C0A-057C-4274-BA2D-001F1025E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4" name="Straight Connector 91">
            <a:extLst>
              <a:ext uri="{FF2B5EF4-FFF2-40B4-BE49-F238E27FC236}">
                <a16:creationId xmlns:a16="http://schemas.microsoft.com/office/drawing/2014/main" id="{BEFAE2A0-B30D-40C7-BB2F-AE3D6D5D00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5" name="Rectangle 93">
            <a:extLst>
              <a:ext uri="{FF2B5EF4-FFF2-40B4-BE49-F238E27FC236}">
                <a16:creationId xmlns:a16="http://schemas.microsoft.com/office/drawing/2014/main" id="{28508911-8AF6-4A7F-958D-155C5FA41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95">
            <a:extLst>
              <a:ext uri="{FF2B5EF4-FFF2-40B4-BE49-F238E27FC236}">
                <a16:creationId xmlns:a16="http://schemas.microsoft.com/office/drawing/2014/main" id="{CD9CD4F8-76BB-4EE6-A72A-A4F8A8198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FBC5DF3-A9C1-4B78-A6C4-FBDB40138D14}"/>
              </a:ext>
            </a:extLst>
          </p:cNvPr>
          <p:cNvSpPr>
            <a:spLocks noGrp="1"/>
          </p:cNvSpPr>
          <p:nvPr>
            <p:ph type="title"/>
          </p:nvPr>
        </p:nvSpPr>
        <p:spPr>
          <a:xfrm>
            <a:off x="177553" y="640079"/>
            <a:ext cx="4243923" cy="5819705"/>
          </a:xfrm>
        </p:spPr>
        <p:txBody>
          <a:bodyPr vert="horz" lIns="91440" tIns="45720" rIns="91440" bIns="45720" rtlCol="0" anchor="b">
            <a:normAutofit fontScale="90000"/>
          </a:bodyPr>
          <a:lstStyle/>
          <a:p>
            <a:r>
              <a:rPr lang="en-US" sz="3600" dirty="0">
                <a:solidFill>
                  <a:srgbClr val="FFFFFF"/>
                </a:solidFill>
              </a:rPr>
              <a:t>Modeling Distribution</a:t>
            </a:r>
            <a:br>
              <a:rPr lang="en-US" sz="3600" dirty="0">
                <a:solidFill>
                  <a:srgbClr val="FFFFFF"/>
                </a:solidFill>
              </a:rPr>
            </a:br>
            <a:br>
              <a:rPr lang="en-US" sz="3600" dirty="0">
                <a:solidFill>
                  <a:srgbClr val="FFFFFF"/>
                </a:solidFill>
              </a:rPr>
            </a:br>
            <a:br>
              <a:rPr lang="en-US" sz="1200" dirty="0">
                <a:solidFill>
                  <a:srgbClr val="FFFFFF"/>
                </a:solidFill>
              </a:rPr>
            </a:br>
            <a:r>
              <a:rPr lang="en-US" sz="1800" dirty="0">
                <a:solidFill>
                  <a:srgbClr val="FFFFFF"/>
                </a:solidFill>
              </a:rPr>
              <a:t>The majority of the variables in this dataset contain highly skewed data, and there aren’t a series of events within the data. So, coming up with a model for the distributions is challenging. The seniority of a host is the closest distribution to Gaussian distribution, and interesting enough these models offer the closest insight to a true model of the distributions. </a:t>
            </a:r>
            <a:br>
              <a:rPr lang="en-US" sz="1800" dirty="0">
                <a:solidFill>
                  <a:srgbClr val="FFFFFF"/>
                </a:solidFill>
              </a:rPr>
            </a:br>
            <a:br>
              <a:rPr lang="en-US" sz="1800" dirty="0">
                <a:solidFill>
                  <a:srgbClr val="FFFFFF"/>
                </a:solidFill>
              </a:rPr>
            </a:br>
            <a:r>
              <a:rPr lang="en-US" sz="1800" dirty="0">
                <a:solidFill>
                  <a:srgbClr val="FFFFFF"/>
                </a:solidFill>
              </a:rPr>
              <a:t>On the right are a few examples. The first is a comparison of a normal probability plot between two variables. The host rates between $0 and roughly $250 appear to fit the model well, but quickly becomes a poor model as prices increase. </a:t>
            </a:r>
            <a:br>
              <a:rPr lang="en-US" sz="1800" dirty="0">
                <a:solidFill>
                  <a:srgbClr val="FFFFFF"/>
                </a:solidFill>
              </a:rPr>
            </a:br>
            <a:br>
              <a:rPr lang="en-US" sz="1800" dirty="0">
                <a:solidFill>
                  <a:srgbClr val="FFFFFF"/>
                </a:solidFill>
              </a:rPr>
            </a:br>
            <a:r>
              <a:rPr lang="en-US" sz="1800" dirty="0">
                <a:solidFill>
                  <a:srgbClr val="FFFFFF"/>
                </a:solidFill>
              </a:rPr>
              <a:t>The next model displays similar results for cleaning fees. Between $0 and $100 follow closely in line with the model, but at $250 the model becomes irrelevant. </a:t>
            </a:r>
            <a:br>
              <a:rPr lang="en-US" sz="1800" dirty="0">
                <a:solidFill>
                  <a:srgbClr val="FFFFFF"/>
                </a:solidFill>
              </a:rPr>
            </a:br>
            <a:br>
              <a:rPr lang="en-US" sz="1800" dirty="0">
                <a:solidFill>
                  <a:srgbClr val="FFFFFF"/>
                </a:solidFill>
              </a:rPr>
            </a:br>
            <a:r>
              <a:rPr lang="en-US" sz="1800" dirty="0">
                <a:solidFill>
                  <a:srgbClr val="FFFFFF"/>
                </a:solidFill>
              </a:rPr>
              <a:t>The last model on the far right shows that younger hosts fit sort of well with the model when it comes to modeling the number of days a host will be available throughout the year.</a:t>
            </a:r>
            <a:endParaRPr lang="en-US" sz="1200" dirty="0">
              <a:solidFill>
                <a:srgbClr val="FFFFFF"/>
              </a:solidFill>
            </a:endParaRPr>
          </a:p>
        </p:txBody>
      </p:sp>
      <p:sp>
        <p:nvSpPr>
          <p:cNvPr id="167" name="Rectangle 97">
            <a:extLst>
              <a:ext uri="{FF2B5EF4-FFF2-40B4-BE49-F238E27FC236}">
                <a16:creationId xmlns:a16="http://schemas.microsoft.com/office/drawing/2014/main" id="{B3571E7A-6F77-40FC-B29C-21FB8D754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 name="Rectangle 99">
            <a:extLst>
              <a:ext uri="{FF2B5EF4-FFF2-40B4-BE49-F238E27FC236}">
                <a16:creationId xmlns:a16="http://schemas.microsoft.com/office/drawing/2014/main" id="{9D769687-EAF6-4372-9E47-6B4890C37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5290" y="321732"/>
            <a:ext cx="3654966" cy="3674848"/>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FA46C7A-C299-4B35-A75B-78BF8CD016AD}"/>
              </a:ext>
            </a:extLst>
          </p:cNvPr>
          <p:cNvPicPr>
            <a:picLocks noChangeAspect="1"/>
          </p:cNvPicPr>
          <p:nvPr/>
        </p:nvPicPr>
        <p:blipFill>
          <a:blip r:embed="rId2"/>
          <a:stretch>
            <a:fillRect/>
          </a:stretch>
        </p:blipFill>
        <p:spPr>
          <a:xfrm>
            <a:off x="5128565" y="1003696"/>
            <a:ext cx="3328416" cy="2310920"/>
          </a:xfrm>
          <a:prstGeom prst="rect">
            <a:avLst/>
          </a:prstGeom>
        </p:spPr>
      </p:pic>
      <p:sp>
        <p:nvSpPr>
          <p:cNvPr id="169" name="Rectangle 101">
            <a:extLst>
              <a:ext uri="{FF2B5EF4-FFF2-40B4-BE49-F238E27FC236}">
                <a16:creationId xmlns:a16="http://schemas.microsoft.com/office/drawing/2014/main" id="{079C6E80-D8C1-448A-896C-DD09EF229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8534" y="321732"/>
            <a:ext cx="3088456" cy="210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DCF3FBA5-8829-4A8F-9C54-C661520F7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8288" y="2617577"/>
            <a:ext cx="3068701" cy="3809118"/>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A5906F46-0376-4A54-B1DD-5DC0200D6C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5290" y="4157448"/>
            <a:ext cx="3654966" cy="2302337"/>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8B8D390-6D84-4B57-810E-EABB3390FE3D}"/>
              </a:ext>
            </a:extLst>
          </p:cNvPr>
          <p:cNvPicPr>
            <a:picLocks noChangeAspect="1"/>
          </p:cNvPicPr>
          <p:nvPr/>
        </p:nvPicPr>
        <p:blipFill>
          <a:blip r:embed="rId3"/>
          <a:stretch>
            <a:fillRect/>
          </a:stretch>
        </p:blipFill>
        <p:spPr>
          <a:xfrm>
            <a:off x="5362858" y="4318312"/>
            <a:ext cx="2864323" cy="1977401"/>
          </a:xfrm>
          <a:prstGeom prst="rect">
            <a:avLst/>
          </a:prstGeom>
        </p:spPr>
      </p:pic>
      <p:pic>
        <p:nvPicPr>
          <p:cNvPr id="9" name="Picture 8">
            <a:extLst>
              <a:ext uri="{FF2B5EF4-FFF2-40B4-BE49-F238E27FC236}">
                <a16:creationId xmlns:a16="http://schemas.microsoft.com/office/drawing/2014/main" id="{325F1BE0-8C2E-4315-B37A-601ED623FEE0}"/>
              </a:ext>
            </a:extLst>
          </p:cNvPr>
          <p:cNvPicPr>
            <a:picLocks noChangeAspect="1"/>
          </p:cNvPicPr>
          <p:nvPr/>
        </p:nvPicPr>
        <p:blipFill>
          <a:blip r:embed="rId4"/>
          <a:stretch>
            <a:fillRect/>
          </a:stretch>
        </p:blipFill>
        <p:spPr>
          <a:xfrm>
            <a:off x="8907885" y="3549931"/>
            <a:ext cx="2826787" cy="1969304"/>
          </a:xfrm>
          <a:prstGeom prst="rect">
            <a:avLst/>
          </a:prstGeom>
        </p:spPr>
      </p:pic>
    </p:spTree>
    <p:extLst>
      <p:ext uri="{BB962C8B-B14F-4D97-AF65-F5344CB8AC3E}">
        <p14:creationId xmlns:p14="http://schemas.microsoft.com/office/powerpoint/2010/main" val="1495319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 name="Rectangle 104">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7" name="Rectangle 106">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9" name="Straight Connector 108">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11" name="Rectangle 110">
            <a:extLst>
              <a:ext uri="{FF2B5EF4-FFF2-40B4-BE49-F238E27FC236}">
                <a16:creationId xmlns:a16="http://schemas.microsoft.com/office/drawing/2014/main" id="{5AE6C737-FF55-4064-94B7-0B21D2EB6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itle 1">
            <a:extLst>
              <a:ext uri="{FF2B5EF4-FFF2-40B4-BE49-F238E27FC236}">
                <a16:creationId xmlns:a16="http://schemas.microsoft.com/office/drawing/2014/main" id="{C21FE1E2-A4ED-4EA4-A36A-33317E0A40C6}"/>
              </a:ext>
            </a:extLst>
          </p:cNvPr>
          <p:cNvSpPr>
            <a:spLocks noGrp="1"/>
          </p:cNvSpPr>
          <p:nvPr>
            <p:ph type="title"/>
          </p:nvPr>
        </p:nvSpPr>
        <p:spPr>
          <a:xfrm>
            <a:off x="6730000" y="639097"/>
            <a:ext cx="4813072" cy="3686015"/>
          </a:xfrm>
        </p:spPr>
        <p:txBody>
          <a:bodyPr vert="horz" lIns="91440" tIns="45720" rIns="91440" bIns="45720" rtlCol="0" anchor="b">
            <a:normAutofit/>
          </a:bodyPr>
          <a:lstStyle/>
          <a:p>
            <a:r>
              <a:rPr lang="en-US" sz="2000" b="1" dirty="0">
                <a:solidFill>
                  <a:schemeClr val="tx1">
                    <a:lumMod val="85000"/>
                    <a:lumOff val="15000"/>
                  </a:schemeClr>
                </a:solidFill>
              </a:rPr>
              <a:t>Correlation</a:t>
            </a:r>
            <a:br>
              <a:rPr lang="en-US" sz="2000" b="1" dirty="0">
                <a:solidFill>
                  <a:schemeClr val="tx1">
                    <a:lumMod val="85000"/>
                    <a:lumOff val="15000"/>
                  </a:schemeClr>
                </a:solidFill>
              </a:rPr>
            </a:br>
            <a:br>
              <a:rPr lang="en-US" sz="2000" b="1" dirty="0">
                <a:solidFill>
                  <a:schemeClr val="tx1">
                    <a:lumMod val="85000"/>
                    <a:lumOff val="15000"/>
                  </a:schemeClr>
                </a:solidFill>
              </a:rPr>
            </a:br>
            <a:r>
              <a:rPr lang="en-US" sz="2000" dirty="0">
                <a:solidFill>
                  <a:schemeClr val="tx1">
                    <a:lumMod val="85000"/>
                    <a:lumOff val="15000"/>
                  </a:schemeClr>
                </a:solidFill>
              </a:rPr>
              <a:t>The heatmap to the left provides a visual of variables and how well they’re correlated. Inside each block is Pearson’s correlation coefficient.</a:t>
            </a:r>
            <a:br>
              <a:rPr lang="en-US" sz="2000" dirty="0">
                <a:solidFill>
                  <a:schemeClr val="tx1">
                    <a:lumMod val="85000"/>
                    <a:lumOff val="15000"/>
                  </a:schemeClr>
                </a:solidFill>
              </a:rPr>
            </a:br>
            <a:br>
              <a:rPr lang="en-US" sz="2000" dirty="0">
                <a:solidFill>
                  <a:schemeClr val="tx1">
                    <a:lumMod val="85000"/>
                    <a:lumOff val="15000"/>
                  </a:schemeClr>
                </a:solidFill>
              </a:rPr>
            </a:br>
            <a:r>
              <a:rPr lang="en-US" sz="2000" dirty="0">
                <a:solidFill>
                  <a:schemeClr val="tx1">
                    <a:lumMod val="85000"/>
                    <a:lumOff val="15000"/>
                  </a:schemeClr>
                </a:solidFill>
              </a:rPr>
              <a:t>There appears to be little to no correlation between the accommodations (bedrooms, beds, etc.) and the review scores. </a:t>
            </a:r>
            <a:br>
              <a:rPr lang="en-US" sz="2000" dirty="0">
                <a:solidFill>
                  <a:schemeClr val="tx1">
                    <a:lumMod val="85000"/>
                    <a:lumOff val="15000"/>
                  </a:schemeClr>
                </a:solidFill>
              </a:rPr>
            </a:br>
            <a:br>
              <a:rPr lang="en-US" sz="2000" dirty="0">
                <a:solidFill>
                  <a:schemeClr val="tx1">
                    <a:lumMod val="85000"/>
                    <a:lumOff val="15000"/>
                  </a:schemeClr>
                </a:solidFill>
              </a:rPr>
            </a:br>
            <a:r>
              <a:rPr lang="en-US" sz="2000" dirty="0">
                <a:solidFill>
                  <a:schemeClr val="tx1">
                    <a:lumMod val="85000"/>
                    <a:lumOff val="15000"/>
                  </a:schemeClr>
                </a:solidFill>
              </a:rPr>
              <a:t>However, the accommodations appear to correlate with the cleaning fee and price ranges.</a:t>
            </a:r>
          </a:p>
        </p:txBody>
      </p:sp>
      <p:pic>
        <p:nvPicPr>
          <p:cNvPr id="28" name="Picture 27">
            <a:extLst>
              <a:ext uri="{FF2B5EF4-FFF2-40B4-BE49-F238E27FC236}">
                <a16:creationId xmlns:a16="http://schemas.microsoft.com/office/drawing/2014/main" id="{E13DCFE7-2881-4A3F-93E1-CAC8CA5A857F}"/>
              </a:ext>
            </a:extLst>
          </p:cNvPr>
          <p:cNvPicPr>
            <a:picLocks noChangeAspect="1"/>
          </p:cNvPicPr>
          <p:nvPr/>
        </p:nvPicPr>
        <p:blipFill>
          <a:blip r:embed="rId2"/>
          <a:stretch>
            <a:fillRect/>
          </a:stretch>
        </p:blipFill>
        <p:spPr>
          <a:xfrm>
            <a:off x="633999" y="695604"/>
            <a:ext cx="5462001" cy="4943110"/>
          </a:xfrm>
          <a:prstGeom prst="rect">
            <a:avLst/>
          </a:prstGeom>
        </p:spPr>
      </p:pic>
      <p:cxnSp>
        <p:nvCxnSpPr>
          <p:cNvPr id="113" name="Straight Connector 112">
            <a:extLst>
              <a:ext uri="{FF2B5EF4-FFF2-40B4-BE49-F238E27FC236}">
                <a16:creationId xmlns:a16="http://schemas.microsoft.com/office/drawing/2014/main" id="{6B5B1DD8-6224-4137-8621-32982B00F9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15" name="Rectangle 114">
            <a:extLst>
              <a:ext uri="{FF2B5EF4-FFF2-40B4-BE49-F238E27FC236}">
                <a16:creationId xmlns:a16="http://schemas.microsoft.com/office/drawing/2014/main" id="{D8218D9F-38B6-4AE0-9051-5434D19A5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7" name="Rectangle 116">
            <a:extLst>
              <a:ext uri="{FF2B5EF4-FFF2-40B4-BE49-F238E27FC236}">
                <a16:creationId xmlns:a16="http://schemas.microsoft.com/office/drawing/2014/main" id="{2D3DCA99-84AF-487A-BF72-91C5FA6B0B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23435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 name="Rectangle 8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2" name="Rectangle 8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 name="Straight Connector 8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4" name="Rectangle 86">
            <a:extLst>
              <a:ext uri="{FF2B5EF4-FFF2-40B4-BE49-F238E27FC236}">
                <a16:creationId xmlns:a16="http://schemas.microsoft.com/office/drawing/2014/main" id="{8D0DE514-8876-4D18-A995-61A5C1F81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88">
            <a:extLst>
              <a:ext uri="{FF2B5EF4-FFF2-40B4-BE49-F238E27FC236}">
                <a16:creationId xmlns:a16="http://schemas.microsoft.com/office/drawing/2014/main" id="{09DA791C-FFCF-422E-8775-BDA6C0E5E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a:extLst>
              <a:ext uri="{FF2B5EF4-FFF2-40B4-BE49-F238E27FC236}">
                <a16:creationId xmlns:a16="http://schemas.microsoft.com/office/drawing/2014/main" id="{C21FE1E2-A4ED-4EA4-A36A-33317E0A40C6}"/>
              </a:ext>
            </a:extLst>
          </p:cNvPr>
          <p:cNvSpPr>
            <a:spLocks noGrp="1"/>
          </p:cNvSpPr>
          <p:nvPr>
            <p:ph type="title"/>
          </p:nvPr>
        </p:nvSpPr>
        <p:spPr>
          <a:xfrm>
            <a:off x="1065197" y="5120640"/>
            <a:ext cx="10058400" cy="1297344"/>
          </a:xfrm>
        </p:spPr>
        <p:txBody>
          <a:bodyPr vert="horz" lIns="91440" tIns="45720" rIns="91440" bIns="45720" rtlCol="0" anchor="b">
            <a:normAutofit/>
          </a:bodyPr>
          <a:lstStyle/>
          <a:p>
            <a:r>
              <a:rPr lang="en-US" sz="3200" b="1" dirty="0">
                <a:solidFill>
                  <a:srgbClr val="FFFFFF"/>
                </a:solidFill>
              </a:rPr>
              <a:t>Scatter Plot – Cleaning Fees</a:t>
            </a:r>
            <a:br>
              <a:rPr lang="en-US" sz="2400" b="1" dirty="0">
                <a:solidFill>
                  <a:srgbClr val="FFFFFF"/>
                </a:solidFill>
              </a:rPr>
            </a:br>
            <a:br>
              <a:rPr lang="en-US" sz="1400" b="1" dirty="0">
                <a:solidFill>
                  <a:srgbClr val="FFFFFF"/>
                </a:solidFill>
              </a:rPr>
            </a:br>
            <a:r>
              <a:rPr lang="en-US" sz="1400" dirty="0">
                <a:solidFill>
                  <a:srgbClr val="FFFFFF"/>
                </a:solidFill>
              </a:rPr>
              <a:t>The scatter show a somewhat linear relationship with cleaning fees, overall price, the number of bathrooms, bedrooms, and beds available at the Airbnb. The “entire room” is a Boolean field that indicates whether the location was for the entire home or not. This may be beneficial for logistic regression.</a:t>
            </a:r>
          </a:p>
        </p:txBody>
      </p:sp>
      <p:pic>
        <p:nvPicPr>
          <p:cNvPr id="5" name="Picture 4">
            <a:extLst>
              <a:ext uri="{FF2B5EF4-FFF2-40B4-BE49-F238E27FC236}">
                <a16:creationId xmlns:a16="http://schemas.microsoft.com/office/drawing/2014/main" id="{D55B3B35-658C-46AE-9D53-AAE7F2EE71BF}"/>
              </a:ext>
            </a:extLst>
          </p:cNvPr>
          <p:cNvPicPr>
            <a:picLocks noChangeAspect="1"/>
          </p:cNvPicPr>
          <p:nvPr/>
        </p:nvPicPr>
        <p:blipFill>
          <a:blip r:embed="rId2"/>
          <a:stretch>
            <a:fillRect/>
          </a:stretch>
        </p:blipFill>
        <p:spPr>
          <a:xfrm>
            <a:off x="633999" y="1619792"/>
            <a:ext cx="10925102" cy="1666077"/>
          </a:xfrm>
          <a:prstGeom prst="rect">
            <a:avLst/>
          </a:prstGeom>
        </p:spPr>
      </p:pic>
      <p:sp>
        <p:nvSpPr>
          <p:cNvPr id="106" name="Rectangle 90">
            <a:extLst>
              <a:ext uri="{FF2B5EF4-FFF2-40B4-BE49-F238E27FC236}">
                <a16:creationId xmlns:a16="http://schemas.microsoft.com/office/drawing/2014/main" id="{0DCF8855-3530-4F46-A4CB-3B6686EEE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51841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 name="Rectangle 11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3" name="Rectangle 11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5" name="Straight Connector 11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17" name="Rectangle 116">
            <a:extLst>
              <a:ext uri="{FF2B5EF4-FFF2-40B4-BE49-F238E27FC236}">
                <a16:creationId xmlns:a16="http://schemas.microsoft.com/office/drawing/2014/main" id="{8D0DE514-8876-4D18-A995-61A5C1F81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09DA791C-FFCF-422E-8775-BDA6C0E5E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a:extLst>
              <a:ext uri="{FF2B5EF4-FFF2-40B4-BE49-F238E27FC236}">
                <a16:creationId xmlns:a16="http://schemas.microsoft.com/office/drawing/2014/main" id="{C21FE1E2-A4ED-4EA4-A36A-33317E0A40C6}"/>
              </a:ext>
            </a:extLst>
          </p:cNvPr>
          <p:cNvSpPr>
            <a:spLocks noGrp="1"/>
          </p:cNvSpPr>
          <p:nvPr>
            <p:ph type="title"/>
          </p:nvPr>
        </p:nvSpPr>
        <p:spPr>
          <a:xfrm>
            <a:off x="647947" y="5393722"/>
            <a:ext cx="10058400" cy="822960"/>
          </a:xfrm>
        </p:spPr>
        <p:txBody>
          <a:bodyPr vert="horz" lIns="91440" tIns="45720" rIns="91440" bIns="45720" rtlCol="0" anchor="b">
            <a:normAutofit fontScale="90000"/>
          </a:bodyPr>
          <a:lstStyle/>
          <a:p>
            <a:r>
              <a:rPr lang="en-US" sz="3200" b="1" dirty="0">
                <a:solidFill>
                  <a:srgbClr val="FFFFFF"/>
                </a:solidFill>
              </a:rPr>
              <a:t>Scatter Plot – Price</a:t>
            </a:r>
            <a:br>
              <a:rPr lang="en-US" sz="1400" b="1" dirty="0">
                <a:solidFill>
                  <a:srgbClr val="FFFFFF"/>
                </a:solidFill>
              </a:rPr>
            </a:br>
            <a:br>
              <a:rPr lang="en-US" sz="1400" b="1" dirty="0">
                <a:solidFill>
                  <a:srgbClr val="FFFFFF"/>
                </a:solidFill>
              </a:rPr>
            </a:br>
            <a:r>
              <a:rPr lang="en-US" sz="1400" dirty="0">
                <a:solidFill>
                  <a:srgbClr val="FFFFFF"/>
                </a:solidFill>
              </a:rPr>
              <a:t>The scatter plots show a somewhat linear relationship with the days a host has been a host and the number of listings available and the number of reviews received. The 1-10 scale ratings are hard to gage since there are so few selections (1-10).</a:t>
            </a:r>
          </a:p>
        </p:txBody>
      </p:sp>
      <p:pic>
        <p:nvPicPr>
          <p:cNvPr id="4" name="Picture 3">
            <a:extLst>
              <a:ext uri="{FF2B5EF4-FFF2-40B4-BE49-F238E27FC236}">
                <a16:creationId xmlns:a16="http://schemas.microsoft.com/office/drawing/2014/main" id="{6CD20BE3-8EEF-416E-B604-FEE047636DB0}"/>
              </a:ext>
            </a:extLst>
          </p:cNvPr>
          <p:cNvPicPr>
            <a:picLocks noChangeAspect="1"/>
          </p:cNvPicPr>
          <p:nvPr/>
        </p:nvPicPr>
        <p:blipFill>
          <a:blip r:embed="rId2"/>
          <a:stretch>
            <a:fillRect/>
          </a:stretch>
        </p:blipFill>
        <p:spPr>
          <a:xfrm>
            <a:off x="28550" y="1585426"/>
            <a:ext cx="12106253" cy="1725141"/>
          </a:xfrm>
          <a:prstGeom prst="rect">
            <a:avLst/>
          </a:prstGeom>
        </p:spPr>
      </p:pic>
      <p:sp>
        <p:nvSpPr>
          <p:cNvPr id="121" name="Rectangle 120">
            <a:extLst>
              <a:ext uri="{FF2B5EF4-FFF2-40B4-BE49-F238E27FC236}">
                <a16:creationId xmlns:a16="http://schemas.microsoft.com/office/drawing/2014/main" id="{0DCF8855-3530-4F46-A4CB-3B6686EEE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85676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 name="Rectangle 8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2" name="Rectangle 8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 name="Straight Connector 8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4" name="Rectangle 86">
            <a:extLst>
              <a:ext uri="{FF2B5EF4-FFF2-40B4-BE49-F238E27FC236}">
                <a16:creationId xmlns:a16="http://schemas.microsoft.com/office/drawing/2014/main" id="{8D0DE514-8876-4D18-A995-61A5C1F81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88">
            <a:extLst>
              <a:ext uri="{FF2B5EF4-FFF2-40B4-BE49-F238E27FC236}">
                <a16:creationId xmlns:a16="http://schemas.microsoft.com/office/drawing/2014/main" id="{09DA791C-FFCF-422E-8775-BDA6C0E5E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a:extLst>
              <a:ext uri="{FF2B5EF4-FFF2-40B4-BE49-F238E27FC236}">
                <a16:creationId xmlns:a16="http://schemas.microsoft.com/office/drawing/2014/main" id="{C21FE1E2-A4ED-4EA4-A36A-33317E0A40C6}"/>
              </a:ext>
            </a:extLst>
          </p:cNvPr>
          <p:cNvSpPr>
            <a:spLocks noGrp="1"/>
          </p:cNvSpPr>
          <p:nvPr>
            <p:ph type="title"/>
          </p:nvPr>
        </p:nvSpPr>
        <p:spPr>
          <a:xfrm>
            <a:off x="1065197" y="5120640"/>
            <a:ext cx="10058400" cy="1297344"/>
          </a:xfrm>
        </p:spPr>
        <p:txBody>
          <a:bodyPr vert="horz" lIns="91440" tIns="45720" rIns="91440" bIns="45720" rtlCol="0" anchor="b">
            <a:normAutofit/>
          </a:bodyPr>
          <a:lstStyle/>
          <a:p>
            <a:r>
              <a:rPr lang="en-US" sz="3200" b="1" dirty="0">
                <a:solidFill>
                  <a:srgbClr val="FFFFFF"/>
                </a:solidFill>
              </a:rPr>
              <a:t>Scatter Plot – Hosts</a:t>
            </a:r>
            <a:br>
              <a:rPr lang="en-US" sz="2400" b="1" dirty="0">
                <a:solidFill>
                  <a:srgbClr val="FFFFFF"/>
                </a:solidFill>
              </a:rPr>
            </a:br>
            <a:br>
              <a:rPr lang="en-US" sz="1400" b="1" dirty="0">
                <a:solidFill>
                  <a:srgbClr val="FFFFFF"/>
                </a:solidFill>
              </a:rPr>
            </a:br>
            <a:r>
              <a:rPr lang="en-US" sz="1400" dirty="0">
                <a:solidFill>
                  <a:srgbClr val="FFFFFF"/>
                </a:solidFill>
              </a:rPr>
              <a:t>The scatter plots show a somewhat linear relationship with the days a host has been a host and the number of listings available and the number of reviews received. The 1-10 scale ratings are hard to gage since there are so few selections (1-10).</a:t>
            </a:r>
          </a:p>
        </p:txBody>
      </p:sp>
      <p:sp>
        <p:nvSpPr>
          <p:cNvPr id="106" name="Rectangle 90">
            <a:extLst>
              <a:ext uri="{FF2B5EF4-FFF2-40B4-BE49-F238E27FC236}">
                <a16:creationId xmlns:a16="http://schemas.microsoft.com/office/drawing/2014/main" id="{0DCF8855-3530-4F46-A4CB-3B6686EEE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 name="Picture 1">
            <a:extLst>
              <a:ext uri="{FF2B5EF4-FFF2-40B4-BE49-F238E27FC236}">
                <a16:creationId xmlns:a16="http://schemas.microsoft.com/office/drawing/2014/main" id="{C91894FE-C316-4AE6-96E7-304573D8313F}"/>
              </a:ext>
            </a:extLst>
          </p:cNvPr>
          <p:cNvPicPr>
            <a:picLocks noChangeAspect="1"/>
          </p:cNvPicPr>
          <p:nvPr/>
        </p:nvPicPr>
        <p:blipFill>
          <a:blip r:embed="rId2"/>
          <a:stretch>
            <a:fillRect/>
          </a:stretch>
        </p:blipFill>
        <p:spPr>
          <a:xfrm>
            <a:off x="55042" y="1669838"/>
            <a:ext cx="12078710" cy="1564513"/>
          </a:xfrm>
          <a:prstGeom prst="rect">
            <a:avLst/>
          </a:prstGeom>
        </p:spPr>
      </p:pic>
    </p:spTree>
    <p:extLst>
      <p:ext uri="{BB962C8B-B14F-4D97-AF65-F5344CB8AC3E}">
        <p14:creationId xmlns:p14="http://schemas.microsoft.com/office/powerpoint/2010/main" val="4181120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C5DF3-A9C1-4B78-A6C4-FBDB40138D14}"/>
              </a:ext>
            </a:extLst>
          </p:cNvPr>
          <p:cNvSpPr>
            <a:spLocks noGrp="1"/>
          </p:cNvSpPr>
          <p:nvPr>
            <p:ph type="title"/>
          </p:nvPr>
        </p:nvSpPr>
        <p:spPr>
          <a:xfrm>
            <a:off x="1097280" y="286603"/>
            <a:ext cx="10058400" cy="1450757"/>
          </a:xfrm>
        </p:spPr>
        <p:txBody>
          <a:bodyPr/>
          <a:lstStyle/>
          <a:p>
            <a:pPr>
              <a:lnSpc>
                <a:spcPct val="150000"/>
              </a:lnSpc>
            </a:pPr>
            <a:r>
              <a:rPr lang="en-US" dirty="0"/>
              <a:t>Hypothesis Testing</a:t>
            </a:r>
          </a:p>
        </p:txBody>
      </p:sp>
      <p:sp>
        <p:nvSpPr>
          <p:cNvPr id="5" name="TextBox 4">
            <a:extLst>
              <a:ext uri="{FF2B5EF4-FFF2-40B4-BE49-F238E27FC236}">
                <a16:creationId xmlns:a16="http://schemas.microsoft.com/office/drawing/2014/main" id="{D5F07CC8-658B-4788-8969-2A9AADA86ECE}"/>
              </a:ext>
            </a:extLst>
          </p:cNvPr>
          <p:cNvSpPr txBox="1"/>
          <p:nvPr/>
        </p:nvSpPr>
        <p:spPr>
          <a:xfrm>
            <a:off x="1207363" y="1728545"/>
            <a:ext cx="9948317" cy="1323439"/>
          </a:xfrm>
          <a:prstGeom prst="rect">
            <a:avLst/>
          </a:prstGeom>
          <a:noFill/>
        </p:spPr>
        <p:txBody>
          <a:bodyPr wrap="square" rtlCol="0">
            <a:spAutoFit/>
          </a:bodyPr>
          <a:lstStyle/>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After several test statistics, the Hypothesis testing results came back 0.0</a:t>
            </a:r>
          </a:p>
          <a:p>
            <a:endParaRPr lang="en-US" sz="1600" dirty="0"/>
          </a:p>
          <a:p>
            <a:pPr marL="285750" indent="-285750">
              <a:buFont typeface="Arial" panose="020B0604020202020204" pitchFamily="34" charset="0"/>
              <a:buChar char="•"/>
            </a:pPr>
            <a:r>
              <a:rPr lang="en-US" sz="1600" dirty="0"/>
              <a:t>According to the text, the reason it is showing 0.0 is because p&lt;.001. This is surprising and doesn’t make sense based on the past correlation metrics and distribution of the data</a:t>
            </a:r>
          </a:p>
        </p:txBody>
      </p:sp>
    </p:spTree>
    <p:extLst>
      <p:ext uri="{BB962C8B-B14F-4D97-AF65-F5344CB8AC3E}">
        <p14:creationId xmlns:p14="http://schemas.microsoft.com/office/powerpoint/2010/main" val="580704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2">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Rectangle 44">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4193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1" name="Straight Connector 46">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FBC5DF3-A9C1-4B78-A6C4-FBDB40138D14}"/>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a:t>Presentation Outline</a:t>
            </a:r>
            <a:endParaRPr lang="en-US" dirty="0"/>
          </a:p>
        </p:txBody>
      </p:sp>
      <p:graphicFrame>
        <p:nvGraphicFramePr>
          <p:cNvPr id="38" name="TextBox 3">
            <a:extLst>
              <a:ext uri="{FF2B5EF4-FFF2-40B4-BE49-F238E27FC236}">
                <a16:creationId xmlns:a16="http://schemas.microsoft.com/office/drawing/2014/main" id="{BFB4C62B-33E1-4164-B031-737486CF01B7}"/>
              </a:ext>
            </a:extLst>
          </p:cNvPr>
          <p:cNvGraphicFramePr/>
          <p:nvPr>
            <p:extLst>
              <p:ext uri="{D42A27DB-BD31-4B8C-83A1-F6EECF244321}">
                <p14:modId xmlns:p14="http://schemas.microsoft.com/office/powerpoint/2010/main" val="130330776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5185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FBC5DF3-A9C1-4B78-A6C4-FBDB40138D14}"/>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dirty="0"/>
              <a:t>Linear Models Question - 1</a:t>
            </a:r>
            <a:endParaRPr lang="en-US"/>
          </a:p>
        </p:txBody>
      </p:sp>
      <p:sp>
        <p:nvSpPr>
          <p:cNvPr id="3" name="Rectangle 2">
            <a:extLst>
              <a:ext uri="{FF2B5EF4-FFF2-40B4-BE49-F238E27FC236}">
                <a16:creationId xmlns:a16="http://schemas.microsoft.com/office/drawing/2014/main" id="{886DF73F-633F-4344-B408-1B1C15C77E3D}"/>
              </a:ext>
            </a:extLst>
          </p:cNvPr>
          <p:cNvSpPr/>
          <p:nvPr/>
        </p:nvSpPr>
        <p:spPr>
          <a:xfrm>
            <a:off x="1097279" y="1845734"/>
            <a:ext cx="6454987" cy="4023360"/>
          </a:xfrm>
          <a:prstGeom prst="rect">
            <a:avLst/>
          </a:prstGeom>
        </p:spPr>
        <p:txBody>
          <a:bodyPr vert="horz" lIns="0" tIns="45720" rIns="0" bIns="45720" rtlCol="0">
            <a:normAutofit/>
          </a:bodyPr>
          <a:lstStyle/>
          <a:p>
            <a:pPr lvl="0" defTabSz="914400">
              <a:lnSpc>
                <a:spcPct val="90000"/>
              </a:lnSpc>
              <a:spcAft>
                <a:spcPts val="600"/>
              </a:spcAft>
              <a:buClr>
                <a:schemeClr val="accent1"/>
              </a:buClr>
              <a:buFont typeface="Calibri" panose="020F0502020204030204" pitchFamily="34" charset="0"/>
            </a:pPr>
            <a:r>
              <a:rPr lang="en-US" b="1" dirty="0">
                <a:solidFill>
                  <a:schemeClr val="tx1">
                    <a:lumMod val="75000"/>
                    <a:lumOff val="25000"/>
                  </a:schemeClr>
                </a:solidFill>
              </a:rPr>
              <a:t>Do hosts with less response time tend to get worst reviews than high response time hosts?</a:t>
            </a:r>
          </a:p>
          <a:p>
            <a:pPr lvl="0"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a:p>
            <a:pPr lvl="0"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There is minimal correlation between the review score and the host response rate. </a:t>
            </a:r>
          </a:p>
          <a:p>
            <a:pPr lvl="0"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a:p>
            <a:pPr lvl="0"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The model on the right has a very low R^2 and a very high p-value, indicating that host response rate is not a good predictor of the review score rating.</a:t>
            </a:r>
          </a:p>
        </p:txBody>
      </p:sp>
      <p:pic>
        <p:nvPicPr>
          <p:cNvPr id="4" name="Picture 3">
            <a:extLst>
              <a:ext uri="{FF2B5EF4-FFF2-40B4-BE49-F238E27FC236}">
                <a16:creationId xmlns:a16="http://schemas.microsoft.com/office/drawing/2014/main" id="{B04EB961-CC33-4DDA-A474-139BCDECEBC8}"/>
              </a:ext>
            </a:extLst>
          </p:cNvPr>
          <p:cNvPicPr>
            <a:picLocks noChangeAspect="1"/>
          </p:cNvPicPr>
          <p:nvPr/>
        </p:nvPicPr>
        <p:blipFill>
          <a:blip r:embed="rId2"/>
          <a:stretch>
            <a:fillRect/>
          </a:stretch>
        </p:blipFill>
        <p:spPr>
          <a:xfrm>
            <a:off x="8020570" y="2095387"/>
            <a:ext cx="3135109" cy="3112873"/>
          </a:xfrm>
          <a:prstGeom prst="rect">
            <a:avLst/>
          </a:prstGeom>
        </p:spPr>
      </p:pic>
    </p:spTree>
    <p:extLst>
      <p:ext uri="{BB962C8B-B14F-4D97-AF65-F5344CB8AC3E}">
        <p14:creationId xmlns:p14="http://schemas.microsoft.com/office/powerpoint/2010/main" val="1634001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FBC5DF3-A9C1-4B78-A6C4-FBDB40138D14}"/>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dirty="0"/>
              <a:t>Linear Models Question - 2</a:t>
            </a:r>
          </a:p>
        </p:txBody>
      </p:sp>
      <p:sp>
        <p:nvSpPr>
          <p:cNvPr id="3" name="Rectangle 2">
            <a:extLst>
              <a:ext uri="{FF2B5EF4-FFF2-40B4-BE49-F238E27FC236}">
                <a16:creationId xmlns:a16="http://schemas.microsoft.com/office/drawing/2014/main" id="{886DF73F-633F-4344-B408-1B1C15C77E3D}"/>
              </a:ext>
            </a:extLst>
          </p:cNvPr>
          <p:cNvSpPr/>
          <p:nvPr/>
        </p:nvSpPr>
        <p:spPr>
          <a:xfrm>
            <a:off x="1097279" y="1845734"/>
            <a:ext cx="6454987" cy="4023360"/>
          </a:xfrm>
          <a:prstGeom prst="rect">
            <a:avLst/>
          </a:prstGeom>
        </p:spPr>
        <p:txBody>
          <a:bodyPr vert="horz" lIns="0" tIns="45720" rIns="0" bIns="45720" rtlCol="0">
            <a:normAutofit/>
          </a:bodyPr>
          <a:lstStyle/>
          <a:p>
            <a:pPr defTabSz="914400">
              <a:lnSpc>
                <a:spcPct val="90000"/>
              </a:lnSpc>
              <a:spcAft>
                <a:spcPts val="600"/>
              </a:spcAft>
              <a:buClr>
                <a:schemeClr val="accent1"/>
              </a:buClr>
            </a:pPr>
            <a:r>
              <a:rPr lang="en-US" b="1" dirty="0"/>
              <a:t>Do Real Beds cost more or get better reviews than non-real beds?</a:t>
            </a:r>
            <a:endParaRPr lang="en-US" b="1" dirty="0">
              <a:solidFill>
                <a:schemeClr val="tx1">
                  <a:lumMod val="75000"/>
                  <a:lumOff val="25000"/>
                </a:schemeClr>
              </a:solidFill>
            </a:endParaRPr>
          </a:p>
          <a:p>
            <a:pPr lvl="0"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a:p>
            <a:pPr lvl="0"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There is correlation between the number of real beds and the price, but this makes intuitive sense as more beds would mean more space, and more real estate would most likely cost more to rent. Also, “other” beds include pullout sofas and couches. So yes, to sleep in a real bed you will most likely pay more money. </a:t>
            </a:r>
          </a:p>
        </p:txBody>
      </p:sp>
      <p:pic>
        <p:nvPicPr>
          <p:cNvPr id="4" name="Picture 3">
            <a:extLst>
              <a:ext uri="{FF2B5EF4-FFF2-40B4-BE49-F238E27FC236}">
                <a16:creationId xmlns:a16="http://schemas.microsoft.com/office/drawing/2014/main" id="{B04EB961-CC33-4DDA-A474-139BCDECEBC8}"/>
              </a:ext>
            </a:extLst>
          </p:cNvPr>
          <p:cNvPicPr>
            <a:picLocks noChangeAspect="1"/>
          </p:cNvPicPr>
          <p:nvPr/>
        </p:nvPicPr>
        <p:blipFill>
          <a:blip r:embed="rId2"/>
          <a:stretch>
            <a:fillRect/>
          </a:stretch>
        </p:blipFill>
        <p:spPr>
          <a:xfrm>
            <a:off x="8020570" y="2095387"/>
            <a:ext cx="3135109" cy="3112873"/>
          </a:xfrm>
          <a:prstGeom prst="rect">
            <a:avLst/>
          </a:prstGeom>
        </p:spPr>
      </p:pic>
    </p:spTree>
    <p:extLst>
      <p:ext uri="{BB962C8B-B14F-4D97-AF65-F5344CB8AC3E}">
        <p14:creationId xmlns:p14="http://schemas.microsoft.com/office/powerpoint/2010/main" val="2678934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00B5AE2-C5CC-499C-8F2D-249888BE2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BA7A3698-B350-40E5-8475-9BCC41A08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0AC655C7-EC94-4BE6-84C8-2F9EFBBB27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FBC5DF3-A9C1-4B78-A6C4-FBDB40138D14}"/>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kern="1200" spc="-50" baseline="0" dirty="0">
                <a:solidFill>
                  <a:schemeClr val="tx1">
                    <a:lumMod val="75000"/>
                    <a:lumOff val="25000"/>
                  </a:schemeClr>
                </a:solidFill>
                <a:latin typeface="+mj-lt"/>
                <a:ea typeface="+mj-ea"/>
                <a:cs typeface="+mj-cs"/>
              </a:rPr>
              <a:t>Linear Models Question - 3</a:t>
            </a:r>
          </a:p>
        </p:txBody>
      </p:sp>
      <p:sp>
        <p:nvSpPr>
          <p:cNvPr id="3" name="Rectangle 2">
            <a:extLst>
              <a:ext uri="{FF2B5EF4-FFF2-40B4-BE49-F238E27FC236}">
                <a16:creationId xmlns:a16="http://schemas.microsoft.com/office/drawing/2014/main" id="{886DF73F-633F-4344-B408-1B1C15C77E3D}"/>
              </a:ext>
            </a:extLst>
          </p:cNvPr>
          <p:cNvSpPr/>
          <p:nvPr/>
        </p:nvSpPr>
        <p:spPr>
          <a:xfrm>
            <a:off x="1097280" y="1845734"/>
            <a:ext cx="5636896" cy="3965159"/>
          </a:xfrm>
          <a:prstGeom prst="rect">
            <a:avLst/>
          </a:prstGeom>
        </p:spPr>
        <p:txBody>
          <a:bodyPr vert="horz" lIns="0" tIns="45720" rIns="0" bIns="45720" rtlCol="0">
            <a:normAutofit fontScale="92500" lnSpcReduction="20000"/>
          </a:bodyPr>
          <a:lstStyle/>
          <a:p>
            <a:pPr lvl="0" defTabSz="914400">
              <a:lnSpc>
                <a:spcPct val="90000"/>
              </a:lnSpc>
              <a:buClr>
                <a:schemeClr val="accent1"/>
              </a:buClr>
              <a:buFont typeface="Calibri" panose="020F0502020204030204" pitchFamily="34" charset="0"/>
            </a:pPr>
            <a:r>
              <a:rPr lang="en-US" b="1" dirty="0">
                <a:solidFill>
                  <a:schemeClr val="tx1">
                    <a:lumMod val="75000"/>
                    <a:lumOff val="25000"/>
                  </a:schemeClr>
                </a:solidFill>
              </a:rPr>
              <a:t>What impacts a location’s cleaning cost? </a:t>
            </a:r>
          </a:p>
          <a:p>
            <a:pPr lvl="0"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a:p>
            <a:pPr lvl="0"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There are several variables that have a high correlation to the cleaning fees associated with an Airbnb. Most make intuitive sense (living quarters, the number of people it accommodates, etc.)</a:t>
            </a:r>
          </a:p>
          <a:p>
            <a:pPr lvl="0"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a:p>
            <a:pPr lvl="0"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The number of beds accounts for roughly 30% of the variability in the cleaning costs.</a:t>
            </a:r>
          </a:p>
          <a:p>
            <a:pPr lvl="0"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a:p>
            <a:pPr defTabSz="914400">
              <a:lnSpc>
                <a:spcPct val="90000"/>
              </a:lnSpc>
              <a:spcAft>
                <a:spcPts val="600"/>
              </a:spcAft>
              <a:buClr>
                <a:schemeClr val="accent1"/>
              </a:buClr>
            </a:pPr>
            <a:r>
              <a:rPr lang="en-US" dirty="0">
                <a:solidFill>
                  <a:schemeClr val="tx1">
                    <a:lumMod val="75000"/>
                    <a:lumOff val="25000"/>
                  </a:schemeClr>
                </a:solidFill>
              </a:rPr>
              <a:t>The number of people the location accommodates accounts for roughly 30% of the variability in the cleaning costs.</a:t>
            </a:r>
          </a:p>
          <a:p>
            <a:pPr defTabSz="914400">
              <a:lnSpc>
                <a:spcPct val="90000"/>
              </a:lnSpc>
              <a:spcAft>
                <a:spcPts val="600"/>
              </a:spcAft>
              <a:buClr>
                <a:schemeClr val="accent1"/>
              </a:buClr>
            </a:pPr>
            <a:endParaRPr lang="en-US" dirty="0">
              <a:solidFill>
                <a:schemeClr val="tx1">
                  <a:lumMod val="75000"/>
                  <a:lumOff val="25000"/>
                </a:schemeClr>
              </a:solidFill>
            </a:endParaRPr>
          </a:p>
          <a:p>
            <a:pPr defTabSz="914400">
              <a:lnSpc>
                <a:spcPct val="90000"/>
              </a:lnSpc>
              <a:spcAft>
                <a:spcPts val="600"/>
              </a:spcAft>
              <a:buClr>
                <a:schemeClr val="accent1"/>
              </a:buClr>
            </a:pPr>
            <a:r>
              <a:rPr lang="en-US" dirty="0">
                <a:solidFill>
                  <a:schemeClr val="tx1">
                    <a:lumMod val="75000"/>
                    <a:lumOff val="25000"/>
                  </a:schemeClr>
                </a:solidFill>
              </a:rPr>
              <a:t>Its pretty clear there is some collinearity between the variables, but it at  least shows the number of bathrooms, bedrooms, beds, and whether the location is open year round all play a role in the cleaning fees</a:t>
            </a:r>
          </a:p>
          <a:p>
            <a:pPr lvl="0"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a:p>
            <a:pPr lvl="0"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p:txBody>
      </p:sp>
      <p:pic>
        <p:nvPicPr>
          <p:cNvPr id="6" name="Picture 5">
            <a:extLst>
              <a:ext uri="{FF2B5EF4-FFF2-40B4-BE49-F238E27FC236}">
                <a16:creationId xmlns:a16="http://schemas.microsoft.com/office/drawing/2014/main" id="{06CC2255-E763-4B14-BD75-39A02294D0A5}"/>
              </a:ext>
            </a:extLst>
          </p:cNvPr>
          <p:cNvPicPr>
            <a:picLocks noChangeAspect="1"/>
          </p:cNvPicPr>
          <p:nvPr/>
        </p:nvPicPr>
        <p:blipFill>
          <a:blip r:embed="rId2"/>
          <a:stretch>
            <a:fillRect/>
          </a:stretch>
        </p:blipFill>
        <p:spPr>
          <a:xfrm>
            <a:off x="8158710" y="3921829"/>
            <a:ext cx="2266634" cy="2219081"/>
          </a:xfrm>
          <a:prstGeom prst="rect">
            <a:avLst/>
          </a:prstGeom>
        </p:spPr>
      </p:pic>
      <p:pic>
        <p:nvPicPr>
          <p:cNvPr id="15" name="Picture 14">
            <a:extLst>
              <a:ext uri="{FF2B5EF4-FFF2-40B4-BE49-F238E27FC236}">
                <a16:creationId xmlns:a16="http://schemas.microsoft.com/office/drawing/2014/main" id="{8635DEAA-926B-4FFE-AE4B-C0DF3A713CCC}"/>
              </a:ext>
            </a:extLst>
          </p:cNvPr>
          <p:cNvPicPr>
            <a:picLocks noChangeAspect="1"/>
          </p:cNvPicPr>
          <p:nvPr/>
        </p:nvPicPr>
        <p:blipFill>
          <a:blip r:embed="rId3"/>
          <a:stretch>
            <a:fillRect/>
          </a:stretch>
        </p:blipFill>
        <p:spPr>
          <a:xfrm>
            <a:off x="8158710" y="1816757"/>
            <a:ext cx="2266634" cy="2219081"/>
          </a:xfrm>
          <a:prstGeom prst="rect">
            <a:avLst/>
          </a:prstGeom>
        </p:spPr>
      </p:pic>
    </p:spTree>
    <p:extLst>
      <p:ext uri="{BB962C8B-B14F-4D97-AF65-F5344CB8AC3E}">
        <p14:creationId xmlns:p14="http://schemas.microsoft.com/office/powerpoint/2010/main" val="2894183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00B5AE2-C5CC-499C-8F2D-249888BE2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BA7A3698-B350-40E5-8475-9BCC41A08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0AC655C7-EC94-4BE6-84C8-2F9EFBBB27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FBC5DF3-A9C1-4B78-A6C4-FBDB40138D14}"/>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kern="1200" spc="-50" baseline="0" dirty="0">
                <a:solidFill>
                  <a:schemeClr val="tx1">
                    <a:lumMod val="75000"/>
                    <a:lumOff val="25000"/>
                  </a:schemeClr>
                </a:solidFill>
                <a:latin typeface="+mj-lt"/>
                <a:ea typeface="+mj-ea"/>
                <a:cs typeface="+mj-cs"/>
              </a:rPr>
              <a:t>Linear Models Question - 4</a:t>
            </a:r>
          </a:p>
        </p:txBody>
      </p:sp>
      <p:sp>
        <p:nvSpPr>
          <p:cNvPr id="3" name="Rectangle 2">
            <a:extLst>
              <a:ext uri="{FF2B5EF4-FFF2-40B4-BE49-F238E27FC236}">
                <a16:creationId xmlns:a16="http://schemas.microsoft.com/office/drawing/2014/main" id="{886DF73F-633F-4344-B408-1B1C15C77E3D}"/>
              </a:ext>
            </a:extLst>
          </p:cNvPr>
          <p:cNvSpPr/>
          <p:nvPr/>
        </p:nvSpPr>
        <p:spPr>
          <a:xfrm>
            <a:off x="1097280" y="1845734"/>
            <a:ext cx="5636896" cy="3965159"/>
          </a:xfrm>
          <a:prstGeom prst="rect">
            <a:avLst/>
          </a:prstGeom>
        </p:spPr>
        <p:txBody>
          <a:bodyPr vert="horz" lIns="0" tIns="45720" rIns="0" bIns="45720" rtlCol="0">
            <a:normAutofit/>
          </a:bodyPr>
          <a:lstStyle/>
          <a:p>
            <a:pPr lvl="0">
              <a:lnSpc>
                <a:spcPct val="100000"/>
              </a:lnSpc>
            </a:pPr>
            <a:r>
              <a:rPr lang="en-US" b="1" dirty="0"/>
              <a:t>Do locations with higher cleaning fees have better cleaning reviews? </a:t>
            </a:r>
          </a:p>
          <a:p>
            <a:pPr lvl="0"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a:p>
            <a:pPr lvl="0"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This was a challenging question to answer as the cleaning reviews are on a 1-10 scale and the majority of the reviews were at a 10. Even removing the 10 rated scores, cleaning fees appear to take no significant role in how well people rate the room’s cleanliness. </a:t>
            </a:r>
          </a:p>
          <a:p>
            <a:pPr lvl="0"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a:p>
            <a:pPr lvl="0"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a:p>
            <a:pPr lvl="0"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p:txBody>
      </p:sp>
      <p:pic>
        <p:nvPicPr>
          <p:cNvPr id="4" name="Picture 3">
            <a:extLst>
              <a:ext uri="{FF2B5EF4-FFF2-40B4-BE49-F238E27FC236}">
                <a16:creationId xmlns:a16="http://schemas.microsoft.com/office/drawing/2014/main" id="{DFE6105C-74B9-4491-95E2-32056918721F}"/>
              </a:ext>
            </a:extLst>
          </p:cNvPr>
          <p:cNvPicPr>
            <a:picLocks noChangeAspect="1"/>
          </p:cNvPicPr>
          <p:nvPr/>
        </p:nvPicPr>
        <p:blipFill>
          <a:blip r:embed="rId2"/>
          <a:stretch>
            <a:fillRect/>
          </a:stretch>
        </p:blipFill>
        <p:spPr>
          <a:xfrm>
            <a:off x="7355205" y="2097257"/>
            <a:ext cx="3800475" cy="3876675"/>
          </a:xfrm>
          <a:prstGeom prst="rect">
            <a:avLst/>
          </a:prstGeom>
        </p:spPr>
      </p:pic>
    </p:spTree>
    <p:extLst>
      <p:ext uri="{BB962C8B-B14F-4D97-AF65-F5344CB8AC3E}">
        <p14:creationId xmlns:p14="http://schemas.microsoft.com/office/powerpoint/2010/main" val="1017189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FBC5DF3-A9C1-4B78-A6C4-FBDB40138D14}"/>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a:t>Linear Models Question - </a:t>
            </a:r>
            <a:r>
              <a:rPr lang="en-US" dirty="0"/>
              <a:t>5</a:t>
            </a:r>
            <a:endParaRPr lang="en-US"/>
          </a:p>
        </p:txBody>
      </p:sp>
      <p:sp>
        <p:nvSpPr>
          <p:cNvPr id="3" name="Rectangle 2">
            <a:extLst>
              <a:ext uri="{FF2B5EF4-FFF2-40B4-BE49-F238E27FC236}">
                <a16:creationId xmlns:a16="http://schemas.microsoft.com/office/drawing/2014/main" id="{886DF73F-633F-4344-B408-1B1C15C77E3D}"/>
              </a:ext>
            </a:extLst>
          </p:cNvPr>
          <p:cNvSpPr/>
          <p:nvPr/>
        </p:nvSpPr>
        <p:spPr>
          <a:xfrm>
            <a:off x="1097279" y="1845734"/>
            <a:ext cx="6454987" cy="4023360"/>
          </a:xfrm>
          <a:prstGeom prst="rect">
            <a:avLst/>
          </a:prstGeom>
        </p:spPr>
        <p:txBody>
          <a:bodyPr vert="horz" lIns="0" tIns="45720" rIns="0" bIns="45720" rtlCol="0">
            <a:normAutofit/>
          </a:bodyPr>
          <a:lstStyle/>
          <a:p>
            <a:pPr lvl="0" defTabSz="914400">
              <a:lnSpc>
                <a:spcPct val="90000"/>
              </a:lnSpc>
              <a:buClr>
                <a:schemeClr val="accent1"/>
              </a:buClr>
              <a:buFont typeface="Calibri" panose="020F0502020204030204" pitchFamily="34" charset="0"/>
            </a:pPr>
            <a:r>
              <a:rPr lang="en-US" b="1" dirty="0">
                <a:solidFill>
                  <a:schemeClr val="tx1">
                    <a:lumMod val="75000"/>
                    <a:lumOff val="25000"/>
                  </a:schemeClr>
                </a:solidFill>
              </a:rPr>
              <a:t>Do long time hosts tend to get better reviews?</a:t>
            </a:r>
          </a:p>
          <a:p>
            <a:pPr lvl="0"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a:p>
            <a:pPr lvl="0"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There was some correlation (.19) between the number of days a host has been hosting an Airbnb and the ratings received, but there doesn’t appear to be anything significant that would indicate this is a good predictor for the data. </a:t>
            </a:r>
          </a:p>
          <a:p>
            <a:pPr lvl="0"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a:p>
            <a:pPr lvl="0"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a:p>
            <a:pPr lvl="0"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p:txBody>
      </p:sp>
      <p:pic>
        <p:nvPicPr>
          <p:cNvPr id="5" name="Picture 4">
            <a:extLst>
              <a:ext uri="{FF2B5EF4-FFF2-40B4-BE49-F238E27FC236}">
                <a16:creationId xmlns:a16="http://schemas.microsoft.com/office/drawing/2014/main" id="{00A84057-5A78-4766-96A1-E9777D6EEB66}"/>
              </a:ext>
            </a:extLst>
          </p:cNvPr>
          <p:cNvPicPr>
            <a:picLocks noChangeAspect="1"/>
          </p:cNvPicPr>
          <p:nvPr/>
        </p:nvPicPr>
        <p:blipFill>
          <a:blip r:embed="rId2"/>
          <a:stretch>
            <a:fillRect/>
          </a:stretch>
        </p:blipFill>
        <p:spPr>
          <a:xfrm>
            <a:off x="8020570" y="2503590"/>
            <a:ext cx="3135109" cy="2296467"/>
          </a:xfrm>
          <a:prstGeom prst="rect">
            <a:avLst/>
          </a:prstGeom>
        </p:spPr>
      </p:pic>
    </p:spTree>
    <p:extLst>
      <p:ext uri="{BB962C8B-B14F-4D97-AF65-F5344CB8AC3E}">
        <p14:creationId xmlns:p14="http://schemas.microsoft.com/office/powerpoint/2010/main" val="3169954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FBC5DF3-A9C1-4B78-A6C4-FBDB40138D14}"/>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dirty="0"/>
              <a:t>Linear Models Question - 6</a:t>
            </a:r>
          </a:p>
        </p:txBody>
      </p:sp>
      <p:sp>
        <p:nvSpPr>
          <p:cNvPr id="3" name="Rectangle 2">
            <a:extLst>
              <a:ext uri="{FF2B5EF4-FFF2-40B4-BE49-F238E27FC236}">
                <a16:creationId xmlns:a16="http://schemas.microsoft.com/office/drawing/2014/main" id="{886DF73F-633F-4344-B408-1B1C15C77E3D}"/>
              </a:ext>
            </a:extLst>
          </p:cNvPr>
          <p:cNvSpPr/>
          <p:nvPr/>
        </p:nvSpPr>
        <p:spPr>
          <a:xfrm>
            <a:off x="1097279" y="1845734"/>
            <a:ext cx="6454987" cy="4023360"/>
          </a:xfrm>
          <a:prstGeom prst="rect">
            <a:avLst/>
          </a:prstGeom>
        </p:spPr>
        <p:txBody>
          <a:bodyPr vert="horz" lIns="0" tIns="45720" rIns="0" bIns="45720" rtlCol="0">
            <a:normAutofit/>
          </a:bodyPr>
          <a:lstStyle/>
          <a:p>
            <a:pPr lvl="0" defTabSz="914400">
              <a:lnSpc>
                <a:spcPct val="90000"/>
              </a:lnSpc>
              <a:buClr>
                <a:schemeClr val="accent1"/>
              </a:buClr>
              <a:buFont typeface="Calibri" panose="020F0502020204030204" pitchFamily="34" charset="0"/>
            </a:pPr>
            <a:r>
              <a:rPr lang="en-US" b="1" dirty="0">
                <a:solidFill>
                  <a:schemeClr val="tx1">
                    <a:lumMod val="75000"/>
                    <a:lumOff val="25000"/>
                  </a:schemeClr>
                </a:solidFill>
              </a:rPr>
              <a:t>Does the number of days the venue is open impact the price points?</a:t>
            </a:r>
          </a:p>
          <a:p>
            <a:pPr lvl="0"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a:p>
            <a:pPr lvl="0"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When the availability_365 variable was reviewed in the histogram, it appeared to be highly volatile. It was challenging to see skewness in the shape of the data as the days open year round were highly spread out. </a:t>
            </a:r>
          </a:p>
          <a:p>
            <a:pPr lvl="0"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a:p>
            <a:pPr lvl="0"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This variable is not a good predictor of the overall price of the location.</a:t>
            </a:r>
          </a:p>
          <a:p>
            <a:pPr lvl="0"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a:p>
            <a:pPr lvl="0"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However, the cleaning fee does have some correlation, even if it only accounts for 4% of the cleaning fee variability.</a:t>
            </a:r>
          </a:p>
        </p:txBody>
      </p:sp>
      <p:pic>
        <p:nvPicPr>
          <p:cNvPr id="4" name="Picture 3">
            <a:extLst>
              <a:ext uri="{FF2B5EF4-FFF2-40B4-BE49-F238E27FC236}">
                <a16:creationId xmlns:a16="http://schemas.microsoft.com/office/drawing/2014/main" id="{A0E56937-00D3-457E-B563-3315869834F5}"/>
              </a:ext>
            </a:extLst>
          </p:cNvPr>
          <p:cNvPicPr>
            <a:picLocks noChangeAspect="1"/>
          </p:cNvPicPr>
          <p:nvPr/>
        </p:nvPicPr>
        <p:blipFill>
          <a:blip r:embed="rId2"/>
          <a:stretch>
            <a:fillRect/>
          </a:stretch>
        </p:blipFill>
        <p:spPr>
          <a:xfrm>
            <a:off x="9090479" y="1845734"/>
            <a:ext cx="2228128" cy="2181383"/>
          </a:xfrm>
          <a:prstGeom prst="rect">
            <a:avLst/>
          </a:prstGeom>
        </p:spPr>
      </p:pic>
      <p:pic>
        <p:nvPicPr>
          <p:cNvPr id="6" name="Picture 5">
            <a:extLst>
              <a:ext uri="{FF2B5EF4-FFF2-40B4-BE49-F238E27FC236}">
                <a16:creationId xmlns:a16="http://schemas.microsoft.com/office/drawing/2014/main" id="{0B4E69A6-732A-43BD-9145-4825046DC9AB}"/>
              </a:ext>
            </a:extLst>
          </p:cNvPr>
          <p:cNvPicPr>
            <a:picLocks noChangeAspect="1"/>
          </p:cNvPicPr>
          <p:nvPr/>
        </p:nvPicPr>
        <p:blipFill>
          <a:blip r:embed="rId3"/>
          <a:stretch>
            <a:fillRect/>
          </a:stretch>
        </p:blipFill>
        <p:spPr>
          <a:xfrm>
            <a:off x="9076194" y="3912913"/>
            <a:ext cx="2270524" cy="2222890"/>
          </a:xfrm>
          <a:prstGeom prst="rect">
            <a:avLst/>
          </a:prstGeom>
        </p:spPr>
      </p:pic>
    </p:spTree>
    <p:extLst>
      <p:ext uri="{BB962C8B-B14F-4D97-AF65-F5344CB8AC3E}">
        <p14:creationId xmlns:p14="http://schemas.microsoft.com/office/powerpoint/2010/main" val="1845991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19">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 name="Rectangle 21">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4193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23">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7" name="Rectangle 25">
            <a:extLst>
              <a:ext uri="{FF2B5EF4-FFF2-40B4-BE49-F238E27FC236}">
                <a16:creationId xmlns:a16="http://schemas.microsoft.com/office/drawing/2014/main" id="{F9E80720-23E6-4B89-B77E-04A7689F1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27">
            <a:extLst>
              <a:ext uri="{FF2B5EF4-FFF2-40B4-BE49-F238E27FC236}">
                <a16:creationId xmlns:a16="http://schemas.microsoft.com/office/drawing/2014/main" id="{CD1D3CA1-3EB6-41F3-A419-8424B56BE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FBC5DF3-A9C1-4B78-A6C4-FBDB40138D14}"/>
              </a:ext>
            </a:extLst>
          </p:cNvPr>
          <p:cNvSpPr>
            <a:spLocks noGrp="1"/>
          </p:cNvSpPr>
          <p:nvPr>
            <p:ph type="title"/>
          </p:nvPr>
        </p:nvSpPr>
        <p:spPr>
          <a:xfrm>
            <a:off x="1066800" y="5252936"/>
            <a:ext cx="10058400" cy="1028715"/>
          </a:xfrm>
        </p:spPr>
        <p:txBody>
          <a:bodyPr vert="horz" lIns="91440" tIns="45720" rIns="91440" bIns="45720" rtlCol="0" anchor="b">
            <a:normAutofit/>
          </a:bodyPr>
          <a:lstStyle/>
          <a:p>
            <a:pPr algn="ctr"/>
            <a:r>
              <a:rPr lang="en-US">
                <a:solidFill>
                  <a:srgbClr val="FFFFFF"/>
                </a:solidFill>
              </a:rPr>
              <a:t>Hypothesis questions</a:t>
            </a:r>
          </a:p>
        </p:txBody>
      </p:sp>
      <p:sp>
        <p:nvSpPr>
          <p:cNvPr id="59" name="Rectangle 29">
            <a:extLst>
              <a:ext uri="{FF2B5EF4-FFF2-40B4-BE49-F238E27FC236}">
                <a16:creationId xmlns:a16="http://schemas.microsoft.com/office/drawing/2014/main" id="{4D87F7B2-AA36-4B58-BC2C-1BBA135E8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TextBox 3">
            <a:extLst>
              <a:ext uri="{FF2B5EF4-FFF2-40B4-BE49-F238E27FC236}">
                <a16:creationId xmlns:a16="http://schemas.microsoft.com/office/drawing/2014/main" id="{FDFE7862-E0DF-4951-9B24-3368C08E9DEF}"/>
              </a:ext>
            </a:extLst>
          </p:cNvPr>
          <p:cNvGraphicFramePr/>
          <p:nvPr>
            <p:extLst>
              <p:ext uri="{D42A27DB-BD31-4B8C-83A1-F6EECF244321}">
                <p14:modId xmlns:p14="http://schemas.microsoft.com/office/powerpoint/2010/main" val="4112684434"/>
              </p:ext>
            </p:extLst>
          </p:nvPr>
        </p:nvGraphicFramePr>
        <p:xfrm>
          <a:off x="643466" y="643467"/>
          <a:ext cx="10900477" cy="36192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1865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C5DF3-A9C1-4B78-A6C4-FBDB40138D14}"/>
              </a:ext>
            </a:extLst>
          </p:cNvPr>
          <p:cNvSpPr>
            <a:spLocks noGrp="1"/>
          </p:cNvSpPr>
          <p:nvPr>
            <p:ph type="title"/>
          </p:nvPr>
        </p:nvSpPr>
        <p:spPr/>
        <p:txBody>
          <a:bodyPr>
            <a:normAutofit/>
          </a:bodyPr>
          <a:lstStyle/>
          <a:p>
            <a:pPr>
              <a:lnSpc>
                <a:spcPct val="150000"/>
              </a:lnSpc>
            </a:pPr>
            <a:r>
              <a:rPr lang="en-US" dirty="0"/>
              <a:t>Description of variables used in analysis</a:t>
            </a:r>
          </a:p>
        </p:txBody>
      </p:sp>
      <p:sp>
        <p:nvSpPr>
          <p:cNvPr id="3" name="Content Placeholder 2">
            <a:extLst>
              <a:ext uri="{FF2B5EF4-FFF2-40B4-BE49-F238E27FC236}">
                <a16:creationId xmlns:a16="http://schemas.microsoft.com/office/drawing/2014/main" id="{BFBBA402-18DE-4B7C-B470-0722DD6A0EE6}"/>
              </a:ext>
            </a:extLst>
          </p:cNvPr>
          <p:cNvSpPr>
            <a:spLocks noGrp="1"/>
          </p:cNvSpPr>
          <p:nvPr>
            <p:ph sz="half" idx="1"/>
          </p:nvPr>
        </p:nvSpPr>
        <p:spPr/>
        <p:txBody>
          <a:bodyPr>
            <a:noAutofit/>
          </a:bodyPr>
          <a:lstStyle/>
          <a:p>
            <a:pPr marL="0" indent="0">
              <a:lnSpc>
                <a:spcPct val="150000"/>
              </a:lnSpc>
              <a:buNone/>
            </a:pPr>
            <a:r>
              <a:rPr lang="en-US" sz="1200" b="1" dirty="0" err="1"/>
              <a:t>property_type</a:t>
            </a:r>
            <a:r>
              <a:rPr lang="en-US" sz="1200" b="1" dirty="0"/>
              <a:t> </a:t>
            </a:r>
            <a:r>
              <a:rPr lang="en-US" sz="1200" dirty="0"/>
              <a:t>– The description of the Airbnb (e.g. house, condo, tent) (string) Variable used as filter</a:t>
            </a:r>
          </a:p>
          <a:p>
            <a:pPr marL="0" indent="0">
              <a:lnSpc>
                <a:spcPct val="150000"/>
              </a:lnSpc>
              <a:buNone/>
            </a:pPr>
            <a:r>
              <a:rPr lang="en-US" sz="1200" b="1" dirty="0" err="1"/>
              <a:t>room_type</a:t>
            </a:r>
            <a:r>
              <a:rPr lang="en-US" sz="1200" dirty="0"/>
              <a:t> – the sleeping quarters for the guest (string) Variable used as filter</a:t>
            </a:r>
          </a:p>
          <a:p>
            <a:pPr marL="0" indent="0">
              <a:lnSpc>
                <a:spcPct val="150000"/>
              </a:lnSpc>
              <a:buNone/>
            </a:pPr>
            <a:r>
              <a:rPr lang="en-US" sz="1200" b="1" dirty="0" err="1"/>
              <a:t>bed_type</a:t>
            </a:r>
            <a:r>
              <a:rPr lang="en-US" sz="1200" b="1" dirty="0"/>
              <a:t> </a:t>
            </a:r>
            <a:r>
              <a:rPr lang="en-US" sz="1200" dirty="0"/>
              <a:t>– the type of bed the guest sleeps on (string) Variable used as filter</a:t>
            </a:r>
          </a:p>
          <a:p>
            <a:pPr marL="0" indent="0">
              <a:lnSpc>
                <a:spcPct val="150000"/>
              </a:lnSpc>
              <a:buNone/>
            </a:pPr>
            <a:r>
              <a:rPr lang="en-US" sz="1200" b="1" dirty="0"/>
              <a:t>availability_365 </a:t>
            </a:r>
            <a:r>
              <a:rPr lang="en-US" sz="1200" dirty="0"/>
              <a:t>– the number of days the Airbnb is open to rent (int)</a:t>
            </a:r>
          </a:p>
          <a:p>
            <a:pPr marL="0" indent="0">
              <a:lnSpc>
                <a:spcPct val="150000"/>
              </a:lnSpc>
              <a:buNone/>
            </a:pPr>
            <a:r>
              <a:rPr lang="en-US" sz="1200" b="1" dirty="0" err="1"/>
              <a:t>host_since</a:t>
            </a:r>
            <a:r>
              <a:rPr lang="en-US" sz="1200" b="1" dirty="0"/>
              <a:t> </a:t>
            </a:r>
            <a:r>
              <a:rPr lang="en-US" sz="1200" dirty="0"/>
              <a:t>– the length of time the host has hosted an Airbnb (date)</a:t>
            </a:r>
          </a:p>
          <a:p>
            <a:pPr marL="0" indent="0">
              <a:lnSpc>
                <a:spcPct val="150000"/>
              </a:lnSpc>
              <a:buNone/>
            </a:pPr>
            <a:r>
              <a:rPr lang="en-US" sz="1200" b="1" dirty="0" err="1"/>
              <a:t>host_response_rate</a:t>
            </a:r>
            <a:r>
              <a:rPr lang="en-US" sz="1200" b="1" dirty="0"/>
              <a:t> </a:t>
            </a:r>
            <a:r>
              <a:rPr lang="en-US" sz="1200" dirty="0"/>
              <a:t>– the % of time the hosts responds to an inquiry (float)</a:t>
            </a:r>
          </a:p>
          <a:p>
            <a:pPr marL="0" indent="0">
              <a:lnSpc>
                <a:spcPct val="150000"/>
              </a:lnSpc>
              <a:buNone/>
            </a:pPr>
            <a:endParaRPr lang="en-US" sz="1200" dirty="0"/>
          </a:p>
        </p:txBody>
      </p:sp>
      <p:sp>
        <p:nvSpPr>
          <p:cNvPr id="5" name="Content Placeholder 4">
            <a:extLst>
              <a:ext uri="{FF2B5EF4-FFF2-40B4-BE49-F238E27FC236}">
                <a16:creationId xmlns:a16="http://schemas.microsoft.com/office/drawing/2014/main" id="{103118F7-8D75-42F6-89C3-300F8966A5E5}"/>
              </a:ext>
            </a:extLst>
          </p:cNvPr>
          <p:cNvSpPr>
            <a:spLocks noGrp="1"/>
          </p:cNvSpPr>
          <p:nvPr>
            <p:ph sz="half" idx="2"/>
          </p:nvPr>
        </p:nvSpPr>
        <p:spPr>
          <a:xfrm>
            <a:off x="6096000" y="1845735"/>
            <a:ext cx="5059680" cy="4023360"/>
          </a:xfrm>
        </p:spPr>
        <p:txBody>
          <a:bodyPr>
            <a:normAutofit/>
          </a:bodyPr>
          <a:lstStyle/>
          <a:p>
            <a:pPr marL="0" indent="0">
              <a:lnSpc>
                <a:spcPct val="150000"/>
              </a:lnSpc>
              <a:buNone/>
            </a:pPr>
            <a:r>
              <a:rPr lang="en-US" sz="1200" b="1" dirty="0" err="1"/>
              <a:t>number_of_reviews</a:t>
            </a:r>
            <a:r>
              <a:rPr lang="en-US" sz="1200" b="1" dirty="0"/>
              <a:t> </a:t>
            </a:r>
            <a:r>
              <a:rPr lang="en-US" sz="1200" dirty="0"/>
              <a:t>– The number of reviews received for the Airbnb as of the date the data was pulled (int)</a:t>
            </a:r>
          </a:p>
          <a:p>
            <a:pPr marL="0" indent="0">
              <a:lnSpc>
                <a:spcPct val="150000"/>
              </a:lnSpc>
              <a:buNone/>
            </a:pPr>
            <a:r>
              <a:rPr lang="en-US" sz="1200" b="1" dirty="0" err="1"/>
              <a:t>review_scores_rating</a:t>
            </a:r>
            <a:r>
              <a:rPr lang="en-US" sz="1200" b="1" dirty="0"/>
              <a:t> </a:t>
            </a:r>
            <a:r>
              <a:rPr lang="en-US" sz="1200" dirty="0"/>
              <a:t>– the Airbnb average ratings (float)</a:t>
            </a:r>
          </a:p>
          <a:p>
            <a:pPr marL="0" indent="0">
              <a:lnSpc>
                <a:spcPct val="150000"/>
              </a:lnSpc>
              <a:buNone/>
            </a:pPr>
            <a:r>
              <a:rPr lang="en-US" sz="1200" b="1" dirty="0" err="1"/>
              <a:t>review_scores_cleanliness</a:t>
            </a:r>
            <a:r>
              <a:rPr lang="en-US" sz="1200" b="1" dirty="0"/>
              <a:t> </a:t>
            </a:r>
            <a:r>
              <a:rPr lang="en-US" sz="1200" dirty="0"/>
              <a:t>– the Airbnb cleanliness rating (1-10 scale) (int)</a:t>
            </a:r>
          </a:p>
          <a:p>
            <a:pPr marL="0" indent="0">
              <a:lnSpc>
                <a:spcPct val="150000"/>
              </a:lnSpc>
              <a:buNone/>
            </a:pPr>
            <a:r>
              <a:rPr lang="en-US" sz="1200" b="1" dirty="0" err="1"/>
              <a:t>review_scores_communication</a:t>
            </a:r>
            <a:r>
              <a:rPr lang="en-US" sz="1200" b="1" dirty="0"/>
              <a:t> </a:t>
            </a:r>
            <a:r>
              <a:rPr lang="en-US" sz="1200" dirty="0"/>
              <a:t>– communication rating (1-10 scale) (int)</a:t>
            </a:r>
          </a:p>
          <a:p>
            <a:pPr marL="0" indent="0">
              <a:lnSpc>
                <a:spcPct val="150000"/>
              </a:lnSpc>
              <a:buNone/>
            </a:pPr>
            <a:r>
              <a:rPr lang="en-US" sz="1200" b="1" dirty="0"/>
              <a:t>price</a:t>
            </a:r>
            <a:r>
              <a:rPr lang="en-US" sz="1200" dirty="0"/>
              <a:t> – the price per night for the guest (float)</a:t>
            </a:r>
          </a:p>
          <a:p>
            <a:pPr marL="0" indent="0">
              <a:lnSpc>
                <a:spcPct val="150000"/>
              </a:lnSpc>
              <a:buNone/>
            </a:pPr>
            <a:r>
              <a:rPr lang="en-US" sz="1200" b="1" dirty="0" err="1"/>
              <a:t>cleaning_fee</a:t>
            </a:r>
            <a:r>
              <a:rPr lang="en-US" sz="1200" b="1" dirty="0"/>
              <a:t> </a:t>
            </a:r>
            <a:r>
              <a:rPr lang="en-US" sz="1200" dirty="0"/>
              <a:t>– the cleaning fee charged to the guest (float)</a:t>
            </a:r>
          </a:p>
        </p:txBody>
      </p:sp>
      <p:sp>
        <p:nvSpPr>
          <p:cNvPr id="4" name="TextBox 3">
            <a:extLst>
              <a:ext uri="{FF2B5EF4-FFF2-40B4-BE49-F238E27FC236}">
                <a16:creationId xmlns:a16="http://schemas.microsoft.com/office/drawing/2014/main" id="{00508C84-1188-4E71-9001-9AB6D3F6A940}"/>
              </a:ext>
            </a:extLst>
          </p:cNvPr>
          <p:cNvSpPr txBox="1"/>
          <p:nvPr/>
        </p:nvSpPr>
        <p:spPr>
          <a:xfrm>
            <a:off x="1097280" y="1737360"/>
            <a:ext cx="10058400" cy="340734"/>
          </a:xfrm>
          <a:prstGeom prst="rect">
            <a:avLst/>
          </a:prstGeom>
          <a:noFill/>
        </p:spPr>
        <p:txBody>
          <a:bodyPr wrap="square" rtlCol="0">
            <a:spAutoFit/>
          </a:bodyPr>
          <a:lstStyle/>
          <a:p>
            <a:pPr>
              <a:lnSpc>
                <a:spcPct val="150000"/>
              </a:lnSpc>
            </a:pPr>
            <a:endParaRPr lang="en-US" sz="1200" dirty="0"/>
          </a:p>
        </p:txBody>
      </p:sp>
    </p:spTree>
    <p:extLst>
      <p:ext uri="{BB962C8B-B14F-4D97-AF65-F5344CB8AC3E}">
        <p14:creationId xmlns:p14="http://schemas.microsoft.com/office/powerpoint/2010/main" val="45584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C5DF3-A9C1-4B78-A6C4-FBDB40138D14}"/>
              </a:ext>
            </a:extLst>
          </p:cNvPr>
          <p:cNvSpPr>
            <a:spLocks noGrp="1"/>
          </p:cNvSpPr>
          <p:nvPr>
            <p:ph type="title"/>
          </p:nvPr>
        </p:nvSpPr>
        <p:spPr>
          <a:xfrm>
            <a:off x="1097280" y="286603"/>
            <a:ext cx="10058400" cy="1450757"/>
          </a:xfrm>
        </p:spPr>
        <p:txBody>
          <a:bodyPr/>
          <a:lstStyle/>
          <a:p>
            <a:pPr>
              <a:lnSpc>
                <a:spcPct val="150000"/>
              </a:lnSpc>
            </a:pPr>
            <a:r>
              <a:rPr lang="en-US" dirty="0"/>
              <a:t>Histogram analysis 1 of 3</a:t>
            </a:r>
          </a:p>
        </p:txBody>
      </p:sp>
      <p:pic>
        <p:nvPicPr>
          <p:cNvPr id="3" name="Picture 2">
            <a:extLst>
              <a:ext uri="{FF2B5EF4-FFF2-40B4-BE49-F238E27FC236}">
                <a16:creationId xmlns:a16="http://schemas.microsoft.com/office/drawing/2014/main" id="{0AB415B2-26E4-4465-B396-EC70B0693FC3}"/>
              </a:ext>
            </a:extLst>
          </p:cNvPr>
          <p:cNvPicPr>
            <a:picLocks noChangeAspect="1"/>
          </p:cNvPicPr>
          <p:nvPr/>
        </p:nvPicPr>
        <p:blipFill>
          <a:blip r:embed="rId2"/>
          <a:stretch>
            <a:fillRect/>
          </a:stretch>
        </p:blipFill>
        <p:spPr>
          <a:xfrm>
            <a:off x="1097280" y="1746238"/>
            <a:ext cx="2302867" cy="1497164"/>
          </a:xfrm>
          <a:prstGeom prst="rect">
            <a:avLst/>
          </a:prstGeom>
        </p:spPr>
      </p:pic>
      <p:sp>
        <p:nvSpPr>
          <p:cNvPr id="5" name="TextBox 4">
            <a:extLst>
              <a:ext uri="{FF2B5EF4-FFF2-40B4-BE49-F238E27FC236}">
                <a16:creationId xmlns:a16="http://schemas.microsoft.com/office/drawing/2014/main" id="{D5F07CC8-658B-4788-8969-2A9AADA86ECE}"/>
              </a:ext>
            </a:extLst>
          </p:cNvPr>
          <p:cNvSpPr txBox="1"/>
          <p:nvPr/>
        </p:nvSpPr>
        <p:spPr>
          <a:xfrm>
            <a:off x="3401035" y="1728545"/>
            <a:ext cx="7754645" cy="1200329"/>
          </a:xfrm>
          <a:prstGeom prst="rect">
            <a:avLst/>
          </a:prstGeom>
          <a:noFill/>
        </p:spPr>
        <p:txBody>
          <a:bodyPr wrap="square" rtlCol="0">
            <a:spAutoFit/>
          </a:bodyPr>
          <a:lstStyle/>
          <a:p>
            <a:r>
              <a:rPr lang="en-US" sz="1200" b="1" dirty="0"/>
              <a:t>Host Since in days</a:t>
            </a:r>
          </a:p>
          <a:p>
            <a:r>
              <a:rPr lang="en-US" sz="1200" dirty="0"/>
              <a:t>There don’t appear to be significant outliers, but the number of days a host has hosted an Airbnb appears to be right (positive) skewed. There are less hosts that have, what appears to be, 3000 or more days of experience. </a:t>
            </a:r>
          </a:p>
          <a:p>
            <a:r>
              <a:rPr lang="en-US" sz="1200" dirty="0"/>
              <a:t>count 101016 | mean 1580.75 | std 781.28 | min 103 | 25% 1013 | 50% 1544 | 75% 2121 | max 4268 | mode 2262</a:t>
            </a:r>
          </a:p>
          <a:p>
            <a:r>
              <a:rPr lang="en-US" sz="1200" dirty="0"/>
              <a:t>kurtosis = -0.42 | skew = .26</a:t>
            </a:r>
          </a:p>
          <a:p>
            <a:endParaRPr lang="en-US" sz="1200" dirty="0"/>
          </a:p>
        </p:txBody>
      </p:sp>
      <p:pic>
        <p:nvPicPr>
          <p:cNvPr id="6" name="Picture 5">
            <a:extLst>
              <a:ext uri="{FF2B5EF4-FFF2-40B4-BE49-F238E27FC236}">
                <a16:creationId xmlns:a16="http://schemas.microsoft.com/office/drawing/2014/main" id="{95B1A113-ADC0-40D1-825B-CE34A1045DC1}"/>
              </a:ext>
            </a:extLst>
          </p:cNvPr>
          <p:cNvPicPr>
            <a:picLocks noChangeAspect="1"/>
          </p:cNvPicPr>
          <p:nvPr/>
        </p:nvPicPr>
        <p:blipFill>
          <a:blip r:embed="rId3"/>
          <a:stretch>
            <a:fillRect/>
          </a:stretch>
        </p:blipFill>
        <p:spPr>
          <a:xfrm>
            <a:off x="1097280" y="3318611"/>
            <a:ext cx="2302867" cy="1475274"/>
          </a:xfrm>
          <a:prstGeom prst="rect">
            <a:avLst/>
          </a:prstGeom>
        </p:spPr>
      </p:pic>
      <p:sp>
        <p:nvSpPr>
          <p:cNvPr id="29" name="TextBox 28">
            <a:extLst>
              <a:ext uri="{FF2B5EF4-FFF2-40B4-BE49-F238E27FC236}">
                <a16:creationId xmlns:a16="http://schemas.microsoft.com/office/drawing/2014/main" id="{F090FBB7-BB46-462F-BF15-67F64D93B5AC}"/>
              </a:ext>
            </a:extLst>
          </p:cNvPr>
          <p:cNvSpPr txBox="1"/>
          <p:nvPr/>
        </p:nvSpPr>
        <p:spPr>
          <a:xfrm>
            <a:off x="3401035" y="3327489"/>
            <a:ext cx="7754645" cy="1015663"/>
          </a:xfrm>
          <a:prstGeom prst="rect">
            <a:avLst/>
          </a:prstGeom>
          <a:noFill/>
        </p:spPr>
        <p:txBody>
          <a:bodyPr wrap="square" rtlCol="0">
            <a:spAutoFit/>
          </a:bodyPr>
          <a:lstStyle/>
          <a:p>
            <a:r>
              <a:rPr lang="en-US" sz="1200" b="1" dirty="0"/>
              <a:t>Communication Scores (1-10 scale)</a:t>
            </a:r>
          </a:p>
          <a:p>
            <a:r>
              <a:rPr lang="en-US" sz="1200" dirty="0"/>
              <a:t>There appears to be outliers within the 2-3 range scores, but this is interval data and could help in analysis further downstream. The data is left skewed, as there are significantly more 9-10 rated reviews.</a:t>
            </a:r>
          </a:p>
          <a:p>
            <a:r>
              <a:rPr lang="en-US" sz="1200" dirty="0"/>
              <a:t>count 83817 | mean 9.83 | std 0.6 | min 2 | 25% 10 | 50% 10 | 75% 10 | max 10 | mode 10</a:t>
            </a:r>
          </a:p>
          <a:p>
            <a:r>
              <a:rPr lang="en-US" sz="1200" dirty="0"/>
              <a:t>kurtosis = 62.21 | skew = -6.52</a:t>
            </a:r>
          </a:p>
        </p:txBody>
      </p:sp>
      <p:sp>
        <p:nvSpPr>
          <p:cNvPr id="37" name="TextBox 36">
            <a:extLst>
              <a:ext uri="{FF2B5EF4-FFF2-40B4-BE49-F238E27FC236}">
                <a16:creationId xmlns:a16="http://schemas.microsoft.com/office/drawing/2014/main" id="{5E4779BC-857F-4131-9FE2-425FBC9B8084}"/>
              </a:ext>
            </a:extLst>
          </p:cNvPr>
          <p:cNvSpPr txBox="1"/>
          <p:nvPr/>
        </p:nvSpPr>
        <p:spPr>
          <a:xfrm>
            <a:off x="3401035" y="4877972"/>
            <a:ext cx="7754645" cy="1015663"/>
          </a:xfrm>
          <a:prstGeom prst="rect">
            <a:avLst/>
          </a:prstGeom>
          <a:noFill/>
        </p:spPr>
        <p:txBody>
          <a:bodyPr wrap="square" rtlCol="0">
            <a:spAutoFit/>
          </a:bodyPr>
          <a:lstStyle/>
          <a:p>
            <a:r>
              <a:rPr lang="en-US" sz="1200" b="1" dirty="0"/>
              <a:t>Host response rate</a:t>
            </a:r>
          </a:p>
          <a:p>
            <a:r>
              <a:rPr lang="en-US" sz="1200" dirty="0"/>
              <a:t>There appears to be outliers where hosts don’t respond at all (&gt;500). This could help determine communication scores. The data is left skewed, as there are significantly more 9-10 rated reviews.</a:t>
            </a:r>
          </a:p>
          <a:p>
            <a:r>
              <a:rPr lang="en-US" sz="1200" dirty="0"/>
              <a:t>count 84039 | mean 96.85 | std 11.15 | min 0 | 25% 100 | 50% 100 | 75% 100 | max 100 | mode 100</a:t>
            </a:r>
          </a:p>
          <a:p>
            <a:r>
              <a:rPr lang="en-US" sz="1200" dirty="0"/>
              <a:t>kurtosis = 41.92 | skew = -5.96</a:t>
            </a:r>
          </a:p>
        </p:txBody>
      </p:sp>
      <p:pic>
        <p:nvPicPr>
          <p:cNvPr id="7" name="Picture 6">
            <a:extLst>
              <a:ext uri="{FF2B5EF4-FFF2-40B4-BE49-F238E27FC236}">
                <a16:creationId xmlns:a16="http://schemas.microsoft.com/office/drawing/2014/main" id="{FE4A1A27-CD21-4568-B212-C6DA47D1D637}"/>
              </a:ext>
            </a:extLst>
          </p:cNvPr>
          <p:cNvPicPr>
            <a:picLocks noChangeAspect="1"/>
          </p:cNvPicPr>
          <p:nvPr/>
        </p:nvPicPr>
        <p:blipFill>
          <a:blip r:embed="rId4"/>
          <a:stretch>
            <a:fillRect/>
          </a:stretch>
        </p:blipFill>
        <p:spPr>
          <a:xfrm>
            <a:off x="1097280" y="4850691"/>
            <a:ext cx="2302867" cy="1481272"/>
          </a:xfrm>
          <a:prstGeom prst="rect">
            <a:avLst/>
          </a:prstGeom>
        </p:spPr>
      </p:pic>
    </p:spTree>
    <p:extLst>
      <p:ext uri="{BB962C8B-B14F-4D97-AF65-F5344CB8AC3E}">
        <p14:creationId xmlns:p14="http://schemas.microsoft.com/office/powerpoint/2010/main" val="3779118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C5DF3-A9C1-4B78-A6C4-FBDB40138D14}"/>
              </a:ext>
            </a:extLst>
          </p:cNvPr>
          <p:cNvSpPr>
            <a:spLocks noGrp="1"/>
          </p:cNvSpPr>
          <p:nvPr>
            <p:ph type="title"/>
          </p:nvPr>
        </p:nvSpPr>
        <p:spPr>
          <a:xfrm>
            <a:off x="1097280" y="286603"/>
            <a:ext cx="10058400" cy="1450757"/>
          </a:xfrm>
        </p:spPr>
        <p:txBody>
          <a:bodyPr/>
          <a:lstStyle/>
          <a:p>
            <a:pPr>
              <a:lnSpc>
                <a:spcPct val="150000"/>
              </a:lnSpc>
            </a:pPr>
            <a:r>
              <a:rPr lang="en-US" dirty="0"/>
              <a:t>Histogram analysis (cont’d) 2 of 3</a:t>
            </a:r>
          </a:p>
        </p:txBody>
      </p:sp>
      <p:sp>
        <p:nvSpPr>
          <p:cNvPr id="5" name="TextBox 4">
            <a:extLst>
              <a:ext uri="{FF2B5EF4-FFF2-40B4-BE49-F238E27FC236}">
                <a16:creationId xmlns:a16="http://schemas.microsoft.com/office/drawing/2014/main" id="{D5F07CC8-658B-4788-8969-2A9AADA86ECE}"/>
              </a:ext>
            </a:extLst>
          </p:cNvPr>
          <p:cNvSpPr txBox="1"/>
          <p:nvPr/>
        </p:nvSpPr>
        <p:spPr>
          <a:xfrm>
            <a:off x="3401035" y="1728545"/>
            <a:ext cx="7754645" cy="1200329"/>
          </a:xfrm>
          <a:prstGeom prst="rect">
            <a:avLst/>
          </a:prstGeom>
          <a:noFill/>
        </p:spPr>
        <p:txBody>
          <a:bodyPr wrap="square" rtlCol="0">
            <a:spAutoFit/>
          </a:bodyPr>
          <a:lstStyle/>
          <a:p>
            <a:r>
              <a:rPr lang="en-US" sz="1200" b="1" dirty="0"/>
              <a:t>Number of reviews rcvd </a:t>
            </a:r>
          </a:p>
          <a:p>
            <a:r>
              <a:rPr lang="en-US" sz="1200" dirty="0"/>
              <a:t>There appear to be significant outliers and there are a significant number of zeros, these will be removed, as we only care about hosts with reviews. There are some hosts with nearly 1000 reviews. The number of reviews appear to be right skewed. It appears hosts are more likely to have fewer reviews. </a:t>
            </a:r>
          </a:p>
          <a:p>
            <a:r>
              <a:rPr lang="en-US" sz="1200" dirty="0"/>
              <a:t>count 101016 | mean 39.07 | std 64.72 | min 0 | 25% 2 | 50% 12 | 75% 48 | max 987 | mode 0</a:t>
            </a:r>
          </a:p>
          <a:p>
            <a:r>
              <a:rPr lang="en-US" sz="1200" dirty="0"/>
              <a:t>kurtosis = 16.31| skew = 3.3</a:t>
            </a:r>
          </a:p>
        </p:txBody>
      </p:sp>
      <p:sp>
        <p:nvSpPr>
          <p:cNvPr id="29" name="TextBox 28">
            <a:extLst>
              <a:ext uri="{FF2B5EF4-FFF2-40B4-BE49-F238E27FC236}">
                <a16:creationId xmlns:a16="http://schemas.microsoft.com/office/drawing/2014/main" id="{F090FBB7-BB46-462F-BF15-67F64D93B5AC}"/>
              </a:ext>
            </a:extLst>
          </p:cNvPr>
          <p:cNvSpPr txBox="1"/>
          <p:nvPr/>
        </p:nvSpPr>
        <p:spPr>
          <a:xfrm>
            <a:off x="3401035" y="3327489"/>
            <a:ext cx="7754645" cy="1015663"/>
          </a:xfrm>
          <a:prstGeom prst="rect">
            <a:avLst/>
          </a:prstGeom>
          <a:noFill/>
        </p:spPr>
        <p:txBody>
          <a:bodyPr wrap="square" rtlCol="0">
            <a:spAutoFit/>
          </a:bodyPr>
          <a:lstStyle/>
          <a:p>
            <a:r>
              <a:rPr lang="en-US" sz="1200" b="1" dirty="0"/>
              <a:t>Cleaning Fees </a:t>
            </a:r>
          </a:p>
          <a:p>
            <a:r>
              <a:rPr lang="en-US" sz="1200" dirty="0"/>
              <a:t>There appears to be outliers as one cleaning fee is $1703. This seems unreasonable and will be removed when comparing cleaning reviews. The data is right skewed, as there are significantly more hosts that don’t require a cleaning fee.</a:t>
            </a:r>
          </a:p>
          <a:p>
            <a:r>
              <a:rPr lang="en-US" sz="1200" dirty="0"/>
              <a:t>count 88108 | mean 84.25 | std 82.17 | min 0 | 25% 30 | 50% 65 | 75% 100 | max 1703| mode 50</a:t>
            </a:r>
          </a:p>
          <a:p>
            <a:r>
              <a:rPr lang="en-US" sz="1200" dirty="0"/>
              <a:t>kurtosis = 30.59 | skew = 3.57</a:t>
            </a:r>
          </a:p>
        </p:txBody>
      </p:sp>
      <p:sp>
        <p:nvSpPr>
          <p:cNvPr id="37" name="TextBox 36">
            <a:extLst>
              <a:ext uri="{FF2B5EF4-FFF2-40B4-BE49-F238E27FC236}">
                <a16:creationId xmlns:a16="http://schemas.microsoft.com/office/drawing/2014/main" id="{5E4779BC-857F-4131-9FE2-425FBC9B8084}"/>
              </a:ext>
            </a:extLst>
          </p:cNvPr>
          <p:cNvSpPr txBox="1"/>
          <p:nvPr/>
        </p:nvSpPr>
        <p:spPr>
          <a:xfrm>
            <a:off x="3401035" y="4877972"/>
            <a:ext cx="7754645" cy="1015663"/>
          </a:xfrm>
          <a:prstGeom prst="rect">
            <a:avLst/>
          </a:prstGeom>
          <a:noFill/>
        </p:spPr>
        <p:txBody>
          <a:bodyPr wrap="square" rtlCol="0">
            <a:spAutoFit/>
          </a:bodyPr>
          <a:lstStyle/>
          <a:p>
            <a:r>
              <a:rPr lang="en-US" sz="1200" b="1" dirty="0"/>
              <a:t>Number of cleaning reviews </a:t>
            </a:r>
          </a:p>
          <a:p>
            <a:r>
              <a:rPr lang="en-US" sz="1200" dirty="0"/>
              <a:t>Similar to the communication reviews, there appears to be outliers within the 2-4 range scores, but this is interval data and could help in analysis further downstream. The data is left skewed, as there are significantly more 10 rated reviews.</a:t>
            </a:r>
          </a:p>
          <a:p>
            <a:r>
              <a:rPr lang="en-US" sz="1200" dirty="0"/>
              <a:t>count 83824 | mean 9.62 | std 0.78 | min 2 | 25% 9 | 50% 10 | 75% 10 | max 10 | mode 10</a:t>
            </a:r>
            <a:endParaRPr lang="en-US" sz="1200" b="1" dirty="0"/>
          </a:p>
          <a:p>
            <a:r>
              <a:rPr lang="en-US" sz="1200" dirty="0"/>
              <a:t>kurtosis = 22.07 | skew = -3.65</a:t>
            </a:r>
          </a:p>
        </p:txBody>
      </p:sp>
      <p:pic>
        <p:nvPicPr>
          <p:cNvPr id="4" name="Picture 3">
            <a:extLst>
              <a:ext uri="{FF2B5EF4-FFF2-40B4-BE49-F238E27FC236}">
                <a16:creationId xmlns:a16="http://schemas.microsoft.com/office/drawing/2014/main" id="{8AAA3325-5A70-41CA-816C-FFDE9B398A18}"/>
              </a:ext>
            </a:extLst>
          </p:cNvPr>
          <p:cNvPicPr>
            <a:picLocks noChangeAspect="1"/>
          </p:cNvPicPr>
          <p:nvPr/>
        </p:nvPicPr>
        <p:blipFill>
          <a:blip r:embed="rId2"/>
          <a:stretch>
            <a:fillRect/>
          </a:stretch>
        </p:blipFill>
        <p:spPr>
          <a:xfrm>
            <a:off x="1097280" y="1792217"/>
            <a:ext cx="2302868" cy="1480415"/>
          </a:xfrm>
          <a:prstGeom prst="rect">
            <a:avLst/>
          </a:prstGeom>
        </p:spPr>
      </p:pic>
      <p:pic>
        <p:nvPicPr>
          <p:cNvPr id="8" name="Picture 7">
            <a:extLst>
              <a:ext uri="{FF2B5EF4-FFF2-40B4-BE49-F238E27FC236}">
                <a16:creationId xmlns:a16="http://schemas.microsoft.com/office/drawing/2014/main" id="{27097407-5CC7-4256-9289-783314CB5826}"/>
              </a:ext>
            </a:extLst>
          </p:cNvPr>
          <p:cNvPicPr>
            <a:picLocks noChangeAspect="1"/>
          </p:cNvPicPr>
          <p:nvPr/>
        </p:nvPicPr>
        <p:blipFill>
          <a:blip r:embed="rId3"/>
          <a:stretch>
            <a:fillRect/>
          </a:stretch>
        </p:blipFill>
        <p:spPr>
          <a:xfrm>
            <a:off x="1097280" y="3324944"/>
            <a:ext cx="2302867" cy="1449063"/>
          </a:xfrm>
          <a:prstGeom prst="rect">
            <a:avLst/>
          </a:prstGeom>
        </p:spPr>
      </p:pic>
      <p:pic>
        <p:nvPicPr>
          <p:cNvPr id="9" name="Picture 8">
            <a:extLst>
              <a:ext uri="{FF2B5EF4-FFF2-40B4-BE49-F238E27FC236}">
                <a16:creationId xmlns:a16="http://schemas.microsoft.com/office/drawing/2014/main" id="{1C264AD3-5BA7-455B-B41D-3C830930FB81}"/>
              </a:ext>
            </a:extLst>
          </p:cNvPr>
          <p:cNvPicPr>
            <a:picLocks noChangeAspect="1"/>
          </p:cNvPicPr>
          <p:nvPr/>
        </p:nvPicPr>
        <p:blipFill>
          <a:blip r:embed="rId4"/>
          <a:stretch>
            <a:fillRect/>
          </a:stretch>
        </p:blipFill>
        <p:spPr>
          <a:xfrm>
            <a:off x="1097280" y="4877972"/>
            <a:ext cx="2302867" cy="1468230"/>
          </a:xfrm>
          <a:prstGeom prst="rect">
            <a:avLst/>
          </a:prstGeom>
        </p:spPr>
      </p:pic>
    </p:spTree>
    <p:extLst>
      <p:ext uri="{BB962C8B-B14F-4D97-AF65-F5344CB8AC3E}">
        <p14:creationId xmlns:p14="http://schemas.microsoft.com/office/powerpoint/2010/main" val="211009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70399B-4D60-4022-9146-E0FF003CBB6B}"/>
              </a:ext>
            </a:extLst>
          </p:cNvPr>
          <p:cNvPicPr>
            <a:picLocks noChangeAspect="1"/>
          </p:cNvPicPr>
          <p:nvPr/>
        </p:nvPicPr>
        <p:blipFill>
          <a:blip r:embed="rId2"/>
          <a:stretch>
            <a:fillRect/>
          </a:stretch>
        </p:blipFill>
        <p:spPr>
          <a:xfrm>
            <a:off x="1097280" y="1777791"/>
            <a:ext cx="2292363" cy="1459329"/>
          </a:xfrm>
          <a:prstGeom prst="rect">
            <a:avLst/>
          </a:prstGeom>
        </p:spPr>
      </p:pic>
      <p:sp>
        <p:nvSpPr>
          <p:cNvPr id="2" name="Title 1">
            <a:extLst>
              <a:ext uri="{FF2B5EF4-FFF2-40B4-BE49-F238E27FC236}">
                <a16:creationId xmlns:a16="http://schemas.microsoft.com/office/drawing/2014/main" id="{BFBC5DF3-A9C1-4B78-A6C4-FBDB40138D14}"/>
              </a:ext>
            </a:extLst>
          </p:cNvPr>
          <p:cNvSpPr>
            <a:spLocks noGrp="1"/>
          </p:cNvSpPr>
          <p:nvPr>
            <p:ph type="title"/>
          </p:nvPr>
        </p:nvSpPr>
        <p:spPr>
          <a:xfrm>
            <a:off x="1097280" y="286603"/>
            <a:ext cx="10058400" cy="1450757"/>
          </a:xfrm>
        </p:spPr>
        <p:txBody>
          <a:bodyPr/>
          <a:lstStyle/>
          <a:p>
            <a:pPr>
              <a:lnSpc>
                <a:spcPct val="150000"/>
              </a:lnSpc>
            </a:pPr>
            <a:r>
              <a:rPr lang="en-US" dirty="0"/>
              <a:t>Histogram analysis (cont’d) 3of 3</a:t>
            </a:r>
          </a:p>
        </p:txBody>
      </p:sp>
      <p:sp>
        <p:nvSpPr>
          <p:cNvPr id="5" name="TextBox 4">
            <a:extLst>
              <a:ext uri="{FF2B5EF4-FFF2-40B4-BE49-F238E27FC236}">
                <a16:creationId xmlns:a16="http://schemas.microsoft.com/office/drawing/2014/main" id="{D5F07CC8-658B-4788-8969-2A9AADA86ECE}"/>
              </a:ext>
            </a:extLst>
          </p:cNvPr>
          <p:cNvSpPr txBox="1"/>
          <p:nvPr/>
        </p:nvSpPr>
        <p:spPr>
          <a:xfrm>
            <a:off x="3401035" y="1728545"/>
            <a:ext cx="7754645" cy="1200329"/>
          </a:xfrm>
          <a:prstGeom prst="rect">
            <a:avLst/>
          </a:prstGeom>
          <a:noFill/>
        </p:spPr>
        <p:txBody>
          <a:bodyPr wrap="square" rtlCol="0">
            <a:spAutoFit/>
          </a:bodyPr>
          <a:lstStyle/>
          <a:p>
            <a:r>
              <a:rPr lang="en-US" sz="1200" b="1" dirty="0"/>
              <a:t>Number of days open in a year</a:t>
            </a:r>
          </a:p>
          <a:p>
            <a:r>
              <a:rPr lang="en-US" sz="1200" dirty="0"/>
              <a:t>There are a seemingly high number of venues that are open zero times in a year. This variable may contain missing values and perhaps might need to be excluded. However, the distribution of the remaining venues is interesting and may provide insight on price points further downstream. </a:t>
            </a:r>
          </a:p>
          <a:p>
            <a:r>
              <a:rPr lang="en-US" sz="1200" dirty="0"/>
              <a:t>count 101106 | mean 146.4 | std 130.81 | min 0 | 25% 15 | 50% 117 | 75% 285 | max 365 | mode 0</a:t>
            </a:r>
          </a:p>
          <a:p>
            <a:r>
              <a:rPr lang="en-US" sz="1200" dirty="0"/>
              <a:t>kurtosis = -1.38 | skew = 0.38</a:t>
            </a:r>
          </a:p>
        </p:txBody>
      </p:sp>
      <p:sp>
        <p:nvSpPr>
          <p:cNvPr id="29" name="TextBox 28">
            <a:extLst>
              <a:ext uri="{FF2B5EF4-FFF2-40B4-BE49-F238E27FC236}">
                <a16:creationId xmlns:a16="http://schemas.microsoft.com/office/drawing/2014/main" id="{F090FBB7-BB46-462F-BF15-67F64D93B5AC}"/>
              </a:ext>
            </a:extLst>
          </p:cNvPr>
          <p:cNvSpPr txBox="1"/>
          <p:nvPr/>
        </p:nvSpPr>
        <p:spPr>
          <a:xfrm>
            <a:off x="3401035" y="3327489"/>
            <a:ext cx="7754645" cy="1015663"/>
          </a:xfrm>
          <a:prstGeom prst="rect">
            <a:avLst/>
          </a:prstGeom>
          <a:noFill/>
        </p:spPr>
        <p:txBody>
          <a:bodyPr wrap="square" rtlCol="0">
            <a:spAutoFit/>
          </a:bodyPr>
          <a:lstStyle/>
          <a:p>
            <a:r>
              <a:rPr lang="en-US" sz="1200" b="1" dirty="0"/>
              <a:t>Overall average review ratings</a:t>
            </a:r>
          </a:p>
          <a:p>
            <a:r>
              <a:rPr lang="en-US" sz="1200" dirty="0"/>
              <a:t>There appears to be outliers as one host received an overall 20% review score, but will remain in the dataset. The data is left skewed, as there are significantly more hosts receive perfect reviews.</a:t>
            </a:r>
          </a:p>
          <a:p>
            <a:r>
              <a:rPr lang="en-US" sz="1200" dirty="0"/>
              <a:t>count 83848 | mean 95.52 | std 6.9 | min 20 | 25% 94 | 50% 98 | 75% 100 | max 100 | mode 100</a:t>
            </a:r>
          </a:p>
          <a:p>
            <a:r>
              <a:rPr lang="en-US" sz="1200" dirty="0"/>
              <a:t>kurtosis = 33.19 | skew = -4.48</a:t>
            </a:r>
          </a:p>
        </p:txBody>
      </p:sp>
      <p:pic>
        <p:nvPicPr>
          <p:cNvPr id="6" name="Picture 5">
            <a:extLst>
              <a:ext uri="{FF2B5EF4-FFF2-40B4-BE49-F238E27FC236}">
                <a16:creationId xmlns:a16="http://schemas.microsoft.com/office/drawing/2014/main" id="{0D0B5621-336B-419F-9A9B-7B1E616FF018}"/>
              </a:ext>
            </a:extLst>
          </p:cNvPr>
          <p:cNvPicPr>
            <a:picLocks noChangeAspect="1"/>
          </p:cNvPicPr>
          <p:nvPr/>
        </p:nvPicPr>
        <p:blipFill>
          <a:blip r:embed="rId3"/>
          <a:stretch>
            <a:fillRect/>
          </a:stretch>
        </p:blipFill>
        <p:spPr>
          <a:xfrm>
            <a:off x="1097280" y="3313063"/>
            <a:ext cx="2306643" cy="1450757"/>
          </a:xfrm>
          <a:prstGeom prst="rect">
            <a:avLst/>
          </a:prstGeom>
        </p:spPr>
      </p:pic>
      <p:pic>
        <p:nvPicPr>
          <p:cNvPr id="7" name="Picture 6">
            <a:extLst>
              <a:ext uri="{FF2B5EF4-FFF2-40B4-BE49-F238E27FC236}">
                <a16:creationId xmlns:a16="http://schemas.microsoft.com/office/drawing/2014/main" id="{BC9B4433-30C0-4357-86FE-483B0D07771E}"/>
              </a:ext>
            </a:extLst>
          </p:cNvPr>
          <p:cNvPicPr>
            <a:picLocks noChangeAspect="1"/>
          </p:cNvPicPr>
          <p:nvPr/>
        </p:nvPicPr>
        <p:blipFill>
          <a:blip r:embed="rId4"/>
          <a:stretch>
            <a:fillRect/>
          </a:stretch>
        </p:blipFill>
        <p:spPr>
          <a:xfrm>
            <a:off x="1097280" y="4839763"/>
            <a:ext cx="2303755" cy="1495313"/>
          </a:xfrm>
          <a:prstGeom prst="rect">
            <a:avLst/>
          </a:prstGeom>
        </p:spPr>
      </p:pic>
      <p:sp>
        <p:nvSpPr>
          <p:cNvPr id="12" name="TextBox 11">
            <a:extLst>
              <a:ext uri="{FF2B5EF4-FFF2-40B4-BE49-F238E27FC236}">
                <a16:creationId xmlns:a16="http://schemas.microsoft.com/office/drawing/2014/main" id="{7252676E-2BF4-4A9E-983C-58FEB080D217}"/>
              </a:ext>
            </a:extLst>
          </p:cNvPr>
          <p:cNvSpPr txBox="1"/>
          <p:nvPr/>
        </p:nvSpPr>
        <p:spPr>
          <a:xfrm>
            <a:off x="3401035" y="4839763"/>
            <a:ext cx="7754645" cy="1200329"/>
          </a:xfrm>
          <a:prstGeom prst="rect">
            <a:avLst/>
          </a:prstGeom>
          <a:noFill/>
        </p:spPr>
        <p:txBody>
          <a:bodyPr wrap="square" rtlCol="0">
            <a:spAutoFit/>
          </a:bodyPr>
          <a:lstStyle/>
          <a:p>
            <a:r>
              <a:rPr lang="en-US" sz="1200" b="1" dirty="0"/>
              <a:t>Price Per Night</a:t>
            </a:r>
          </a:p>
          <a:p>
            <a:r>
              <a:rPr lang="en-US" sz="1200" dirty="0"/>
              <a:t>There appears to be outliers as one host chargers nearly $10,000 per night. This seems extreme, and could easily be a typo or data entry error. The max amount charged will be reduced to &lt; $2,000. There are also hosts charging $0, these will also be removed as this doesn’t seem realistic. </a:t>
            </a:r>
          </a:p>
          <a:p>
            <a:r>
              <a:rPr lang="en-US" sz="1200" dirty="0"/>
              <a:t>count 101106 | mean 215.1 | std 469.73 | min 0 | 25% 78 | 50% 125 | 75% 213 | max 10900 | mode 150</a:t>
            </a:r>
          </a:p>
          <a:p>
            <a:r>
              <a:rPr lang="en-US" sz="1200" dirty="0"/>
              <a:t>kurtosis = 284.13 | skew = 14.83</a:t>
            </a:r>
          </a:p>
        </p:txBody>
      </p:sp>
    </p:spTree>
    <p:extLst>
      <p:ext uri="{BB962C8B-B14F-4D97-AF65-F5344CB8AC3E}">
        <p14:creationId xmlns:p14="http://schemas.microsoft.com/office/powerpoint/2010/main" val="1476655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C5DF3-A9C1-4B78-A6C4-FBDB40138D14}"/>
              </a:ext>
            </a:extLst>
          </p:cNvPr>
          <p:cNvSpPr>
            <a:spLocks noGrp="1"/>
          </p:cNvSpPr>
          <p:nvPr>
            <p:ph type="title"/>
          </p:nvPr>
        </p:nvSpPr>
        <p:spPr>
          <a:xfrm>
            <a:off x="1097280" y="286603"/>
            <a:ext cx="10058400" cy="1450757"/>
          </a:xfrm>
        </p:spPr>
        <p:txBody>
          <a:bodyPr/>
          <a:lstStyle/>
          <a:p>
            <a:pPr>
              <a:lnSpc>
                <a:spcPct val="150000"/>
              </a:lnSpc>
            </a:pPr>
            <a:r>
              <a:rPr lang="en-US" dirty="0"/>
              <a:t>Probability Mass Function (PMF) - Beds</a:t>
            </a:r>
          </a:p>
        </p:txBody>
      </p:sp>
      <p:sp>
        <p:nvSpPr>
          <p:cNvPr id="13" name="TextBox 12">
            <a:extLst>
              <a:ext uri="{FF2B5EF4-FFF2-40B4-BE49-F238E27FC236}">
                <a16:creationId xmlns:a16="http://schemas.microsoft.com/office/drawing/2014/main" id="{F23FCA53-338A-429B-BD85-AB3FDF9B620C}"/>
              </a:ext>
            </a:extLst>
          </p:cNvPr>
          <p:cNvSpPr txBox="1"/>
          <p:nvPr/>
        </p:nvSpPr>
        <p:spPr>
          <a:xfrm>
            <a:off x="4041058" y="1932806"/>
            <a:ext cx="7420014" cy="461665"/>
          </a:xfrm>
          <a:prstGeom prst="rect">
            <a:avLst/>
          </a:prstGeom>
          <a:noFill/>
        </p:spPr>
        <p:txBody>
          <a:bodyPr wrap="square" rtlCol="0">
            <a:spAutoFit/>
          </a:bodyPr>
          <a:lstStyle/>
          <a:p>
            <a:r>
              <a:rPr lang="en-US" sz="1200" b="1" dirty="0"/>
              <a:t>Real Beds vs. Other Beds reviews</a:t>
            </a:r>
          </a:p>
          <a:p>
            <a:r>
              <a:rPr lang="en-US" sz="1200" dirty="0"/>
              <a:t>Comparing the real beds to other types of beds shows that other beds appear to get better reviews than real beds. </a:t>
            </a:r>
          </a:p>
        </p:txBody>
      </p:sp>
      <p:sp>
        <p:nvSpPr>
          <p:cNvPr id="15" name="TextBox 14">
            <a:extLst>
              <a:ext uri="{FF2B5EF4-FFF2-40B4-BE49-F238E27FC236}">
                <a16:creationId xmlns:a16="http://schemas.microsoft.com/office/drawing/2014/main" id="{9DEF08F0-F368-4FDC-BF8E-663F8D66905A}"/>
              </a:ext>
            </a:extLst>
          </p:cNvPr>
          <p:cNvSpPr txBox="1"/>
          <p:nvPr/>
        </p:nvSpPr>
        <p:spPr>
          <a:xfrm>
            <a:off x="4041058" y="4227665"/>
            <a:ext cx="7420014" cy="830997"/>
          </a:xfrm>
          <a:prstGeom prst="rect">
            <a:avLst/>
          </a:prstGeom>
          <a:noFill/>
        </p:spPr>
        <p:txBody>
          <a:bodyPr wrap="square" rtlCol="0">
            <a:spAutoFit/>
          </a:bodyPr>
          <a:lstStyle/>
          <a:p>
            <a:r>
              <a:rPr lang="en-US" sz="1200" b="1" dirty="0"/>
              <a:t>Real Beds vs. Other Beds binned prices</a:t>
            </a:r>
          </a:p>
          <a:p>
            <a:r>
              <a:rPr lang="en-US" sz="1200" dirty="0"/>
              <a:t>By binning the prices, it becomes a little more obvious that other beds are probably cheaper than real beds.</a:t>
            </a:r>
          </a:p>
          <a:p>
            <a:r>
              <a:rPr lang="de-DE" sz="1200" dirty="0"/>
              <a:t>The bins between 1-25 range from $1 - $505. The real beds have a lower probability within the 1-5 binned range and appear higher as the bins size increases. The remaining bins between 26 - 100 range in price from $525 - $1999</a:t>
            </a:r>
            <a:r>
              <a:rPr lang="en-US" sz="1200" dirty="0"/>
              <a:t> </a:t>
            </a:r>
          </a:p>
        </p:txBody>
      </p:sp>
      <p:pic>
        <p:nvPicPr>
          <p:cNvPr id="21" name="Picture 20">
            <a:extLst>
              <a:ext uri="{FF2B5EF4-FFF2-40B4-BE49-F238E27FC236}">
                <a16:creationId xmlns:a16="http://schemas.microsoft.com/office/drawing/2014/main" id="{D3A52143-88FE-41D7-A1C4-77D815E3C54B}"/>
              </a:ext>
            </a:extLst>
          </p:cNvPr>
          <p:cNvPicPr>
            <a:picLocks noChangeAspect="1"/>
          </p:cNvPicPr>
          <p:nvPr/>
        </p:nvPicPr>
        <p:blipFill>
          <a:blip r:embed="rId2"/>
          <a:stretch>
            <a:fillRect/>
          </a:stretch>
        </p:blipFill>
        <p:spPr>
          <a:xfrm>
            <a:off x="727583" y="4059975"/>
            <a:ext cx="3242929" cy="2127169"/>
          </a:xfrm>
          <a:prstGeom prst="rect">
            <a:avLst/>
          </a:prstGeom>
        </p:spPr>
      </p:pic>
      <p:pic>
        <p:nvPicPr>
          <p:cNvPr id="23" name="Picture 22">
            <a:extLst>
              <a:ext uri="{FF2B5EF4-FFF2-40B4-BE49-F238E27FC236}">
                <a16:creationId xmlns:a16="http://schemas.microsoft.com/office/drawing/2014/main" id="{80CAF237-A0CE-42B1-B9BF-D6499C06F1E4}"/>
              </a:ext>
            </a:extLst>
          </p:cNvPr>
          <p:cNvPicPr>
            <a:picLocks noChangeAspect="1"/>
          </p:cNvPicPr>
          <p:nvPr/>
        </p:nvPicPr>
        <p:blipFill>
          <a:blip r:embed="rId3"/>
          <a:stretch>
            <a:fillRect/>
          </a:stretch>
        </p:blipFill>
        <p:spPr>
          <a:xfrm>
            <a:off x="4097655" y="5025548"/>
            <a:ext cx="2476500" cy="962025"/>
          </a:xfrm>
          <a:prstGeom prst="rect">
            <a:avLst/>
          </a:prstGeom>
        </p:spPr>
      </p:pic>
      <p:pic>
        <p:nvPicPr>
          <p:cNvPr id="25" name="Picture 24">
            <a:extLst>
              <a:ext uri="{FF2B5EF4-FFF2-40B4-BE49-F238E27FC236}">
                <a16:creationId xmlns:a16="http://schemas.microsoft.com/office/drawing/2014/main" id="{979075B5-234C-4DE1-BD88-360E4174F71D}"/>
              </a:ext>
            </a:extLst>
          </p:cNvPr>
          <p:cNvPicPr>
            <a:picLocks noChangeAspect="1"/>
          </p:cNvPicPr>
          <p:nvPr/>
        </p:nvPicPr>
        <p:blipFill>
          <a:blip r:embed="rId4"/>
          <a:stretch>
            <a:fillRect/>
          </a:stretch>
        </p:blipFill>
        <p:spPr>
          <a:xfrm>
            <a:off x="767258" y="1849563"/>
            <a:ext cx="3163577" cy="2098208"/>
          </a:xfrm>
          <a:prstGeom prst="rect">
            <a:avLst/>
          </a:prstGeom>
        </p:spPr>
      </p:pic>
      <p:pic>
        <p:nvPicPr>
          <p:cNvPr id="27" name="Picture 26">
            <a:extLst>
              <a:ext uri="{FF2B5EF4-FFF2-40B4-BE49-F238E27FC236}">
                <a16:creationId xmlns:a16="http://schemas.microsoft.com/office/drawing/2014/main" id="{48800E9E-CF9E-4306-AE3E-67E2EFE46532}"/>
              </a:ext>
            </a:extLst>
          </p:cNvPr>
          <p:cNvPicPr>
            <a:picLocks noChangeAspect="1"/>
          </p:cNvPicPr>
          <p:nvPr/>
        </p:nvPicPr>
        <p:blipFill>
          <a:blip r:embed="rId5"/>
          <a:stretch>
            <a:fillRect/>
          </a:stretch>
        </p:blipFill>
        <p:spPr>
          <a:xfrm>
            <a:off x="4097655" y="2633831"/>
            <a:ext cx="2867025" cy="981075"/>
          </a:xfrm>
          <a:prstGeom prst="rect">
            <a:avLst/>
          </a:prstGeom>
        </p:spPr>
      </p:pic>
    </p:spTree>
    <p:extLst>
      <p:ext uri="{BB962C8B-B14F-4D97-AF65-F5344CB8AC3E}">
        <p14:creationId xmlns:p14="http://schemas.microsoft.com/office/powerpoint/2010/main" val="1604446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C5DF3-A9C1-4B78-A6C4-FBDB40138D14}"/>
              </a:ext>
            </a:extLst>
          </p:cNvPr>
          <p:cNvSpPr>
            <a:spLocks noGrp="1"/>
          </p:cNvSpPr>
          <p:nvPr>
            <p:ph type="title"/>
          </p:nvPr>
        </p:nvSpPr>
        <p:spPr>
          <a:xfrm>
            <a:off x="1097280" y="286603"/>
            <a:ext cx="10058400" cy="1450757"/>
          </a:xfrm>
        </p:spPr>
        <p:txBody>
          <a:bodyPr>
            <a:normAutofit fontScale="90000"/>
          </a:bodyPr>
          <a:lstStyle/>
          <a:p>
            <a:pPr>
              <a:lnSpc>
                <a:spcPct val="150000"/>
              </a:lnSpc>
            </a:pPr>
            <a:r>
              <a:rPr lang="en-US" dirty="0"/>
              <a:t>Probability Mass Function (PMF) – Cleaning</a:t>
            </a:r>
          </a:p>
        </p:txBody>
      </p:sp>
      <p:sp>
        <p:nvSpPr>
          <p:cNvPr id="13" name="TextBox 12">
            <a:extLst>
              <a:ext uri="{FF2B5EF4-FFF2-40B4-BE49-F238E27FC236}">
                <a16:creationId xmlns:a16="http://schemas.microsoft.com/office/drawing/2014/main" id="{F23FCA53-338A-429B-BD85-AB3FDF9B620C}"/>
              </a:ext>
            </a:extLst>
          </p:cNvPr>
          <p:cNvSpPr txBox="1"/>
          <p:nvPr/>
        </p:nvSpPr>
        <p:spPr>
          <a:xfrm>
            <a:off x="4041058" y="1932806"/>
            <a:ext cx="7420014" cy="461665"/>
          </a:xfrm>
          <a:prstGeom prst="rect">
            <a:avLst/>
          </a:prstGeom>
          <a:noFill/>
        </p:spPr>
        <p:txBody>
          <a:bodyPr wrap="square" rtlCol="0">
            <a:spAutoFit/>
          </a:bodyPr>
          <a:lstStyle/>
          <a:p>
            <a:r>
              <a:rPr lang="en-US" sz="1200" b="1" dirty="0"/>
              <a:t>Cleaning Rating &lt; 10 vs. Cleaning Rating = 10</a:t>
            </a:r>
          </a:p>
          <a:p>
            <a:r>
              <a:rPr lang="en-US" sz="1200" dirty="0"/>
              <a:t>It appears that lower cleaning ratings may be associated with the amount charged to the guest. </a:t>
            </a:r>
          </a:p>
        </p:txBody>
      </p:sp>
      <p:sp>
        <p:nvSpPr>
          <p:cNvPr id="15" name="TextBox 14">
            <a:extLst>
              <a:ext uri="{FF2B5EF4-FFF2-40B4-BE49-F238E27FC236}">
                <a16:creationId xmlns:a16="http://schemas.microsoft.com/office/drawing/2014/main" id="{9DEF08F0-F368-4FDC-BF8E-663F8D66905A}"/>
              </a:ext>
            </a:extLst>
          </p:cNvPr>
          <p:cNvSpPr txBox="1"/>
          <p:nvPr/>
        </p:nvSpPr>
        <p:spPr>
          <a:xfrm>
            <a:off x="4041058" y="4227665"/>
            <a:ext cx="7420014" cy="646331"/>
          </a:xfrm>
          <a:prstGeom prst="rect">
            <a:avLst/>
          </a:prstGeom>
          <a:noFill/>
        </p:spPr>
        <p:txBody>
          <a:bodyPr wrap="square" rtlCol="0">
            <a:spAutoFit/>
          </a:bodyPr>
          <a:lstStyle/>
          <a:p>
            <a:r>
              <a:rPr lang="en-US" sz="1200" b="1" dirty="0"/>
              <a:t>Lower Priced Rooms vs. Higher Priced rooms ($1-$100 vs. &gt;$500)</a:t>
            </a:r>
          </a:p>
          <a:p>
            <a:r>
              <a:rPr lang="en-US" sz="1200" dirty="0"/>
              <a:t>It appears the higher the price of the room, the higher the cost of cleaning fees. This makes sense if you think about the amount of space that might need to be cleaned for a more expensive property. </a:t>
            </a:r>
          </a:p>
        </p:txBody>
      </p:sp>
      <p:pic>
        <p:nvPicPr>
          <p:cNvPr id="3" name="Picture 2">
            <a:extLst>
              <a:ext uri="{FF2B5EF4-FFF2-40B4-BE49-F238E27FC236}">
                <a16:creationId xmlns:a16="http://schemas.microsoft.com/office/drawing/2014/main" id="{6EF2D945-D742-4C70-888B-FEFAD6130EB6}"/>
              </a:ext>
            </a:extLst>
          </p:cNvPr>
          <p:cNvPicPr>
            <a:picLocks noChangeAspect="1"/>
          </p:cNvPicPr>
          <p:nvPr/>
        </p:nvPicPr>
        <p:blipFill>
          <a:blip r:embed="rId2"/>
          <a:stretch>
            <a:fillRect/>
          </a:stretch>
        </p:blipFill>
        <p:spPr>
          <a:xfrm>
            <a:off x="1097281" y="1932806"/>
            <a:ext cx="2943778" cy="1942442"/>
          </a:xfrm>
          <a:prstGeom prst="rect">
            <a:avLst/>
          </a:prstGeom>
        </p:spPr>
      </p:pic>
      <p:pic>
        <p:nvPicPr>
          <p:cNvPr id="5" name="Picture 4">
            <a:extLst>
              <a:ext uri="{FF2B5EF4-FFF2-40B4-BE49-F238E27FC236}">
                <a16:creationId xmlns:a16="http://schemas.microsoft.com/office/drawing/2014/main" id="{F07366CB-9964-4913-839A-A430F47B8640}"/>
              </a:ext>
            </a:extLst>
          </p:cNvPr>
          <p:cNvPicPr>
            <a:picLocks noChangeAspect="1"/>
          </p:cNvPicPr>
          <p:nvPr/>
        </p:nvPicPr>
        <p:blipFill>
          <a:blip r:embed="rId3"/>
          <a:stretch>
            <a:fillRect/>
          </a:stretch>
        </p:blipFill>
        <p:spPr>
          <a:xfrm>
            <a:off x="1097281" y="4227665"/>
            <a:ext cx="3005433" cy="1942442"/>
          </a:xfrm>
          <a:prstGeom prst="rect">
            <a:avLst/>
          </a:prstGeom>
        </p:spPr>
      </p:pic>
      <p:pic>
        <p:nvPicPr>
          <p:cNvPr id="7" name="Picture 6">
            <a:extLst>
              <a:ext uri="{FF2B5EF4-FFF2-40B4-BE49-F238E27FC236}">
                <a16:creationId xmlns:a16="http://schemas.microsoft.com/office/drawing/2014/main" id="{1E86552D-4FC6-45E7-BADD-E7720B165688}"/>
              </a:ext>
            </a:extLst>
          </p:cNvPr>
          <p:cNvPicPr>
            <a:picLocks noChangeAspect="1"/>
          </p:cNvPicPr>
          <p:nvPr/>
        </p:nvPicPr>
        <p:blipFill>
          <a:blip r:embed="rId4"/>
          <a:stretch>
            <a:fillRect/>
          </a:stretch>
        </p:blipFill>
        <p:spPr>
          <a:xfrm>
            <a:off x="4102714" y="4912532"/>
            <a:ext cx="3657600" cy="962025"/>
          </a:xfrm>
          <a:prstGeom prst="rect">
            <a:avLst/>
          </a:prstGeom>
        </p:spPr>
      </p:pic>
      <p:pic>
        <p:nvPicPr>
          <p:cNvPr id="8" name="Picture 7">
            <a:extLst>
              <a:ext uri="{FF2B5EF4-FFF2-40B4-BE49-F238E27FC236}">
                <a16:creationId xmlns:a16="http://schemas.microsoft.com/office/drawing/2014/main" id="{F4A26519-AF04-4935-9D44-B3AE70A8EC92}"/>
              </a:ext>
            </a:extLst>
          </p:cNvPr>
          <p:cNvPicPr>
            <a:picLocks noChangeAspect="1"/>
          </p:cNvPicPr>
          <p:nvPr/>
        </p:nvPicPr>
        <p:blipFill>
          <a:blip r:embed="rId5"/>
          <a:stretch>
            <a:fillRect/>
          </a:stretch>
        </p:blipFill>
        <p:spPr>
          <a:xfrm>
            <a:off x="4101863" y="2630335"/>
            <a:ext cx="3838575" cy="933450"/>
          </a:xfrm>
          <a:prstGeom prst="rect">
            <a:avLst/>
          </a:prstGeom>
        </p:spPr>
      </p:pic>
    </p:spTree>
    <p:extLst>
      <p:ext uri="{BB962C8B-B14F-4D97-AF65-F5344CB8AC3E}">
        <p14:creationId xmlns:p14="http://schemas.microsoft.com/office/powerpoint/2010/main" val="248906324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2926</TotalTime>
  <Words>2021</Words>
  <Application>Microsoft Office PowerPoint</Application>
  <PresentationFormat>Widescreen</PresentationFormat>
  <Paragraphs>139</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Retrospect</vt:lpstr>
      <vt:lpstr>Adam Curry - Final Project Airbnb </vt:lpstr>
      <vt:lpstr>Presentation Outline</vt:lpstr>
      <vt:lpstr>Hypothesis questions</vt:lpstr>
      <vt:lpstr>Description of variables used in analysis</vt:lpstr>
      <vt:lpstr>Histogram analysis 1 of 3</vt:lpstr>
      <vt:lpstr>Histogram analysis (cont’d) 2 of 3</vt:lpstr>
      <vt:lpstr>Histogram analysis (cont’d) 3of 3</vt:lpstr>
      <vt:lpstr>Probability Mass Function (PMF) - Beds</vt:lpstr>
      <vt:lpstr>Probability Mass Function (PMF) – Cleaning</vt:lpstr>
      <vt:lpstr>Probability Mass Function (PMF) – Hosts</vt:lpstr>
      <vt:lpstr>Cumulative Distribution Function (CDF) – Beds The initial understanding that real beds get worse ratings than other beds appears to be carried by the number of reviews that were &lt; 60. The CDF of each rating after 60 appears in a similar fashion to the real beds, albeit slightly better.   Other beds also appear to be cheaper as the 90th percentile contains prices that appear to be under $250. This is not the case for real beds as the 90th percentile appears to contain anything &lt; $500</vt:lpstr>
      <vt:lpstr>Cumulative Distribution Function (CDF) – Cleaning The difference in cleaning fees is a little more apparent with CDF, as lower priced Airbnb’s cleaning fees are lower up until around the 80th percentile.    The cleaning guest ratings are nearly identical until the 80th percentile where cleaning ratings fall below 10 as cleaning fees increase above $250. </vt:lpstr>
      <vt:lpstr>Cumulative Distribution Function (CDF) – Hosts The price comparison between hosts that are open year round to hosts that are opened 60 days or less show that long time hosts tend to have more expensive prices.   Hosts that are haven’t had much Airbnb experience (Younger hosts) tend to have better reviews than Older hosts. But this also could be a result of minimal reviews, as Older hosts have more opportunities to have more reviews. </vt:lpstr>
      <vt:lpstr>Modeling Distribution   The majority of the variables in this dataset contain highly skewed data, and there aren’t a series of events within the data. So, coming up with a model for the distributions is challenging. The seniority of a host is the closest distribution to Gaussian distribution, and interesting enough these models offer the closest insight to a true model of the distributions.   On the right are a few examples. The first is a comparison of a normal probability plot between two variables. The host rates between $0 and roughly $250 appear to fit the model well, but quickly becomes a poor model as prices increase.   The next model displays similar results for cleaning fees. Between $0 and $100 follow closely in line with the model, but at $250 the model becomes irrelevant.   The last model on the far right shows that younger hosts fit sort of well with the model when it comes to modeling the number of days a host will be available throughout the year.</vt:lpstr>
      <vt:lpstr>Correlation  The heatmap to the left provides a visual of variables and how well they’re correlated. Inside each block is Pearson’s correlation coefficient.  There appears to be little to no correlation between the accommodations (bedrooms, beds, etc.) and the review scores.   However, the accommodations appear to correlate with the cleaning fee and price ranges.</vt:lpstr>
      <vt:lpstr>Scatter Plot – Cleaning Fees  The scatter show a somewhat linear relationship with cleaning fees, overall price, the number of bathrooms, bedrooms, and beds available at the Airbnb. The “entire room” is a Boolean field that indicates whether the location was for the entire home or not. This may be beneficial for logistic regression.</vt:lpstr>
      <vt:lpstr>Scatter Plot – Price  The scatter plots show a somewhat linear relationship with the days a host has been a host and the number of listings available and the number of reviews received. The 1-10 scale ratings are hard to gage since there are so few selections (1-10).</vt:lpstr>
      <vt:lpstr>Scatter Plot – Hosts  The scatter plots show a somewhat linear relationship with the days a host has been a host and the number of listings available and the number of reviews received. The 1-10 scale ratings are hard to gage since there are so few selections (1-10).</vt:lpstr>
      <vt:lpstr>Hypothesis Testing</vt:lpstr>
      <vt:lpstr>Linear Models Question - 1</vt:lpstr>
      <vt:lpstr>Linear Models Question - 2</vt:lpstr>
      <vt:lpstr>Linear Models Question - 3</vt:lpstr>
      <vt:lpstr>Linear Models Question - 4</vt:lpstr>
      <vt:lpstr>Linear Models Question - 5</vt:lpstr>
      <vt:lpstr>Linear Models Question - 6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Adam Curry - Final Project Airbnb</dc:title>
  <dc:creator>Adam curry</dc:creator>
  <cp:lastModifiedBy>Adam curry</cp:lastModifiedBy>
  <cp:revision>21</cp:revision>
  <dcterms:created xsi:type="dcterms:W3CDTF">2019-11-14T02:51:47Z</dcterms:created>
  <dcterms:modified xsi:type="dcterms:W3CDTF">2019-11-16T03:42:26Z</dcterms:modified>
</cp:coreProperties>
</file>