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80" r:id="rId17"/>
    <p:sldId id="283" r:id="rId18"/>
    <p:sldId id="281" r:id="rId19"/>
    <p:sldId id="267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02" autoAdjust="0"/>
    <p:restoredTop sz="94660"/>
  </p:normalViewPr>
  <p:slideViewPr>
    <p:cSldViewPr snapToGrid="0">
      <p:cViewPr>
        <p:scale>
          <a:sx n="75" d="100"/>
          <a:sy n="75" d="100"/>
        </p:scale>
        <p:origin x="-298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10D3-24AA-45C7-8BD6-38C0625E3E8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7C86-0534-4CE7-956D-09F7CB12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Interpreter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Up 45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data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from ASCII to HEX Data=C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BlockFill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7008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 13"/>
          <p:cNvSpPr/>
          <p:nvPr/>
        </p:nvSpPr>
        <p:spPr>
          <a:xfrm>
            <a:off x="5009925" y="79248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981250" y="2022094"/>
            <a:ext cx="584200" cy="3463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981250" y="98455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end and move location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move location from ASCII to HEX </a:t>
            </a:r>
            <a:r>
              <a:rPr lang="en-US" dirty="0" err="1"/>
              <a:t>MoveLoc</a:t>
            </a:r>
            <a:r>
              <a:rPr lang="en-US" dirty="0"/>
              <a:t>=C 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Blockmove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data in A in memory location C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85010" y="1436751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</p:spTree>
    <p:extLst>
      <p:ext uri="{BB962C8B-B14F-4D97-AF65-F5344CB8AC3E}">
        <p14:creationId xmlns:p14="http://schemas.microsoft.com/office/powerpoint/2010/main" val="132520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915769" y="17576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BlockTest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6952" y="782020"/>
            <a:ext cx="517935" cy="5274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357110" y="5799201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931243" y="25372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6059540" y="741195"/>
            <a:ext cx="389070" cy="559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Memory Test Data is 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 in memory location (A)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4964823" y="54851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469630" y="554609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357002" y="1269502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6059539" y="39108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42778" y="35760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8233410" y="13741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9041130" y="26746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85150" y="29886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9023350" y="39843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71232" y="4239133"/>
            <a:ext cx="3320288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Read (A)  from Hex to Ascii and print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023350" y="524129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2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/>
          <p:cNvSpPr/>
          <p:nvPr/>
        </p:nvSpPr>
        <p:spPr>
          <a:xfrm>
            <a:off x="6625787" y="335280"/>
            <a:ext cx="1317642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BlockSearch</a:t>
            </a:r>
            <a:endParaRPr lang="en-US" dirty="0"/>
          </a:p>
        </p:txBody>
      </p:sp>
      <p:sp>
        <p:nvSpPr>
          <p:cNvPr id="20" name="Arrow: Up 19"/>
          <p:cNvSpPr/>
          <p:nvPr/>
        </p:nvSpPr>
        <p:spPr>
          <a:xfrm>
            <a:off x="4893650" y="657854"/>
            <a:ext cx="517935" cy="4006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5641261" y="1114805"/>
            <a:ext cx="64566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9" name="Arrow: Bent-Up 28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40764" y="101600"/>
            <a:ext cx="23337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searched start and end from  interpreter</a:t>
            </a:r>
          </a:p>
        </p:txBody>
      </p:sp>
      <p:sp>
        <p:nvSpPr>
          <p:cNvPr id="31" name="Oval 30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32" name="Oval 31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33" name="Oval 32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data searched from ASCII to HEX, Data =C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4674841" y="406273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39" name="Oval 38"/>
          <p:cNvSpPr/>
          <p:nvPr/>
        </p:nvSpPr>
        <p:spPr>
          <a:xfrm>
            <a:off x="8061538" y="282600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40" name="Arrow: Right 39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5067020" y="-152898"/>
            <a:ext cx="1794143" cy="13924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data in A equal to C?</a:t>
            </a:r>
          </a:p>
        </p:txBody>
      </p:sp>
      <p:sp>
        <p:nvSpPr>
          <p:cNvPr id="45" name="Arrow: Down 44"/>
          <p:cNvSpPr/>
          <p:nvPr/>
        </p:nvSpPr>
        <p:spPr>
          <a:xfrm>
            <a:off x="5769557" y="2488460"/>
            <a:ext cx="389070" cy="1574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52796" y="2153601"/>
            <a:ext cx="1272990" cy="399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49" name="Oval 48"/>
          <p:cNvSpPr/>
          <p:nvPr/>
        </p:nvSpPr>
        <p:spPr>
          <a:xfrm>
            <a:off x="7943428" y="-482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from  Hex to Ascii and print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8751148" y="12522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895168" y="1566291"/>
            <a:ext cx="2161540" cy="98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 from  Hex to Ascii and print</a:t>
            </a:r>
          </a:p>
        </p:txBody>
      </p:sp>
      <p:sp>
        <p:nvSpPr>
          <p:cNvPr id="52" name="Arrow: Down 51"/>
          <p:cNvSpPr/>
          <p:nvPr/>
        </p:nvSpPr>
        <p:spPr>
          <a:xfrm>
            <a:off x="8733368" y="2561971"/>
            <a:ext cx="485140" cy="25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681189" y="5100320"/>
            <a:ext cx="616204" cy="85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2" name="Oval 41"/>
          <p:cNvSpPr/>
          <p:nvPr/>
        </p:nvSpPr>
        <p:spPr>
          <a:xfrm>
            <a:off x="4274540" y="5958140"/>
            <a:ext cx="3544598" cy="7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Error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248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395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Program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2089480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current status register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SSP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USP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117635" y="18946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Registers from Stack</a:t>
            </a:r>
          </a:p>
        </p:txBody>
      </p:sp>
      <p:sp>
        <p:nvSpPr>
          <p:cNvPr id="37" name="Oval 36"/>
          <p:cNvSpPr/>
          <p:nvPr/>
        </p:nvSpPr>
        <p:spPr>
          <a:xfrm>
            <a:off x="4769180" y="1977628"/>
            <a:ext cx="3044784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Registers used for printing in memory</a:t>
            </a:r>
          </a:p>
        </p:txBody>
      </p:sp>
      <p:sp>
        <p:nvSpPr>
          <p:cNvPr id="38" name="Oval 37"/>
          <p:cNvSpPr/>
          <p:nvPr/>
        </p:nvSpPr>
        <p:spPr>
          <a:xfrm>
            <a:off x="5117635" y="358290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D0 through D7</a:t>
            </a:r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A0 through A6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5910115" y="3278108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925355" y="4883388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 and Go back to command interpreter</a:t>
            </a:r>
          </a:p>
        </p:txBody>
      </p:sp>
    </p:spTree>
    <p:extLst>
      <p:ext uri="{BB962C8B-B14F-4D97-AF65-F5344CB8AC3E}">
        <p14:creationId xmlns:p14="http://schemas.microsoft.com/office/powerpoint/2010/main" val="162064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0320" y="6520934"/>
            <a:ext cx="38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Hex to Ascii or Ascii to Hex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092192" y="87233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087463" y="2909724"/>
            <a:ext cx="1403604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3" name="Arrow: Bent-Up 12"/>
          <p:cNvSpPr/>
          <p:nvPr/>
        </p:nvSpPr>
        <p:spPr>
          <a:xfrm>
            <a:off x="3014472" y="337312"/>
            <a:ext cx="787400" cy="3588512"/>
          </a:xfrm>
          <a:prstGeom prst="bentUpArrow">
            <a:avLst>
              <a:gd name="adj1" fmla="val 26548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sp>
        <p:nvSpPr>
          <p:cNvPr id="14" name="Oval 13"/>
          <p:cNvSpPr/>
          <p:nvPr/>
        </p:nvSpPr>
        <p:spPr>
          <a:xfrm>
            <a:off x="692912" y="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and mode from interpreter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1432052" y="13004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7840" y="-71755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 Data = A</a:t>
            </a:r>
          </a:p>
        </p:txBody>
      </p:sp>
      <p:sp>
        <p:nvSpPr>
          <p:cNvPr id="22" name="Oval 21"/>
          <p:cNvSpPr/>
          <p:nvPr/>
        </p:nvSpPr>
        <p:spPr>
          <a:xfrm>
            <a:off x="4071112" y="265434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first digit as Integer</a:t>
            </a:r>
          </a:p>
        </p:txBody>
      </p:sp>
      <p:sp>
        <p:nvSpPr>
          <p:cNvPr id="23" name="Oval 22"/>
          <p:cNvSpPr/>
          <p:nvPr/>
        </p:nvSpPr>
        <p:spPr>
          <a:xfrm>
            <a:off x="4436030" y="544913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3590988" y="224663"/>
            <a:ext cx="690880" cy="37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474815" y="1749756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Operation mode</a:t>
            </a:r>
          </a:p>
        </p:txBody>
      </p:sp>
      <p:sp>
        <p:nvSpPr>
          <p:cNvPr id="29" name="Arrow: Right 28"/>
          <p:cNvSpPr/>
          <p:nvPr/>
        </p:nvSpPr>
        <p:spPr>
          <a:xfrm rot="2229398">
            <a:off x="1742755" y="4757396"/>
            <a:ext cx="300004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6372" y="3342032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Data from Interpreter using Trap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5069103" y="22468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84751" y="1302766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A to ASCII using subroutine</a:t>
            </a:r>
          </a:p>
        </p:txBody>
      </p:sp>
      <p:sp>
        <p:nvSpPr>
          <p:cNvPr id="33" name="Arrow: Down 32"/>
          <p:cNvSpPr/>
          <p:nvPr/>
        </p:nvSpPr>
        <p:spPr>
          <a:xfrm>
            <a:off x="5081419" y="3615038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73978" y="4045469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second digit as integer</a:t>
            </a:r>
          </a:p>
        </p:txBody>
      </p:sp>
      <p:sp>
        <p:nvSpPr>
          <p:cNvPr id="36" name="Arrow: Down 35"/>
          <p:cNvSpPr/>
          <p:nvPr/>
        </p:nvSpPr>
        <p:spPr>
          <a:xfrm>
            <a:off x="5058330" y="5016822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Registers</a:t>
            </a:r>
          </a:p>
        </p:txBody>
      </p:sp>
      <p:sp>
        <p:nvSpPr>
          <p:cNvPr id="36" name="Oval 35"/>
          <p:cNvSpPr/>
          <p:nvPr/>
        </p:nvSpPr>
        <p:spPr>
          <a:xfrm>
            <a:off x="1430183" y="3454522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registers used for printing to stack</a:t>
            </a:r>
          </a:p>
        </p:txBody>
      </p:sp>
      <p:sp>
        <p:nvSpPr>
          <p:cNvPr id="38" name="Oval 37"/>
          <p:cNvSpPr/>
          <p:nvPr/>
        </p:nvSpPr>
        <p:spPr>
          <a:xfrm>
            <a:off x="1351490" y="189468"/>
            <a:ext cx="2275629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A0 through A6 to 0</a:t>
            </a:r>
          </a:p>
        </p:txBody>
      </p:sp>
      <p:sp>
        <p:nvSpPr>
          <p:cNvPr id="39" name="Oval 38"/>
          <p:cNvSpPr/>
          <p:nvPr/>
        </p:nvSpPr>
        <p:spPr>
          <a:xfrm>
            <a:off x="1346529" y="1794748"/>
            <a:ext cx="2280589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D0 through D7 to 0</a:t>
            </a:r>
          </a:p>
        </p:txBody>
      </p:sp>
      <p:sp>
        <p:nvSpPr>
          <p:cNvPr id="42" name="Arrow: Down 41"/>
          <p:cNvSpPr/>
          <p:nvPr/>
        </p:nvSpPr>
        <p:spPr>
          <a:xfrm>
            <a:off x="2244253" y="1489948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2231088" y="3095228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30183" y="5114296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 showing registers are cleared</a:t>
            </a:r>
          </a:p>
        </p:txBody>
      </p:sp>
      <p:sp>
        <p:nvSpPr>
          <p:cNvPr id="23" name="Arrow: Down 22"/>
          <p:cNvSpPr/>
          <p:nvPr/>
        </p:nvSpPr>
        <p:spPr>
          <a:xfrm>
            <a:off x="2231088" y="4755002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30183" y="6771884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2231088" y="6412590"/>
            <a:ext cx="498305" cy="359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0604" y="10160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destination from command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969819" y="1889760"/>
            <a:ext cx="414250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destination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1250604" y="3495040"/>
            <a:ext cx="3655752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 to the location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2290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0320" y="65209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427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Left 17"/>
          <p:cNvSpPr/>
          <p:nvPr/>
        </p:nvSpPr>
        <p:spPr>
          <a:xfrm>
            <a:off x="1063979" y="249315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2663048" y="509955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8005986" y="66865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4457754" y="858102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3048" y="3316016"/>
            <a:ext cx="917934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69184" y="611439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Structure</a:t>
            </a:r>
          </a:p>
        </p:txBody>
      </p:sp>
      <p:sp>
        <p:nvSpPr>
          <p:cNvPr id="16" name="Oval 15"/>
          <p:cNvSpPr/>
          <p:nvPr/>
        </p:nvSpPr>
        <p:spPr>
          <a:xfrm>
            <a:off x="-5679887" y="417855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MDSP Error HELP Page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811873" y="2290002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“HELP”?</a:t>
            </a:r>
          </a:p>
        </p:txBody>
      </p:sp>
      <p:sp>
        <p:nvSpPr>
          <p:cNvPr id="21" name="Oval 20"/>
          <p:cNvSpPr/>
          <p:nvPr/>
        </p:nvSpPr>
        <p:spPr>
          <a:xfrm>
            <a:off x="5440272" y="2260442"/>
            <a:ext cx="3084751" cy="118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fail message since no function matches the name</a:t>
            </a:r>
          </a:p>
        </p:txBody>
      </p:sp>
      <p:sp>
        <p:nvSpPr>
          <p:cNvPr id="24" name="Oval 23"/>
          <p:cNvSpPr/>
          <p:nvPr/>
        </p:nvSpPr>
        <p:spPr>
          <a:xfrm>
            <a:off x="-777335" y="2350962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Help Function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898062" y="762254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21840" y="150125"/>
            <a:ext cx="2208966" cy="125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the prompt and wait for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496" y="1548322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Input Arrives</a:t>
            </a:r>
          </a:p>
        </p:txBody>
      </p:sp>
      <p:sp>
        <p:nvSpPr>
          <p:cNvPr id="29" name="Flowchart: Decision 28"/>
          <p:cNvSpPr/>
          <p:nvPr/>
        </p:nvSpPr>
        <p:spPr>
          <a:xfrm>
            <a:off x="1811873" y="414747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 the ASCII Equal to “MDSP”?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999592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1" name="Flowchart: Decision 30"/>
          <p:cNvSpPr/>
          <p:nvPr/>
        </p:nvSpPr>
        <p:spPr>
          <a:xfrm>
            <a:off x="-2036208" y="3918526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Start argument present?</a:t>
            </a:r>
          </a:p>
        </p:txBody>
      </p:sp>
      <p:sp>
        <p:nvSpPr>
          <p:cNvPr id="32" name="Arrow: Down 31"/>
          <p:cNvSpPr/>
          <p:nvPr/>
        </p:nvSpPr>
        <p:spPr>
          <a:xfrm>
            <a:off x="-1210600" y="5467604"/>
            <a:ext cx="1347665" cy="831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Arrow: Left 32"/>
          <p:cNvSpPr/>
          <p:nvPr/>
        </p:nvSpPr>
        <p:spPr>
          <a:xfrm>
            <a:off x="-3037893" y="4350621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-2069081" y="6268048"/>
            <a:ext cx="3035800" cy="16008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End argument present?</a:t>
            </a:r>
          </a:p>
        </p:txBody>
      </p:sp>
      <p:sp>
        <p:nvSpPr>
          <p:cNvPr id="35" name="Arrow: Left 34"/>
          <p:cNvSpPr/>
          <p:nvPr/>
        </p:nvSpPr>
        <p:spPr>
          <a:xfrm>
            <a:off x="-2898193" y="6700143"/>
            <a:ext cx="986051" cy="736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7" name="Oval 36"/>
          <p:cNvSpPr/>
          <p:nvPr/>
        </p:nvSpPr>
        <p:spPr>
          <a:xfrm>
            <a:off x="-5289291" y="819643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First MDSP Function</a:t>
            </a:r>
          </a:p>
        </p:txBody>
      </p:sp>
      <p:sp>
        <p:nvSpPr>
          <p:cNvPr id="38" name="Oval 37"/>
          <p:cNvSpPr/>
          <p:nvPr/>
        </p:nvSpPr>
        <p:spPr>
          <a:xfrm>
            <a:off x="-5052563" y="6583098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in a Register</a:t>
            </a:r>
          </a:p>
        </p:txBody>
      </p:sp>
      <p:sp>
        <p:nvSpPr>
          <p:cNvPr id="39" name="Arrow: Down 38"/>
          <p:cNvSpPr/>
          <p:nvPr/>
        </p:nvSpPr>
        <p:spPr>
          <a:xfrm>
            <a:off x="-4357884" y="7553886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-1787917" y="10179308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MDSP Function</a:t>
            </a:r>
          </a:p>
        </p:txBody>
      </p:sp>
      <p:sp>
        <p:nvSpPr>
          <p:cNvPr id="41" name="Oval 40"/>
          <p:cNvSpPr/>
          <p:nvPr/>
        </p:nvSpPr>
        <p:spPr>
          <a:xfrm>
            <a:off x="-1820296" y="8302414"/>
            <a:ext cx="2658739" cy="123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start and end arguments in Registers</a:t>
            </a:r>
          </a:p>
        </p:txBody>
      </p:sp>
      <p:sp>
        <p:nvSpPr>
          <p:cNvPr id="42" name="Arrow: Down 41"/>
          <p:cNvSpPr/>
          <p:nvPr/>
        </p:nvSpPr>
        <p:spPr>
          <a:xfrm>
            <a:off x="-829036" y="9536764"/>
            <a:ext cx="652780" cy="64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-1026908" y="7793690"/>
            <a:ext cx="980346" cy="508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9315" y="5796964"/>
            <a:ext cx="254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through all function names names in similar fashion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5588942" y="38459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ASCII Equal to “EXIT”?</a:t>
            </a:r>
          </a:p>
        </p:txBody>
      </p:sp>
      <p:sp>
        <p:nvSpPr>
          <p:cNvPr id="46" name="Oval 45"/>
          <p:cNvSpPr/>
          <p:nvPr/>
        </p:nvSpPr>
        <p:spPr>
          <a:xfrm>
            <a:off x="9118506" y="415070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Exit Function</a:t>
            </a:r>
          </a:p>
        </p:txBody>
      </p:sp>
      <p:sp>
        <p:nvSpPr>
          <p:cNvPr id="47" name="Arrow: Down 46"/>
          <p:cNvSpPr/>
          <p:nvPr/>
        </p:nvSpPr>
        <p:spPr>
          <a:xfrm>
            <a:off x="6439334" y="1527590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2542" y="-258395"/>
            <a:ext cx="47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last Check all other options are checked at this point</a:t>
            </a:r>
          </a:p>
        </p:txBody>
      </p:sp>
      <p:sp>
        <p:nvSpPr>
          <p:cNvPr id="50" name="Oval 49"/>
          <p:cNvSpPr/>
          <p:nvPr/>
        </p:nvSpPr>
        <p:spPr>
          <a:xfrm>
            <a:off x="6117147" y="43629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1</a:t>
            </a:r>
          </a:p>
        </p:txBody>
      </p:sp>
      <p:sp>
        <p:nvSpPr>
          <p:cNvPr id="51" name="Arrow: Down 50"/>
          <p:cNvSpPr/>
          <p:nvPr/>
        </p:nvSpPr>
        <p:spPr>
          <a:xfrm>
            <a:off x="6678605" y="3448921"/>
            <a:ext cx="652780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50045" y="535515"/>
            <a:ext cx="19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304183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Bus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7059698" y="554748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Address Error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IR From Stack by adding 22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Error 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12674" y="5188188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Registers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5856775" y="1489948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85319" y="513311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2" name="Oval 21"/>
          <p:cNvSpPr/>
          <p:nvPr/>
        </p:nvSpPr>
        <p:spPr>
          <a:xfrm>
            <a:off x="5112674" y="175614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3" name="Oval 22"/>
          <p:cNvSpPr/>
          <p:nvPr/>
        </p:nvSpPr>
        <p:spPr>
          <a:xfrm>
            <a:off x="4916521" y="1982256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SSW from Stack adding 16</a:t>
            </a:r>
          </a:p>
        </p:txBody>
      </p:sp>
      <p:sp>
        <p:nvSpPr>
          <p:cNvPr id="24" name="Oval 23"/>
          <p:cNvSpPr/>
          <p:nvPr/>
        </p:nvSpPr>
        <p:spPr>
          <a:xfrm>
            <a:off x="4997253" y="3587536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IR  label and the IR from prev. step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948049" y="3282736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5963289" y="4888016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Illegal Instruction 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Illegal </a:t>
            </a:r>
            <a:r>
              <a:rPr lang="en-US" dirty="0" err="1"/>
              <a:t>Instr</a:t>
            </a:r>
            <a:r>
              <a:rPr lang="en-US" dirty="0"/>
              <a:t>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304590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Privelege</a:t>
            </a:r>
            <a:r>
              <a:rPr lang="en-US" dirty="0"/>
              <a:t> violation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Privilege Violation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425905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Divide by Zero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 Zero Error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68427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Check Instruction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225024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Line A or Line F Exception Text </a:t>
            </a:r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Bus Address from Stack adding 18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instruction  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</p:spTree>
    <p:extLst>
      <p:ext uri="{BB962C8B-B14F-4D97-AF65-F5344CB8AC3E}">
        <p14:creationId xmlns:p14="http://schemas.microsoft.com/office/powerpoint/2010/main" val="58535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HEX TO ASCII AND ASCII TO HEX HERE</a:t>
            </a:r>
          </a:p>
        </p:txBody>
      </p:sp>
    </p:spTree>
    <p:extLst>
      <p:ext uri="{BB962C8B-B14F-4D97-AF65-F5344CB8AC3E}">
        <p14:creationId xmlns:p14="http://schemas.microsoft.com/office/powerpoint/2010/main" val="3906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/>
          <p:cNvSpPr/>
          <p:nvPr/>
        </p:nvSpPr>
        <p:spPr>
          <a:xfrm>
            <a:off x="3770588" y="4094602"/>
            <a:ext cx="1125621" cy="59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5941" y="2074955"/>
            <a:ext cx="257867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Command Match G</a:t>
            </a:r>
          </a:p>
        </p:txBody>
      </p:sp>
      <p:sp>
        <p:nvSpPr>
          <p:cNvPr id="6" name="Oval 5"/>
          <p:cNvSpPr/>
          <p:nvPr/>
        </p:nvSpPr>
        <p:spPr>
          <a:xfrm>
            <a:off x="1886673" y="3680235"/>
            <a:ext cx="2535756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  label and the BA from prev. step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</a:t>
            </a:r>
          </a:p>
        </p:txBody>
      </p:sp>
      <p:sp>
        <p:nvSpPr>
          <p:cNvPr id="43" name="Oval 42"/>
          <p:cNvSpPr/>
          <p:nvPr/>
        </p:nvSpPr>
        <p:spPr>
          <a:xfrm>
            <a:off x="4896209" y="3680235"/>
            <a:ext cx="2551953" cy="139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DF and print registers there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9795" y="901475"/>
            <a:ext cx="163096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Monitor441-&gt;</a:t>
            </a:r>
          </a:p>
        </p:txBody>
      </p:sp>
    </p:spTree>
    <p:extLst>
      <p:ext uri="{BB962C8B-B14F-4D97-AF65-F5344CB8AC3E}">
        <p14:creationId xmlns:p14="http://schemas.microsoft.com/office/powerpoint/2010/main" val="1237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Debugger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Help string and load it to print buffer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Help String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 the register from main program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661920" y="1402080"/>
            <a:ext cx="83312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661920" y="319024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661920" y="4795520"/>
            <a:ext cx="83312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5760" y="367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5583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it from ASCII to HEX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$10 to start to get endpoint of the Display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=A</a:t>
            </a:r>
          </a:p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4999990" y="405663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endpoint?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4029710" y="5887720"/>
            <a:ext cx="1875790" cy="337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5866638" y="5063998"/>
            <a:ext cx="928116" cy="736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17105" y="4370705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2340" y="362305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address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MDSP II</a:t>
            </a:r>
          </a:p>
        </p:txBody>
      </p:sp>
      <p:sp>
        <p:nvSpPr>
          <p:cNvPr id="13" name="Oval 12"/>
          <p:cNvSpPr/>
          <p:nvPr/>
        </p:nvSpPr>
        <p:spPr>
          <a:xfrm>
            <a:off x="5090160" y="-3556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3546" y="4055364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greater than B?</a:t>
            </a:r>
          </a:p>
        </p:txBody>
      </p:sp>
      <p:sp>
        <p:nvSpPr>
          <p:cNvPr id="21" name="Oval 20"/>
          <p:cNvSpPr/>
          <p:nvPr/>
        </p:nvSpPr>
        <p:spPr>
          <a:xfrm>
            <a:off x="5695950" y="5800090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4" name="Oval 23"/>
          <p:cNvSpPr/>
          <p:nvPr/>
        </p:nvSpPr>
        <p:spPr>
          <a:xfrm>
            <a:off x="8429625" y="40871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/>
          <p:cNvSpPr/>
          <p:nvPr/>
        </p:nvSpPr>
        <p:spPr>
          <a:xfrm>
            <a:off x="5899891" y="1123168"/>
            <a:ext cx="928116" cy="66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908456" y="5452745"/>
            <a:ext cx="928116" cy="694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7340254" y="4746224"/>
            <a:ext cx="1203282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6026396" y="399857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8682" y="2676505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4003329" y="655095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44989" y="28679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and end and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44989" y="207495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44989" y="368023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end from ASCII to HEX, End =B</a:t>
            </a:r>
          </a:p>
        </p:txBody>
      </p:sp>
      <p:sp>
        <p:nvSpPr>
          <p:cNvPr id="7" name="Oval 6"/>
          <p:cNvSpPr/>
          <p:nvPr/>
        </p:nvSpPr>
        <p:spPr>
          <a:xfrm>
            <a:off x="2040028" y="5285515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of sorting algorithm</a:t>
            </a:r>
          </a:p>
          <a:p>
            <a:pPr algn="ctr"/>
            <a:r>
              <a:rPr lang="en-US" dirty="0"/>
              <a:t>A=S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84129" y="1587275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37469" y="3375435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52709" y="4980715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8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SORTW Ascending</a:t>
            </a:r>
          </a:p>
        </p:txBody>
      </p:sp>
      <p:sp>
        <p:nvSpPr>
          <p:cNvPr id="14" name="Oval 13"/>
          <p:cNvSpPr/>
          <p:nvPr/>
        </p:nvSpPr>
        <p:spPr>
          <a:xfrm>
            <a:off x="5278112" y="1790299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S=S+2</a:t>
            </a:r>
          </a:p>
        </p:txBody>
      </p:sp>
      <p:sp>
        <p:nvSpPr>
          <p:cNvPr id="16" name="Oval 15"/>
          <p:cNvSpPr/>
          <p:nvPr/>
        </p:nvSpPr>
        <p:spPr>
          <a:xfrm>
            <a:off x="5007602" y="3108813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S to B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004046" y="4432153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 less than B?</a:t>
            </a:r>
          </a:p>
        </p:txBody>
      </p:sp>
      <p:sp>
        <p:nvSpPr>
          <p:cNvPr id="24" name="Oval 23"/>
          <p:cNvSpPr/>
          <p:nvPr/>
        </p:nvSpPr>
        <p:spPr>
          <a:xfrm>
            <a:off x="8543536" y="4462633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422429" y="535715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Decision 48"/>
          <p:cNvSpPr/>
          <p:nvPr/>
        </p:nvSpPr>
        <p:spPr>
          <a:xfrm>
            <a:off x="5092989" y="138712"/>
            <a:ext cx="2559050" cy="11471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(S) less than (S+2)</a:t>
            </a:r>
          </a:p>
        </p:txBody>
      </p:sp>
      <p:sp>
        <p:nvSpPr>
          <p:cNvPr id="50" name="Arrow: Right 49"/>
          <p:cNvSpPr/>
          <p:nvPr/>
        </p:nvSpPr>
        <p:spPr>
          <a:xfrm>
            <a:off x="7340254" y="454878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1" name="Oval 50"/>
          <p:cNvSpPr/>
          <p:nvPr/>
        </p:nvSpPr>
        <p:spPr>
          <a:xfrm>
            <a:off x="8452774" y="209457"/>
            <a:ext cx="2450578" cy="1076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positions of contents in (S) and (S+2)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6716" y="5778103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A</a:t>
            </a:r>
          </a:p>
        </p:txBody>
      </p:sp>
      <p:sp>
        <p:nvSpPr>
          <p:cNvPr id="53" name="Oval 52"/>
          <p:cNvSpPr/>
          <p:nvPr/>
        </p:nvSpPr>
        <p:spPr>
          <a:xfrm>
            <a:off x="8744874" y="1679047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A</a:t>
            </a:r>
          </a:p>
        </p:txBody>
      </p:sp>
      <p:sp>
        <p:nvSpPr>
          <p:cNvPr id="54" name="Arrow: Down 53"/>
          <p:cNvSpPr/>
          <p:nvPr/>
        </p:nvSpPr>
        <p:spPr>
          <a:xfrm>
            <a:off x="9367174" y="1246739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909813" y="6147435"/>
            <a:ext cx="3032082" cy="55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Label 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2196" y="97451"/>
            <a:ext cx="13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 B</a:t>
            </a:r>
          </a:p>
        </p:txBody>
      </p:sp>
    </p:spTree>
    <p:extLst>
      <p:ext uri="{BB962C8B-B14F-4D97-AF65-F5344CB8AC3E}">
        <p14:creationId xmlns:p14="http://schemas.microsoft.com/office/powerpoint/2010/main" val="25578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 7"/>
          <p:cNvSpPr/>
          <p:nvPr/>
        </p:nvSpPr>
        <p:spPr>
          <a:xfrm>
            <a:off x="3754120" y="6520434"/>
            <a:ext cx="2763710" cy="173346"/>
          </a:xfrm>
          <a:prstGeom prst="leftArrow">
            <a:avLst>
              <a:gd name="adj1" fmla="val 100000"/>
              <a:gd name="adj2" fmla="val 77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6038596" y="988060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18208" y="101600"/>
            <a:ext cx="2367788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 address  and  size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memory location A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 (for Byte)</a:t>
            </a:r>
          </a:p>
        </p:txBody>
      </p:sp>
      <p:sp>
        <p:nvSpPr>
          <p:cNvPr id="13" name="Oval 12"/>
          <p:cNvSpPr/>
          <p:nvPr/>
        </p:nvSpPr>
        <p:spPr>
          <a:xfrm>
            <a:off x="5076190" y="0"/>
            <a:ext cx="2481072" cy="105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ASCII of memory location address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contents of Memory Location 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memory content to ASCII and print</a:t>
            </a:r>
          </a:p>
        </p:txBody>
      </p:sp>
      <p:sp>
        <p:nvSpPr>
          <p:cNvPr id="21" name="Oval 20"/>
          <p:cNvSpPr/>
          <p:nvPr/>
        </p:nvSpPr>
        <p:spPr>
          <a:xfrm>
            <a:off x="5685028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1786255" y="3495040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size Mode?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2393442" y="4615342"/>
            <a:ext cx="1414526" cy="599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1038225" y="3537815"/>
            <a:ext cx="863092" cy="10735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Word, LW</a:t>
            </a:r>
          </a:p>
        </p:txBody>
      </p:sp>
      <p:sp>
        <p:nvSpPr>
          <p:cNvPr id="31" name="Oval 30"/>
          <p:cNvSpPr/>
          <p:nvPr/>
        </p:nvSpPr>
        <p:spPr>
          <a:xfrm>
            <a:off x="-132081" y="3612693"/>
            <a:ext cx="1197865" cy="907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W or LW  MM</a:t>
            </a:r>
          </a:p>
        </p:txBody>
      </p:sp>
      <p:sp>
        <p:nvSpPr>
          <p:cNvPr id="32" name="Arrow: Bent-Up 31"/>
          <p:cNvSpPr/>
          <p:nvPr/>
        </p:nvSpPr>
        <p:spPr>
          <a:xfrm>
            <a:off x="6766687" y="334830"/>
            <a:ext cx="1569085" cy="4883971"/>
          </a:xfrm>
          <a:prstGeom prst="bentUpArrow">
            <a:avLst>
              <a:gd name="adj1" fmla="val 20569"/>
              <a:gd name="adj2" fmla="val 19281"/>
              <a:gd name="adj3" fmla="val 28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Dot(.)</a:t>
            </a:r>
          </a:p>
        </p:txBody>
      </p:sp>
      <p:sp>
        <p:nvSpPr>
          <p:cNvPr id="36" name="Oval 35"/>
          <p:cNvSpPr/>
          <p:nvPr/>
        </p:nvSpPr>
        <p:spPr>
          <a:xfrm>
            <a:off x="5251513" y="4097782"/>
            <a:ext cx="2197989" cy="46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 Input</a:t>
            </a:r>
          </a:p>
        </p:txBody>
      </p:sp>
      <p:sp>
        <p:nvSpPr>
          <p:cNvPr id="37" name="Oval 36"/>
          <p:cNvSpPr/>
          <p:nvPr/>
        </p:nvSpPr>
        <p:spPr>
          <a:xfrm>
            <a:off x="7695903" y="-85021"/>
            <a:ext cx="2762338" cy="610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command interpreter</a:t>
            </a:r>
          </a:p>
        </p:txBody>
      </p:sp>
      <p:sp>
        <p:nvSpPr>
          <p:cNvPr id="38" name="Arrow: Down 37"/>
          <p:cNvSpPr/>
          <p:nvPr/>
        </p:nvSpPr>
        <p:spPr>
          <a:xfrm>
            <a:off x="6016752" y="3683508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/>
          <p:cNvSpPr/>
          <p:nvPr/>
        </p:nvSpPr>
        <p:spPr>
          <a:xfrm>
            <a:off x="5003546" y="4972812"/>
            <a:ext cx="2739644" cy="862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user input?</a:t>
            </a:r>
          </a:p>
        </p:txBody>
      </p:sp>
      <p:sp>
        <p:nvSpPr>
          <p:cNvPr id="40" name="Arrow: Down 39"/>
          <p:cNvSpPr/>
          <p:nvPr/>
        </p:nvSpPr>
        <p:spPr>
          <a:xfrm>
            <a:off x="6055360" y="455904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/>
          <p:cNvSpPr/>
          <p:nvPr/>
        </p:nvSpPr>
        <p:spPr>
          <a:xfrm>
            <a:off x="5565140" y="5828284"/>
            <a:ext cx="1616456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Arrow: Up 16"/>
          <p:cNvSpPr/>
          <p:nvPr/>
        </p:nvSpPr>
        <p:spPr>
          <a:xfrm>
            <a:off x="3653028" y="6215380"/>
            <a:ext cx="327152" cy="4801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-Up 43"/>
          <p:cNvSpPr/>
          <p:nvPr/>
        </p:nvSpPr>
        <p:spPr>
          <a:xfrm>
            <a:off x="7372021" y="4991354"/>
            <a:ext cx="1520339" cy="518760"/>
          </a:xfrm>
          <a:prstGeom prst="bentUpArrow">
            <a:avLst>
              <a:gd name="adj1" fmla="val 40802"/>
              <a:gd name="adj2" fmla="val 7402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45" name="Arrow: Right 44"/>
          <p:cNvSpPr/>
          <p:nvPr/>
        </p:nvSpPr>
        <p:spPr>
          <a:xfrm>
            <a:off x="8737481" y="4873393"/>
            <a:ext cx="694129" cy="47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431610" y="4652644"/>
            <a:ext cx="1376680" cy="907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input to Hex</a:t>
            </a:r>
          </a:p>
        </p:txBody>
      </p:sp>
      <p:sp>
        <p:nvSpPr>
          <p:cNvPr id="47" name="Oval 46"/>
          <p:cNvSpPr/>
          <p:nvPr/>
        </p:nvSpPr>
        <p:spPr>
          <a:xfrm>
            <a:off x="9431610" y="6260592"/>
            <a:ext cx="13766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it at (A)</a:t>
            </a:r>
          </a:p>
        </p:txBody>
      </p:sp>
      <p:sp>
        <p:nvSpPr>
          <p:cNvPr id="48" name="Arrow: Down 47"/>
          <p:cNvSpPr/>
          <p:nvPr/>
        </p:nvSpPr>
        <p:spPr>
          <a:xfrm>
            <a:off x="9820992" y="5557104"/>
            <a:ext cx="584200" cy="703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/>
          <p:cNvSpPr/>
          <p:nvPr/>
        </p:nvSpPr>
        <p:spPr>
          <a:xfrm>
            <a:off x="7061708" y="6347044"/>
            <a:ext cx="2434653" cy="437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Down 25"/>
          <p:cNvSpPr/>
          <p:nvPr/>
        </p:nvSpPr>
        <p:spPr>
          <a:xfrm>
            <a:off x="6024626" y="2300986"/>
            <a:ext cx="584200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5695950" y="1014413"/>
            <a:ext cx="1403604" cy="43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sp>
        <p:nvSpPr>
          <p:cNvPr id="2" name="Arrow: Bent-Up 1"/>
          <p:cNvSpPr/>
          <p:nvPr/>
        </p:nvSpPr>
        <p:spPr>
          <a:xfrm>
            <a:off x="3980180" y="469900"/>
            <a:ext cx="558800" cy="5361940"/>
          </a:xfrm>
          <a:prstGeom prst="bentUpArrow">
            <a:avLst>
              <a:gd name="adj1" fmla="val 25000"/>
              <a:gd name="adj2" fmla="val 12273"/>
              <a:gd name="adj3" fmla="val 2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21840" y="10160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start, data and mode from interpreter</a:t>
            </a:r>
          </a:p>
        </p:txBody>
      </p:sp>
      <p:sp>
        <p:nvSpPr>
          <p:cNvPr id="5" name="Oval 4"/>
          <p:cNvSpPr/>
          <p:nvPr/>
        </p:nvSpPr>
        <p:spPr>
          <a:xfrm>
            <a:off x="2021840" y="188976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start from ASCII to HEX, Start = A</a:t>
            </a:r>
          </a:p>
        </p:txBody>
      </p:sp>
      <p:sp>
        <p:nvSpPr>
          <p:cNvPr id="6" name="Oval 5"/>
          <p:cNvSpPr/>
          <p:nvPr/>
        </p:nvSpPr>
        <p:spPr>
          <a:xfrm>
            <a:off x="2021840" y="349504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sent in in ASCII =B</a:t>
            </a:r>
          </a:p>
        </p:txBody>
      </p:sp>
      <p:sp>
        <p:nvSpPr>
          <p:cNvPr id="7" name="Oval 6"/>
          <p:cNvSpPr/>
          <p:nvPr/>
        </p:nvSpPr>
        <p:spPr>
          <a:xfrm>
            <a:off x="2021840" y="5100320"/>
            <a:ext cx="2113280" cy="13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operation Mode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2760980" y="1402080"/>
            <a:ext cx="65278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2814320" y="3190240"/>
            <a:ext cx="5461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2829560" y="4795520"/>
            <a:ext cx="4851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" y="6488668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</a:p>
        </p:txBody>
      </p:sp>
      <p:sp>
        <p:nvSpPr>
          <p:cNvPr id="14" name="Oval 13"/>
          <p:cNvSpPr/>
          <p:nvPr/>
        </p:nvSpPr>
        <p:spPr>
          <a:xfrm>
            <a:off x="5274056" y="1414780"/>
            <a:ext cx="2152904" cy="970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B from ascii to hex</a:t>
            </a:r>
          </a:p>
        </p:txBody>
      </p:sp>
      <p:sp>
        <p:nvSpPr>
          <p:cNvPr id="16" name="Oval 15"/>
          <p:cNvSpPr/>
          <p:nvPr/>
        </p:nvSpPr>
        <p:spPr>
          <a:xfrm>
            <a:off x="5003546" y="2733294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(hex) in memory location A</a:t>
            </a:r>
          </a:p>
        </p:txBody>
      </p:sp>
      <p:sp>
        <p:nvSpPr>
          <p:cNvPr id="24" name="Oval 23"/>
          <p:cNvSpPr/>
          <p:nvPr/>
        </p:nvSpPr>
        <p:spPr>
          <a:xfrm>
            <a:off x="9209151" y="2677414"/>
            <a:ext cx="1828800" cy="1082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 to command interpreter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4399280" y="350520"/>
            <a:ext cx="690880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5105400" y="-118237"/>
            <a:ext cx="26289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Operation mode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7697851" y="163322"/>
            <a:ext cx="1112520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30" name="Oval 29"/>
          <p:cNvSpPr/>
          <p:nvPr/>
        </p:nvSpPr>
        <p:spPr>
          <a:xfrm>
            <a:off x="8810371" y="29210"/>
            <a:ext cx="2626360" cy="97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B (ascii) in memory location A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9812478" y="969771"/>
            <a:ext cx="584200" cy="170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>
            <a:off x="7538211" y="2980182"/>
            <a:ext cx="1670939" cy="51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1352</Words>
  <Application>Microsoft Office PowerPoint</Application>
  <PresentationFormat>Widescreen</PresentationFormat>
  <Paragraphs>260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Command Interpreter</vt:lpstr>
      <vt:lpstr>PowerPoint Presentation</vt:lpstr>
      <vt:lpstr>Debugger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Stuff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</dc:creator>
  <cp:lastModifiedBy>Mete</cp:lastModifiedBy>
  <cp:revision>45</cp:revision>
  <dcterms:created xsi:type="dcterms:W3CDTF">2017-04-25T14:47:31Z</dcterms:created>
  <dcterms:modified xsi:type="dcterms:W3CDTF">2017-04-26T07:40:04Z</dcterms:modified>
</cp:coreProperties>
</file>