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18-10-2018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352076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418647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515084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290259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3749961"/>
            <a:ext cx="1023456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4992282" y="3852653"/>
            <a:ext cx="994094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827026" y="1283516"/>
            <a:ext cx="1203339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0229" y="3885037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9594212" y="4883803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9606051" y="5408146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10365999" y="4883803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9606051" y="5955444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168941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376921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</p:cNvCxnSpPr>
          <p:nvPr/>
        </p:nvCxnSpPr>
        <p:spPr>
          <a:xfrm>
            <a:off x="4739780" y="1761638"/>
            <a:ext cx="1794979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330351"/>
            <a:ext cx="980479" cy="8625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507982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(1999),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2909434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125344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484347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466271" y="1283923"/>
            <a:ext cx="1023456" cy="84292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307036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919130" y="1799439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293613" y="2399251"/>
            <a:ext cx="2776755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293613" y="1799439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938703" y="2427875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921850" y="0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3070366" y="3670183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9" name="Pijl: omlaag 8">
            <a:extLst>
              <a:ext uri="{FF2B5EF4-FFF2-40B4-BE49-F238E27FC236}">
                <a16:creationId xmlns:a16="http://schemas.microsoft.com/office/drawing/2014/main" id="{99661318-C7B6-4725-B4FA-157249CC6549}"/>
              </a:ext>
            </a:extLst>
          </p:cNvPr>
          <p:cNvSpPr/>
          <p:nvPr/>
        </p:nvSpPr>
        <p:spPr>
          <a:xfrm>
            <a:off x="3921848" y="4978866"/>
            <a:ext cx="629174" cy="16903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5382931" y="4085438"/>
            <a:ext cx="2776754" cy="478172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5620624" y="4139858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Buoyancy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293611" y="4085438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212508" y="1677798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063990" y="16776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Mixing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Chenxi Qiu</cp:lastModifiedBy>
  <cp:revision>21</cp:revision>
  <dcterms:created xsi:type="dcterms:W3CDTF">2018-10-15T18:47:26Z</dcterms:created>
  <dcterms:modified xsi:type="dcterms:W3CDTF">2018-10-18T19:32:36Z</dcterms:modified>
</cp:coreProperties>
</file>