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39FDF-AE30-440C-95CE-FEF360AF4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5BDCFD8-24C3-4F35-8AA7-09D041C4D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4B8E0E4-AE3F-46DF-91E6-ED0BCDA8A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17-10-2018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D4CF428-8FC1-49DC-B327-A1796021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695F784-FBCD-460E-BDEE-5D5689BD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567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20F29-2F49-46AB-B1E6-9B60F9DB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0A80412-1C7D-4466-A1E4-56C5B5120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1ADD3CB-0D7F-49E4-95A0-4E50D6D74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17-10-2018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5935042-5B10-4028-B9CB-F03FE2D0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3CCB4E8-4330-4CB4-9848-166B568D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417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A54CB4D-F720-46CD-9A8B-655A9562E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8550A1A-4A7F-475C-AA40-23499C029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9D3AE6B-F833-40D1-9664-244423F21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17-10-2018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82AD01A-66E6-40DD-903C-1443EB6F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FC5CD17-C612-4936-BFA6-5FBBB3C7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423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4BA7E-6E8E-4AE2-AE3C-1C128C8F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428928-ABC4-4CDE-A1E2-F15F0D54A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0077176-623B-4856-98D3-2B1D1BDA7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17-10-2018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9ADE44F-9AAC-4F07-9573-7FBE0A811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45E0FE-BA24-4819-8F46-47D9DA9B7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919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C01D0-203F-4A32-AED7-994E52B8B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A97486E-4991-4116-982C-D4FF199DB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B6742A-F80D-465A-AE21-9F4B70B8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17-10-2018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7E94725-6487-47AC-9E7F-F7B0C57D7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2BA4A15-98D0-41E1-9B08-A653727D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087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F39DC-E9B4-4BE0-9220-4C798673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EAF03A3-3A3C-4C50-B017-F1588EB7F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899B6F5-4F01-4F73-B193-BE147B521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172F5A-A258-4EBC-B571-5DCEE8FE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17-10-2018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C82C584-2042-4B31-9436-83A64090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57903B0-A220-438C-BA76-42D9DD96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258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EFE87-2A32-4A78-A9DB-5CABDC59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2A1F58-E5D5-4A72-9906-15569B35F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A7C1B9E-ECF9-4C7E-B038-DC94A3835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5212A3C-33F7-42B4-AABC-6D311FC34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394DDBD-9275-404E-B3E4-5FEE9FE2D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FA4A3CC-CF8F-41AE-80F4-1607B2162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17-10-2018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F702BEB-555E-4EF5-A750-F2865E2F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A27BA9D-E732-490F-A510-9EC49926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857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3D806C-AB9F-4A3C-847C-A008C0CB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76B4E95-65A9-415F-9C81-2027B72F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17-10-2018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B46A012-5695-499B-B7AB-9FA4426F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4498D05-A4CC-4961-A287-B2FE0723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238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E25783E-6F1E-491A-9E8B-21F80F4F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17-10-2018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9EBDBD2-73B0-4BAD-9EF0-7B357ECA8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D5C62F0-40CB-4A1A-8D2D-8D37E6E5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697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1C237F-2FDE-4B05-A172-90EDF0491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D45235-511E-4A52-9D99-0E772096B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16F8AA7-7264-47F3-978C-695880A29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51E0194-E4C0-4475-B4C6-E819F41D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17-10-2018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2D2DBD8-6B50-4F68-B541-46A643BE7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DA6CE76-6B35-4317-8B69-962ACE20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486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EB53D-1F55-47F7-9FB3-A470572F0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6267D1E-893E-4774-AE92-39B2AA0A5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051B07D-C15E-40E6-92DC-A5CE776E0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8A2EF31-7EA0-4FFE-BB9B-1D6032BE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17-10-2018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4987F50-95D3-40A4-812B-94F12116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9A083AB-942C-44F2-BB21-B0940E7E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413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C759B51-E739-4A9E-AAC0-E08CECA0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BED87ED-FA11-4279-855C-F3F05B4D5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E9FD965-6FB3-4DFF-A379-3D072777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88EB7-E1EC-4125-A900-79B98438A0A3}" type="datetimeFigureOut">
              <a:rPr lang="nl-NL" smtClean="0"/>
              <a:t>17-10-2018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F7F3CE7-D335-41A7-95B5-F0E726F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447CEF-8328-4565-AE23-3B40282F9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854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55924BAB-0FA9-4485-98C4-471C28D50C04}"/>
              </a:ext>
            </a:extLst>
          </p:cNvPr>
          <p:cNvSpPr/>
          <p:nvPr/>
        </p:nvSpPr>
        <p:spPr>
          <a:xfrm>
            <a:off x="3674378" y="649011"/>
            <a:ext cx="1953144" cy="7983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VAPOR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5B0DED5-0658-411A-9E12-8D124AAFF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78" y="4418647"/>
            <a:ext cx="1953144" cy="2219482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9458A9A3-9F0D-4B77-8D05-5D1B5034C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262" y="2900707"/>
            <a:ext cx="1769243" cy="2358991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B9E9F5F6-B8AB-4C4A-B4BC-FBFA84DA66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" t="48083" r="51977" b="8187"/>
          <a:stretch/>
        </p:blipFill>
        <p:spPr>
          <a:xfrm>
            <a:off x="3674378" y="2290259"/>
            <a:ext cx="1953144" cy="1431367"/>
          </a:xfrm>
          <a:prstGeom prst="rect">
            <a:avLst/>
          </a:prstGeom>
        </p:spPr>
      </p:pic>
      <p:sp>
        <p:nvSpPr>
          <p:cNvPr id="16" name="Pijl: omhoog 15">
            <a:extLst>
              <a:ext uri="{FF2B5EF4-FFF2-40B4-BE49-F238E27FC236}">
                <a16:creationId xmlns:a16="http://schemas.microsoft.com/office/drawing/2014/main" id="{2A474B91-C08D-44B8-B39F-845D4B8DC981}"/>
              </a:ext>
            </a:extLst>
          </p:cNvPr>
          <p:cNvSpPr/>
          <p:nvPr/>
        </p:nvSpPr>
        <p:spPr>
          <a:xfrm>
            <a:off x="3359591" y="1447333"/>
            <a:ext cx="1023456" cy="842925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E</a:t>
            </a:r>
          </a:p>
          <a:p>
            <a:pPr algn="ctr"/>
            <a:r>
              <a:rPr lang="nl-NL" sz="1200" dirty="0"/>
              <a:t>&lt;100% RH</a:t>
            </a:r>
          </a:p>
        </p:txBody>
      </p:sp>
      <p:sp>
        <p:nvSpPr>
          <p:cNvPr id="17" name="Pijl: omhoog 16">
            <a:extLst>
              <a:ext uri="{FF2B5EF4-FFF2-40B4-BE49-F238E27FC236}">
                <a16:creationId xmlns:a16="http://schemas.microsoft.com/office/drawing/2014/main" id="{FD66C9E8-CE61-4A3D-BEF3-E5AB1346365D}"/>
              </a:ext>
            </a:extLst>
          </p:cNvPr>
          <p:cNvSpPr/>
          <p:nvPr/>
        </p:nvSpPr>
        <p:spPr>
          <a:xfrm>
            <a:off x="3439487" y="3721626"/>
            <a:ext cx="1023456" cy="978408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</a:t>
            </a:r>
          </a:p>
          <a:p>
            <a:pPr algn="ctr"/>
            <a:r>
              <a:rPr lang="nl-NL" dirty="0"/>
              <a:t>0°C</a:t>
            </a:r>
          </a:p>
        </p:txBody>
      </p:sp>
      <p:sp>
        <p:nvSpPr>
          <p:cNvPr id="18" name="Pijl: omlaag 17">
            <a:extLst>
              <a:ext uri="{FF2B5EF4-FFF2-40B4-BE49-F238E27FC236}">
                <a16:creationId xmlns:a16="http://schemas.microsoft.com/office/drawing/2014/main" id="{ED2C6FD9-B817-4B76-A364-6A37863579E3}"/>
              </a:ext>
            </a:extLst>
          </p:cNvPr>
          <p:cNvSpPr/>
          <p:nvPr/>
        </p:nvSpPr>
        <p:spPr>
          <a:xfrm>
            <a:off x="4978867" y="3721626"/>
            <a:ext cx="994094" cy="97840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</a:t>
            </a:r>
          </a:p>
          <a:p>
            <a:pPr algn="ctr"/>
            <a:r>
              <a:rPr lang="nl-NL" dirty="0"/>
              <a:t>-38 °C</a:t>
            </a:r>
          </a:p>
        </p:txBody>
      </p:sp>
      <p:sp>
        <p:nvSpPr>
          <p:cNvPr id="23" name="Pijl: draaiend 22">
            <a:extLst>
              <a:ext uri="{FF2B5EF4-FFF2-40B4-BE49-F238E27FC236}">
                <a16:creationId xmlns:a16="http://schemas.microsoft.com/office/drawing/2014/main" id="{DCEB45DD-17EC-4CF1-B10F-F2FD6079CF39}"/>
              </a:ext>
            </a:extLst>
          </p:cNvPr>
          <p:cNvSpPr/>
          <p:nvPr/>
        </p:nvSpPr>
        <p:spPr>
          <a:xfrm>
            <a:off x="4216758" y="1283516"/>
            <a:ext cx="762108" cy="6165908"/>
          </a:xfrm>
          <a:prstGeom prst="circularArrow">
            <a:avLst>
              <a:gd name="adj1" fmla="val 12500"/>
              <a:gd name="adj2" fmla="val 3121348"/>
              <a:gd name="adj3" fmla="val 20457681"/>
              <a:gd name="adj4" fmla="val 15650472"/>
              <a:gd name="adj5" fmla="val 125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74CA8833-2BD7-4F82-866C-D26A85596C74}"/>
              </a:ext>
            </a:extLst>
          </p:cNvPr>
          <p:cNvSpPr txBox="1"/>
          <p:nvPr/>
        </p:nvSpPr>
        <p:spPr>
          <a:xfrm>
            <a:off x="4714416" y="3916729"/>
            <a:ext cx="30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6" name="Pijl: rechts 25">
            <a:extLst>
              <a:ext uri="{FF2B5EF4-FFF2-40B4-BE49-F238E27FC236}">
                <a16:creationId xmlns:a16="http://schemas.microsoft.com/office/drawing/2014/main" id="{1F24D949-0CA9-4EC5-810C-761F6B41F560}"/>
              </a:ext>
            </a:extLst>
          </p:cNvPr>
          <p:cNvSpPr/>
          <p:nvPr/>
        </p:nvSpPr>
        <p:spPr>
          <a:xfrm>
            <a:off x="453006" y="989901"/>
            <a:ext cx="662730" cy="4574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Pijl: rechts 26">
            <a:extLst>
              <a:ext uri="{FF2B5EF4-FFF2-40B4-BE49-F238E27FC236}">
                <a16:creationId xmlns:a16="http://schemas.microsoft.com/office/drawing/2014/main" id="{10F9B5B7-D4FC-406C-8D76-BA1B677BAF9C}"/>
              </a:ext>
            </a:extLst>
          </p:cNvPr>
          <p:cNvSpPr/>
          <p:nvPr/>
        </p:nvSpPr>
        <p:spPr>
          <a:xfrm>
            <a:off x="464845" y="1514244"/>
            <a:ext cx="662730" cy="4574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553A212E-B983-46A5-9A9C-1334F52ACD6F}"/>
              </a:ext>
            </a:extLst>
          </p:cNvPr>
          <p:cNvSpPr txBox="1"/>
          <p:nvPr/>
        </p:nvSpPr>
        <p:spPr>
          <a:xfrm>
            <a:off x="1224793" y="989901"/>
            <a:ext cx="13190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First step</a:t>
            </a:r>
          </a:p>
          <a:p>
            <a:endParaRPr lang="nl-NL" dirty="0"/>
          </a:p>
          <a:p>
            <a:r>
              <a:rPr lang="nl-NL" dirty="0"/>
              <a:t>Second step</a:t>
            </a:r>
          </a:p>
          <a:p>
            <a:endParaRPr lang="nl-NL" dirty="0"/>
          </a:p>
          <a:p>
            <a:r>
              <a:rPr lang="nl-NL" dirty="0" err="1"/>
              <a:t>Third</a:t>
            </a:r>
            <a:r>
              <a:rPr lang="nl-NL" dirty="0"/>
              <a:t> step</a:t>
            </a:r>
          </a:p>
          <a:p>
            <a:endParaRPr lang="nl-NL" dirty="0"/>
          </a:p>
        </p:txBody>
      </p:sp>
      <p:sp>
        <p:nvSpPr>
          <p:cNvPr id="29" name="Pijl: rechts 28">
            <a:extLst>
              <a:ext uri="{FF2B5EF4-FFF2-40B4-BE49-F238E27FC236}">
                <a16:creationId xmlns:a16="http://schemas.microsoft.com/office/drawing/2014/main" id="{BBE118BC-0C7A-40EA-9244-A35C44D1A512}"/>
              </a:ext>
            </a:extLst>
          </p:cNvPr>
          <p:cNvSpPr/>
          <p:nvPr/>
        </p:nvSpPr>
        <p:spPr>
          <a:xfrm>
            <a:off x="464845" y="2061542"/>
            <a:ext cx="662730" cy="4574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Pijl: rechts 29">
            <a:extLst>
              <a:ext uri="{FF2B5EF4-FFF2-40B4-BE49-F238E27FC236}">
                <a16:creationId xmlns:a16="http://schemas.microsoft.com/office/drawing/2014/main" id="{44207483-BDB9-4C2E-9627-060FECDBE526}"/>
              </a:ext>
            </a:extLst>
          </p:cNvPr>
          <p:cNvSpPr/>
          <p:nvPr/>
        </p:nvSpPr>
        <p:spPr>
          <a:xfrm>
            <a:off x="5696125" y="3429000"/>
            <a:ext cx="2056137" cy="3963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</a:t>
            </a:r>
            <a:r>
              <a:rPr lang="nl-NL" sz="1200" dirty="0"/>
              <a:t>L </a:t>
            </a:r>
            <a:r>
              <a:rPr lang="nl-NL" dirty="0"/>
              <a:t>&gt; </a:t>
            </a:r>
            <a:r>
              <a:rPr lang="nl-NL" dirty="0" err="1"/>
              <a:t>W</a:t>
            </a:r>
            <a:r>
              <a:rPr lang="nl-NL" sz="1200" dirty="0" err="1"/>
              <a:t>L.thres</a:t>
            </a:r>
            <a:endParaRPr lang="nl-NL" dirty="0"/>
          </a:p>
        </p:txBody>
      </p:sp>
      <p:sp>
        <p:nvSpPr>
          <p:cNvPr id="31" name="Pijl: rechts 30">
            <a:extLst>
              <a:ext uri="{FF2B5EF4-FFF2-40B4-BE49-F238E27FC236}">
                <a16:creationId xmlns:a16="http://schemas.microsoft.com/office/drawing/2014/main" id="{CCACAB15-8593-4A65-9C74-AA32D75572E7}"/>
              </a:ext>
            </a:extLst>
          </p:cNvPr>
          <p:cNvSpPr/>
          <p:nvPr/>
        </p:nvSpPr>
        <p:spPr>
          <a:xfrm>
            <a:off x="5696124" y="4636980"/>
            <a:ext cx="2056137" cy="3963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</a:t>
            </a:r>
            <a:r>
              <a:rPr lang="nl-NL" sz="1200" dirty="0"/>
              <a:t>I</a:t>
            </a:r>
            <a:r>
              <a:rPr lang="nl-NL" dirty="0"/>
              <a:t> &gt; </a:t>
            </a:r>
            <a:r>
              <a:rPr lang="nl-NL" dirty="0" err="1"/>
              <a:t>W</a:t>
            </a:r>
            <a:r>
              <a:rPr lang="nl-NL" sz="1200" dirty="0" err="1"/>
              <a:t>I.thres</a:t>
            </a:r>
            <a:endParaRPr lang="nl-NL" sz="1200" dirty="0"/>
          </a:p>
        </p:txBody>
      </p: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09895159-86A8-4C34-B103-0D99E8388EFA}"/>
              </a:ext>
            </a:extLst>
          </p:cNvPr>
          <p:cNvCxnSpPr>
            <a:cxnSpLocks/>
          </p:cNvCxnSpPr>
          <p:nvPr/>
        </p:nvCxnSpPr>
        <p:spPr>
          <a:xfrm>
            <a:off x="4773336" y="2144355"/>
            <a:ext cx="3035619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Pijl: omlaag 10">
            <a:extLst>
              <a:ext uri="{FF2B5EF4-FFF2-40B4-BE49-F238E27FC236}">
                <a16:creationId xmlns:a16="http://schemas.microsoft.com/office/drawing/2014/main" id="{B06D1672-E3C9-4822-9CC6-87D1E4EF362E}"/>
              </a:ext>
            </a:extLst>
          </p:cNvPr>
          <p:cNvSpPr/>
          <p:nvPr/>
        </p:nvSpPr>
        <p:spPr>
          <a:xfrm>
            <a:off x="4859411" y="1447333"/>
            <a:ext cx="896725" cy="84292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</a:t>
            </a:r>
          </a:p>
          <a:p>
            <a:pPr algn="ctr"/>
            <a:r>
              <a:rPr lang="nl-NL" sz="1200" dirty="0"/>
              <a:t>100% RH</a:t>
            </a:r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01714165-5CDD-4116-8B14-4B7F4CAE0A0B}"/>
              </a:ext>
            </a:extLst>
          </p:cNvPr>
          <p:cNvSpPr txBox="1"/>
          <p:nvPr/>
        </p:nvSpPr>
        <p:spPr>
          <a:xfrm>
            <a:off x="7752261" y="1876200"/>
            <a:ext cx="2834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Parameterization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on  </a:t>
            </a:r>
            <a:r>
              <a:rPr lang="nl-NL" dirty="0" err="1"/>
              <a:t>Rotstayn</a:t>
            </a:r>
            <a:r>
              <a:rPr lang="nl-NL" dirty="0"/>
              <a:t> et al. (1999), </a:t>
            </a:r>
            <a:r>
              <a:rPr lang="nl-NL" dirty="0" err="1"/>
              <a:t>between</a:t>
            </a:r>
            <a:r>
              <a:rPr lang="nl-NL" dirty="0"/>
              <a:t> 0 </a:t>
            </a:r>
            <a:r>
              <a:rPr lang="nl-NL" dirty="0" err="1"/>
              <a:t>and</a:t>
            </a:r>
            <a:r>
              <a:rPr lang="nl-NL" dirty="0"/>
              <a:t> -38°C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92671585-3F0E-40F1-9D4C-DE80C738B35A}"/>
              </a:ext>
            </a:extLst>
          </p:cNvPr>
          <p:cNvSpPr txBox="1"/>
          <p:nvPr/>
        </p:nvSpPr>
        <p:spPr>
          <a:xfrm>
            <a:off x="5972961" y="3271706"/>
            <a:ext cx="6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Slow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E40E5769-136B-462E-9213-F9621A8C754A}"/>
              </a:ext>
            </a:extLst>
          </p:cNvPr>
          <p:cNvSpPr txBox="1"/>
          <p:nvPr/>
        </p:nvSpPr>
        <p:spPr>
          <a:xfrm>
            <a:off x="6009316" y="4471876"/>
            <a:ext cx="55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Fast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3393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2AE99A5D-E712-4200-84D4-93AF1C6911F3}"/>
              </a:ext>
            </a:extLst>
          </p:cNvPr>
          <p:cNvSpPr/>
          <p:nvPr/>
        </p:nvSpPr>
        <p:spPr>
          <a:xfrm>
            <a:off x="3070368" y="1677798"/>
            <a:ext cx="2332139" cy="1442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200" dirty="0"/>
              <a:t>θ</a:t>
            </a:r>
            <a:endParaRPr lang="nl-NL" dirty="0"/>
          </a:p>
        </p:txBody>
      </p:sp>
      <p:sp>
        <p:nvSpPr>
          <p:cNvPr id="5" name="Pijl: rechts 4">
            <a:extLst>
              <a:ext uri="{FF2B5EF4-FFF2-40B4-BE49-F238E27FC236}">
                <a16:creationId xmlns:a16="http://schemas.microsoft.com/office/drawing/2014/main" id="{534E7D7D-9DBF-434B-9813-A56AF8916AF1}"/>
              </a:ext>
            </a:extLst>
          </p:cNvPr>
          <p:cNvSpPr/>
          <p:nvPr/>
        </p:nvSpPr>
        <p:spPr>
          <a:xfrm>
            <a:off x="5402505" y="1778467"/>
            <a:ext cx="2776755" cy="4781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Melting</a:t>
            </a:r>
            <a:endParaRPr lang="nl-NL" dirty="0"/>
          </a:p>
        </p:txBody>
      </p:sp>
      <p:sp>
        <p:nvSpPr>
          <p:cNvPr id="7" name="Pijl: rechts 6">
            <a:extLst>
              <a:ext uri="{FF2B5EF4-FFF2-40B4-BE49-F238E27FC236}">
                <a16:creationId xmlns:a16="http://schemas.microsoft.com/office/drawing/2014/main" id="{11A6F792-C53C-4684-8B61-4484FF2C1383}"/>
              </a:ext>
            </a:extLst>
          </p:cNvPr>
          <p:cNvSpPr/>
          <p:nvPr/>
        </p:nvSpPr>
        <p:spPr>
          <a:xfrm>
            <a:off x="293613" y="2399251"/>
            <a:ext cx="2776755" cy="47817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Condensation</a:t>
            </a:r>
            <a:endParaRPr lang="nl-NL" dirty="0"/>
          </a:p>
        </p:txBody>
      </p:sp>
      <p:sp>
        <p:nvSpPr>
          <p:cNvPr id="2" name="Pijl: links 1">
            <a:extLst>
              <a:ext uri="{FF2B5EF4-FFF2-40B4-BE49-F238E27FC236}">
                <a16:creationId xmlns:a16="http://schemas.microsoft.com/office/drawing/2014/main" id="{6AAB492B-F60D-4EF7-999C-D27234BF2911}"/>
              </a:ext>
            </a:extLst>
          </p:cNvPr>
          <p:cNvSpPr/>
          <p:nvPr/>
        </p:nvSpPr>
        <p:spPr>
          <a:xfrm>
            <a:off x="293613" y="1799439"/>
            <a:ext cx="2776755" cy="47817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Evaporation</a:t>
            </a:r>
            <a:endParaRPr lang="nl-NL" dirty="0"/>
          </a:p>
        </p:txBody>
      </p:sp>
      <p:sp>
        <p:nvSpPr>
          <p:cNvPr id="6" name="Pijl: links 5">
            <a:extLst>
              <a:ext uri="{FF2B5EF4-FFF2-40B4-BE49-F238E27FC236}">
                <a16:creationId xmlns:a16="http://schemas.microsoft.com/office/drawing/2014/main" id="{0C023C0F-4A02-4DB9-9FF1-EA9135286D01}"/>
              </a:ext>
            </a:extLst>
          </p:cNvPr>
          <p:cNvSpPr/>
          <p:nvPr/>
        </p:nvSpPr>
        <p:spPr>
          <a:xfrm>
            <a:off x="5441655" y="2399251"/>
            <a:ext cx="2737607" cy="47817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Freezing</a:t>
            </a:r>
            <a:r>
              <a:rPr lang="nl-NL" dirty="0"/>
              <a:t> (&amp;ice </a:t>
            </a:r>
            <a:r>
              <a:rPr lang="nl-NL" dirty="0" err="1"/>
              <a:t>deposition</a:t>
            </a:r>
            <a:r>
              <a:rPr lang="nl-NL" dirty="0"/>
              <a:t>)</a:t>
            </a:r>
          </a:p>
        </p:txBody>
      </p:sp>
      <p:sp>
        <p:nvSpPr>
          <p:cNvPr id="3" name="Pijl: omhoog/omlaag 2">
            <a:extLst>
              <a:ext uri="{FF2B5EF4-FFF2-40B4-BE49-F238E27FC236}">
                <a16:creationId xmlns:a16="http://schemas.microsoft.com/office/drawing/2014/main" id="{71E6161D-DC1E-49E0-878E-6A3A35F786FA}"/>
              </a:ext>
            </a:extLst>
          </p:cNvPr>
          <p:cNvSpPr/>
          <p:nvPr/>
        </p:nvSpPr>
        <p:spPr>
          <a:xfrm>
            <a:off x="3921850" y="0"/>
            <a:ext cx="629174" cy="167779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Mixing</a:t>
            </a:r>
            <a:endParaRPr lang="nl-NL" dirty="0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1AE5E851-36DB-4713-922A-CEAE58B1768A}"/>
              </a:ext>
            </a:extLst>
          </p:cNvPr>
          <p:cNvSpPr/>
          <p:nvPr/>
        </p:nvSpPr>
        <p:spPr>
          <a:xfrm>
            <a:off x="3070366" y="3670183"/>
            <a:ext cx="2332139" cy="1308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</a:t>
            </a:r>
          </a:p>
        </p:txBody>
      </p:sp>
      <p:sp>
        <p:nvSpPr>
          <p:cNvPr id="9" name="Pijl: omlaag 8">
            <a:extLst>
              <a:ext uri="{FF2B5EF4-FFF2-40B4-BE49-F238E27FC236}">
                <a16:creationId xmlns:a16="http://schemas.microsoft.com/office/drawing/2014/main" id="{99661318-C7B6-4725-B4FA-157249CC6549}"/>
              </a:ext>
            </a:extLst>
          </p:cNvPr>
          <p:cNvSpPr/>
          <p:nvPr/>
        </p:nvSpPr>
        <p:spPr>
          <a:xfrm>
            <a:off x="3921848" y="4978866"/>
            <a:ext cx="629174" cy="169038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Mixing</a:t>
            </a:r>
            <a:endParaRPr lang="nl-NL" dirty="0"/>
          </a:p>
        </p:txBody>
      </p:sp>
      <p:sp>
        <p:nvSpPr>
          <p:cNvPr id="12" name="Pijl: links/rechts 11">
            <a:extLst>
              <a:ext uri="{FF2B5EF4-FFF2-40B4-BE49-F238E27FC236}">
                <a16:creationId xmlns:a16="http://schemas.microsoft.com/office/drawing/2014/main" id="{4D60C98B-9917-42A0-83FD-A5F59DB5BD18}"/>
              </a:ext>
            </a:extLst>
          </p:cNvPr>
          <p:cNvSpPr/>
          <p:nvPr/>
        </p:nvSpPr>
        <p:spPr>
          <a:xfrm>
            <a:off x="5382931" y="4085438"/>
            <a:ext cx="2776754" cy="4781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AC47547E-73C5-4726-9813-2BCB54BBA1D4}"/>
              </a:ext>
            </a:extLst>
          </p:cNvPr>
          <p:cNvSpPr txBox="1"/>
          <p:nvPr/>
        </p:nvSpPr>
        <p:spPr>
          <a:xfrm>
            <a:off x="5620624" y="4139858"/>
            <a:ext cx="2214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Buyoancy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4" name="Pijl: links 13">
            <a:extLst>
              <a:ext uri="{FF2B5EF4-FFF2-40B4-BE49-F238E27FC236}">
                <a16:creationId xmlns:a16="http://schemas.microsoft.com/office/drawing/2014/main" id="{18A21050-17C0-4920-AD75-4B0E254BB8F3}"/>
              </a:ext>
            </a:extLst>
          </p:cNvPr>
          <p:cNvSpPr/>
          <p:nvPr/>
        </p:nvSpPr>
        <p:spPr>
          <a:xfrm>
            <a:off x="293611" y="4085438"/>
            <a:ext cx="2776755" cy="47817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Cloud content</a:t>
            </a:r>
          </a:p>
        </p:txBody>
      </p:sp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AE2F06AC-316D-49E6-A27A-73317C6C6B1C}"/>
              </a:ext>
            </a:extLst>
          </p:cNvPr>
          <p:cNvSpPr/>
          <p:nvPr/>
        </p:nvSpPr>
        <p:spPr>
          <a:xfrm>
            <a:off x="9212508" y="1677798"/>
            <a:ext cx="2332139" cy="1442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/>
              <a:t>Mass</a:t>
            </a:r>
            <a:endParaRPr lang="nl-NL" dirty="0"/>
          </a:p>
        </p:txBody>
      </p:sp>
      <p:sp>
        <p:nvSpPr>
          <p:cNvPr id="16" name="Pijl: omlaag 15">
            <a:extLst>
              <a:ext uri="{FF2B5EF4-FFF2-40B4-BE49-F238E27FC236}">
                <a16:creationId xmlns:a16="http://schemas.microsoft.com/office/drawing/2014/main" id="{938F40A8-15E6-44FB-B5DE-8C31B1D743A5}"/>
              </a:ext>
            </a:extLst>
          </p:cNvPr>
          <p:cNvSpPr/>
          <p:nvPr/>
        </p:nvSpPr>
        <p:spPr>
          <a:xfrm>
            <a:off x="10063990" y="16776"/>
            <a:ext cx="629174" cy="167779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Mixing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507853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72</Words>
  <Application>Microsoft Office PowerPoint</Application>
  <PresentationFormat>Breedbeeld</PresentationFormat>
  <Paragraphs>32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Edward</dc:creator>
  <cp:lastModifiedBy>Edward Groot</cp:lastModifiedBy>
  <cp:revision>19</cp:revision>
  <dcterms:created xsi:type="dcterms:W3CDTF">2018-10-15T18:47:26Z</dcterms:created>
  <dcterms:modified xsi:type="dcterms:W3CDTF">2018-10-17T12:39:38Z</dcterms:modified>
</cp:coreProperties>
</file>