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8:46:34.796" v="1780" actId="1076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8:43:37.652" v="1755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29T18:43:37.652" v="1755"/>
          <ac:picMkLst>
            <pc:docMk/>
            <pc:sldMk cId="2031246863" sldId="276"/>
            <ac:picMk id="4" creationId="{E313546B-7F74-44B6-8571-DE1A0953DCD0}"/>
          </ac:picMkLst>
        </pc:pic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8:40:11.487" v="1741" actId="14100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  <pc:docChgLst>
    <pc:chgData name="邱晨曦" userId="2835ca6ba4230f20" providerId="LiveId" clId="{AD9EB2E2-D2D7-4AE1-B785-FCA0E14A68F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402604" y="468422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pic>
        <p:nvPicPr>
          <p:cNvPr id="43" name="Afbeelding 3">
            <a:extLst>
              <a:ext uri="{FF2B5EF4-FFF2-40B4-BE49-F238E27FC236}">
                <a16:creationId xmlns:a16="http://schemas.microsoft.com/office/drawing/2014/main" id="{5306231B-5461-4CDF-A1A6-0E530C09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47" y="1825625"/>
            <a:ext cx="6040177" cy="4036864"/>
          </a:xfrm>
          <a:prstGeom prst="rect">
            <a:avLst/>
          </a:prstGeom>
        </p:spPr>
      </p:pic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66994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Phase of cloud (liquid/ice/mixed)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Entrainment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Condensation</a:t>
            </a:r>
            <a:endParaRPr lang="nl-NL" sz="2400" dirty="0"/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0" y="440279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268425" y="3759374"/>
            <a:ext cx="2762259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161313" y="3759374"/>
            <a:ext cx="2695362" cy="64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2851592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3803458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2571679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25373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35659" y="34964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2176623"/>
            <a:ext cx="5599237" cy="30915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651</Words>
  <Application>Microsoft Office PowerPoint</Application>
  <PresentationFormat>Breedbeeld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Edward Groot</cp:lastModifiedBy>
  <cp:revision>27</cp:revision>
  <dcterms:created xsi:type="dcterms:W3CDTF">2018-04-30T16:17:44Z</dcterms:created>
  <dcterms:modified xsi:type="dcterms:W3CDTF">2018-10-31T12:20:19Z</dcterms:modified>
</cp:coreProperties>
</file>