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A041"/>
    <a:srgbClr val="A8BC9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7F26B-50BE-4B90-BBAD-94363C730E70}" v="6" dt="2018-10-18T19:04:48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D6F7F26B-50BE-4B90-BBAD-94363C730E70}"/>
    <pc:docChg chg="addSld modSld sldOrd">
      <pc:chgData name="Chenxi Qiu" userId="2835ca6ba4230f20" providerId="LiveId" clId="{D6F7F26B-50BE-4B90-BBAD-94363C730E70}" dt="2018-10-18T19:04:48.576" v="4" actId="207"/>
      <pc:docMkLst>
        <pc:docMk/>
      </pc:docMkLst>
      <pc:sldChg chg="modSp">
        <pc:chgData name="Chenxi Qiu" userId="2835ca6ba4230f20" providerId="LiveId" clId="{D6F7F26B-50BE-4B90-BBAD-94363C730E70}" dt="2018-10-18T19:04:48.576" v="4" actId="207"/>
        <pc:sldMkLst>
          <pc:docMk/>
          <pc:sldMk cId="4033933710" sldId="256"/>
        </pc:sldMkLst>
        <pc:spChg chg="mod">
          <ac:chgData name="Chenxi Qiu" userId="2835ca6ba4230f20" providerId="LiveId" clId="{D6F7F26B-50BE-4B90-BBAD-94363C730E70}" dt="2018-10-18T19:04:33.014" v="3" actId="207"/>
          <ac:spMkLst>
            <pc:docMk/>
            <pc:sldMk cId="4033933710" sldId="256"/>
            <ac:spMk id="17" creationId="{FD66C9E8-CE61-4A3D-BEF3-E5AB1346365D}"/>
          </ac:spMkLst>
        </pc:spChg>
        <pc:spChg chg="mod">
          <ac:chgData name="Chenxi Qiu" userId="2835ca6ba4230f20" providerId="LiveId" clId="{D6F7F26B-50BE-4B90-BBAD-94363C730E70}" dt="2018-10-18T19:04:48.576" v="4" actId="207"/>
          <ac:spMkLst>
            <pc:docMk/>
            <pc:sldMk cId="4033933710" sldId="256"/>
            <ac:spMk id="18" creationId="{ED2C6FD9-B817-4B76-A364-6A37863579E3}"/>
          </ac:spMkLst>
        </pc:spChg>
      </pc:sldChg>
      <pc:sldChg chg="add ord">
        <pc:chgData name="Chenxi Qiu" userId="2835ca6ba4230f20" providerId="LiveId" clId="{D6F7F26B-50BE-4B90-BBAD-94363C730E70}" dt="2018-10-18T19:00:20.426" v="1"/>
        <pc:sldMkLst>
          <pc:docMk/>
          <pc:sldMk cId="180446468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472563" y="352076"/>
            <a:ext cx="2191326" cy="9127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418647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10" y="2515084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290259"/>
            <a:ext cx="1953144" cy="1431367"/>
          </a:xfrm>
          <a:prstGeom prst="rect">
            <a:avLst/>
          </a:prstGeom>
        </p:spPr>
      </p:pic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50038" y="3749961"/>
            <a:ext cx="1023456" cy="978408"/>
          </a:xfrm>
          <a:prstGeom prst="up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5036559" y="3749961"/>
            <a:ext cx="994094" cy="978408"/>
          </a:xfrm>
          <a:prstGeom prst="down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3990975" y="1283516"/>
            <a:ext cx="1039390" cy="6184499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30229" y="3885037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6700007" y="4883803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6711846" y="5408146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7471794" y="4883803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/>
              <a:t>Third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6711846" y="5955444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754849" y="3168941"/>
            <a:ext cx="1710698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W</a:t>
            </a:r>
            <a:r>
              <a:rPr lang="nl-NL" sz="1200" dirty="0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754847" y="4376921"/>
            <a:ext cx="1710699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W</a:t>
            </a:r>
            <a:r>
              <a:rPr lang="nl-NL" sz="1200" dirty="0"/>
              <a:t>I.thres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29348" y="1933523"/>
            <a:ext cx="1788568" cy="2430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730229" y="1283516"/>
            <a:ext cx="980479" cy="10063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6568808" y="1507982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Parameterization based on  Rotstayn et al. (2000), between 0 and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6292461" y="2909434"/>
            <a:ext cx="6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6327662" y="4125344"/>
            <a:ext cx="5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Fast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6493298-AC88-43C1-B40B-1BCDC388973E}"/>
              </a:ext>
            </a:extLst>
          </p:cNvPr>
          <p:cNvSpPr/>
          <p:nvPr/>
        </p:nvSpPr>
        <p:spPr>
          <a:xfrm>
            <a:off x="6517916" y="1484347"/>
            <a:ext cx="2675511" cy="946965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372465" y="1283925"/>
            <a:ext cx="1023456" cy="1006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3070368" y="1677798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5919130" y="1799439"/>
            <a:ext cx="2776755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Melting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293613" y="2399251"/>
            <a:ext cx="2776755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Condensation</a:t>
            </a:r>
          </a:p>
        </p:txBody>
      </p:sp>
      <p:sp>
        <p:nvSpPr>
          <p:cNvPr id="2" name="Pijl: links 1">
            <a:extLst>
              <a:ext uri="{FF2B5EF4-FFF2-40B4-BE49-F238E27FC236}">
                <a16:creationId xmlns:a16="http://schemas.microsoft.com/office/drawing/2014/main" id="{6AAB492B-F60D-4EF7-999C-D27234BF2911}"/>
              </a:ext>
            </a:extLst>
          </p:cNvPr>
          <p:cNvSpPr/>
          <p:nvPr/>
        </p:nvSpPr>
        <p:spPr>
          <a:xfrm>
            <a:off x="293613" y="1799439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Evaporation</a:t>
            </a:r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0C023C0F-4A02-4DB9-9FF1-EA9135286D01}"/>
              </a:ext>
            </a:extLst>
          </p:cNvPr>
          <p:cNvSpPr/>
          <p:nvPr/>
        </p:nvSpPr>
        <p:spPr>
          <a:xfrm>
            <a:off x="5938703" y="2427875"/>
            <a:ext cx="2737607" cy="47817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Freezing (&amp;ice deposition)</a:t>
            </a:r>
          </a:p>
        </p:txBody>
      </p:sp>
      <p:sp>
        <p:nvSpPr>
          <p:cNvPr id="3" name="Pijl: omhoog/omlaag 2">
            <a:extLst>
              <a:ext uri="{FF2B5EF4-FFF2-40B4-BE49-F238E27FC236}">
                <a16:creationId xmlns:a16="http://schemas.microsoft.com/office/drawing/2014/main" id="{71E6161D-DC1E-49E0-878E-6A3A35F786FA}"/>
              </a:ext>
            </a:extLst>
          </p:cNvPr>
          <p:cNvSpPr/>
          <p:nvPr/>
        </p:nvSpPr>
        <p:spPr>
          <a:xfrm>
            <a:off x="3921850" y="0"/>
            <a:ext cx="526582" cy="16777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1AE5E851-36DB-4713-922A-CEAE58B1768A}"/>
              </a:ext>
            </a:extLst>
          </p:cNvPr>
          <p:cNvSpPr/>
          <p:nvPr/>
        </p:nvSpPr>
        <p:spPr>
          <a:xfrm>
            <a:off x="3070366" y="3670183"/>
            <a:ext cx="2332139" cy="1308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  <p:sp>
        <p:nvSpPr>
          <p:cNvPr id="9" name="Pijl: omlaag 8">
            <a:extLst>
              <a:ext uri="{FF2B5EF4-FFF2-40B4-BE49-F238E27FC236}">
                <a16:creationId xmlns:a16="http://schemas.microsoft.com/office/drawing/2014/main" id="{99661318-C7B6-4725-B4FA-157249CC6549}"/>
              </a:ext>
            </a:extLst>
          </p:cNvPr>
          <p:cNvSpPr/>
          <p:nvPr/>
        </p:nvSpPr>
        <p:spPr>
          <a:xfrm>
            <a:off x="3921848" y="4978866"/>
            <a:ext cx="629174" cy="169038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Mixing</a:t>
            </a:r>
            <a:endParaRPr lang="nl-NL" dirty="0"/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60C98B-9917-42A0-83FD-A5F59DB5BD18}"/>
              </a:ext>
            </a:extLst>
          </p:cNvPr>
          <p:cNvSpPr/>
          <p:nvPr/>
        </p:nvSpPr>
        <p:spPr>
          <a:xfrm>
            <a:off x="5382931" y="4085438"/>
            <a:ext cx="2776754" cy="478172"/>
          </a:xfrm>
          <a:prstGeom prst="leftRightArrow">
            <a:avLst>
              <a:gd name="adj1" fmla="val 534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47547E-73C5-4726-9813-2BCB54BBA1D4}"/>
              </a:ext>
            </a:extLst>
          </p:cNvPr>
          <p:cNvSpPr txBox="1"/>
          <p:nvPr/>
        </p:nvSpPr>
        <p:spPr>
          <a:xfrm>
            <a:off x="5620624" y="4139858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Buoyancy</a:t>
            </a: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18A21050-17C0-4920-AD75-4B0E254BB8F3}"/>
              </a:ext>
            </a:extLst>
          </p:cNvPr>
          <p:cNvSpPr/>
          <p:nvPr/>
        </p:nvSpPr>
        <p:spPr>
          <a:xfrm>
            <a:off x="293611" y="4085438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content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E2F06AC-316D-49E6-A27A-73317C6C6B1C}"/>
              </a:ext>
            </a:extLst>
          </p:cNvPr>
          <p:cNvSpPr/>
          <p:nvPr/>
        </p:nvSpPr>
        <p:spPr>
          <a:xfrm>
            <a:off x="9212508" y="1677798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Mass</a:t>
            </a:r>
            <a:endParaRPr lang="nl-NL" dirty="0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38F40A8-15E6-44FB-B5DE-8C31B1D743A5}"/>
              </a:ext>
            </a:extLst>
          </p:cNvPr>
          <p:cNvSpPr/>
          <p:nvPr/>
        </p:nvSpPr>
        <p:spPr>
          <a:xfrm>
            <a:off x="10063990" y="16776"/>
            <a:ext cx="629174" cy="16777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Mixing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</Words>
  <Application>Microsoft Office PowerPoint</Application>
  <PresentationFormat>Breedbeeld</PresentationFormat>
  <Paragraphs>33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Edward Groot</cp:lastModifiedBy>
  <cp:revision>22</cp:revision>
  <dcterms:created xsi:type="dcterms:W3CDTF">2018-10-15T18:47:26Z</dcterms:created>
  <dcterms:modified xsi:type="dcterms:W3CDTF">2018-10-19T14:56:02Z</dcterms:modified>
</cp:coreProperties>
</file>