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9" r:id="rId11"/>
    <p:sldId id="265" r:id="rId12"/>
    <p:sldId id="264" r:id="rId13"/>
    <p:sldId id="266" r:id="rId14"/>
    <p:sldId id="268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1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79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8C20A91F-23D9-40B0-9623-5E8413AFEE20}"/>
              </a:ext>
            </a:extLst>
          </p:cNvPr>
          <p:cNvPicPr/>
          <p:nvPr/>
        </p:nvPicPr>
        <p:blipFill rotWithShape="1">
          <a:blip r:embed="rId2"/>
          <a:srcRect l="71700" t="51909" r="11874" b="11161"/>
          <a:stretch/>
        </p:blipFill>
        <p:spPr>
          <a:xfrm>
            <a:off x="1990814" y="3479585"/>
            <a:ext cx="1872000" cy="288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BDE143B-482B-487D-B5A1-970CE1F999EE}"/>
              </a:ext>
            </a:extLst>
          </p:cNvPr>
          <p:cNvPicPr/>
          <p:nvPr/>
        </p:nvPicPr>
        <p:blipFill rotWithShape="1">
          <a:blip r:embed="rId3"/>
          <a:srcRect l="3000" t="45752" r="42760" b="5731"/>
          <a:stretch/>
        </p:blipFill>
        <p:spPr>
          <a:xfrm>
            <a:off x="4138520" y="3395900"/>
            <a:ext cx="4697997" cy="291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Both momentum </a:t>
                </a:r>
                <a:r>
                  <a:rPr lang="nl-NL" dirty="0" err="1"/>
                  <a:t>eq</a:t>
                </a:r>
                <a:r>
                  <a:rPr lang="nl-NL" dirty="0"/>
                  <a:t>.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phase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3050355" y="3121095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>
            <a:cxnSpLocks/>
          </p:cNvCxnSpPr>
          <p:nvPr/>
        </p:nvCxnSpPr>
        <p:spPr>
          <a:xfrm>
            <a:off x="2926814" y="5171042"/>
            <a:ext cx="385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4813309" y="2723550"/>
            <a:ext cx="363895" cy="1319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0800000">
            <a:off x="4757560" y="2967029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4608956" y="4001294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8060342" y="3757513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4.40 mm</a:t>
            </a:r>
          </a:p>
        </p:txBody>
      </p:sp>
      <p:pic>
        <p:nvPicPr>
          <p:cNvPr id="9" name="Afbeelding 76">
            <a:extLst>
              <a:ext uri="{FF2B5EF4-FFF2-40B4-BE49-F238E27FC236}">
                <a16:creationId xmlns:a16="http://schemas.microsoft.com/office/drawing/2014/main" id="{0800ED32-DCB1-486E-B18C-DB06263A3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278"/>
          </a:xfrm>
          <a:prstGeom prst="rect">
            <a:avLst/>
          </a:prstGeom>
        </p:spPr>
      </p:pic>
      <p:pic>
        <p:nvPicPr>
          <p:cNvPr id="10" name="Afbeelding 78">
            <a:extLst>
              <a:ext uri="{FF2B5EF4-FFF2-40B4-BE49-F238E27FC236}">
                <a16:creationId xmlns:a16="http://schemas.microsoft.com/office/drawing/2014/main" id="{29BCFAB7-6899-4B82-9521-32F322AEA4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673" y="1690688"/>
            <a:ext cx="5593992" cy="3874472"/>
          </a:xfrm>
          <a:prstGeom prst="rect">
            <a:avLst/>
          </a:prstGeom>
        </p:spPr>
      </p:pic>
      <p:pic>
        <p:nvPicPr>
          <p:cNvPr id="11" name="Afbeelding 1">
            <a:extLst>
              <a:ext uri="{FF2B5EF4-FFF2-40B4-BE49-F238E27FC236}">
                <a16:creationId xmlns:a16="http://schemas.microsoft.com/office/drawing/2014/main" id="{DF85EB97-5F82-4ABC-BB6E-8A72970307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650" y="3569651"/>
            <a:ext cx="2879725" cy="1925955"/>
          </a:xfrm>
          <a:prstGeom prst="rect">
            <a:avLst/>
          </a:prstGeom>
        </p:spPr>
      </p:pic>
      <p:pic>
        <p:nvPicPr>
          <p:cNvPr id="12" name="Afbeelding 74">
            <a:extLst>
              <a:ext uri="{FF2B5EF4-FFF2-40B4-BE49-F238E27FC236}">
                <a16:creationId xmlns:a16="http://schemas.microsoft.com/office/drawing/2014/main" id="{4FFBAA79-BBAF-4E9D-AB80-8C83C40F36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12275" y="4084760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to 2e-5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4.29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10" name="Afbeelding 109">
            <a:extLst>
              <a:ext uri="{FF2B5EF4-FFF2-40B4-BE49-F238E27FC236}">
                <a16:creationId xmlns:a16="http://schemas.microsoft.com/office/drawing/2014/main" id="{CF5516CD-B4C7-4258-A456-D74DB67F4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36" y="1690688"/>
            <a:ext cx="5511296" cy="3685945"/>
          </a:xfrm>
          <a:prstGeom prst="rect">
            <a:avLst/>
          </a:prstGeom>
        </p:spPr>
      </p:pic>
      <p:pic>
        <p:nvPicPr>
          <p:cNvPr id="8" name="Afbeelding 1">
            <a:extLst>
              <a:ext uri="{FF2B5EF4-FFF2-40B4-BE49-F238E27FC236}">
                <a16:creationId xmlns:a16="http://schemas.microsoft.com/office/drawing/2014/main" id="{104F789D-6E53-4832-B9B2-8ABEAE9FAE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27" y="3823970"/>
            <a:ext cx="2879725" cy="1925955"/>
          </a:xfrm>
          <a:prstGeom prst="rect">
            <a:avLst/>
          </a:prstGeom>
        </p:spPr>
      </p:pic>
      <p:pic>
        <p:nvPicPr>
          <p:cNvPr id="11" name="Afbeelding 111">
            <a:extLst>
              <a:ext uri="{FF2B5EF4-FFF2-40B4-BE49-F238E27FC236}">
                <a16:creationId xmlns:a16="http://schemas.microsoft.com/office/drawing/2014/main" id="{E0BA8CF6-AB2A-46EA-9DBB-47D065DA96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1841" y="1742770"/>
            <a:ext cx="5126039" cy="3550361"/>
          </a:xfrm>
          <a:prstGeom prst="rect">
            <a:avLst/>
          </a:prstGeom>
        </p:spPr>
      </p:pic>
      <p:pic>
        <p:nvPicPr>
          <p:cNvPr id="9" name="Afbeelding 74">
            <a:extLst>
              <a:ext uri="{FF2B5EF4-FFF2-40B4-BE49-F238E27FC236}">
                <a16:creationId xmlns:a16="http://schemas.microsoft.com/office/drawing/2014/main" id="{15602D78-24EE-4698-82B1-ED6A9C712E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06948" y="4430799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/>
              <a:t>Mean areal precipitation is 9.22 mm.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CCF60-71B5-44ED-BD41-5C36A6392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91" y="1690688"/>
            <a:ext cx="5238998" cy="350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2930-2273-4496-AF1F-A07CAEA4D6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4710" y="1690688"/>
            <a:ext cx="5058946" cy="3503789"/>
          </a:xfrm>
          <a:prstGeom prst="rect">
            <a:avLst/>
          </a:prstGeom>
        </p:spPr>
      </p:pic>
      <p:pic>
        <p:nvPicPr>
          <p:cNvPr id="12" name="Afbeelding 1">
            <a:extLst>
              <a:ext uri="{FF2B5EF4-FFF2-40B4-BE49-F238E27FC236}">
                <a16:creationId xmlns:a16="http://schemas.microsoft.com/office/drawing/2014/main" id="{B5C2268E-8D92-4163-973F-432C17F505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2821" y="3429000"/>
            <a:ext cx="2879725" cy="1925955"/>
          </a:xfrm>
          <a:prstGeom prst="rect">
            <a:avLst/>
          </a:prstGeom>
        </p:spPr>
      </p:pic>
      <p:pic>
        <p:nvPicPr>
          <p:cNvPr id="13" name="Afbeelding 74">
            <a:extLst>
              <a:ext uri="{FF2B5EF4-FFF2-40B4-BE49-F238E27FC236}">
                <a16:creationId xmlns:a16="http://schemas.microsoft.com/office/drawing/2014/main" id="{85BDE278-9FCE-4759-8AE5-181C9D229D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03931" y="4170044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866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If we set the ice initiation lower, little ice is initiated and less (mostly “warm”) precipitation can be produced</a:t>
            </a:r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100% ice at ±260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r>
              <a:rPr lang="nl-NL" dirty="0" err="1"/>
              <a:t>Cconv</a:t>
            </a:r>
            <a:r>
              <a:rPr lang="nl-NL" dirty="0"/>
              <a:t>=25		                                                 Cconv=1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DB074-BC38-4F30-AA71-0EE97D9A5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28602" y="3809364"/>
            <a:ext cx="43200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B14E7-4C4E-4C5A-B883-8D6485BE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0129" y="3799671"/>
            <a:ext cx="4320000" cy="2880000"/>
          </a:xfrm>
          <a:prstGeom prst="rect">
            <a:avLst/>
          </a:prstGeom>
        </p:spPr>
      </p:pic>
      <p:pic>
        <p:nvPicPr>
          <p:cNvPr id="10" name="Picture 132">
            <a:extLst>
              <a:ext uri="{FF2B5EF4-FFF2-40B4-BE49-F238E27FC236}">
                <a16:creationId xmlns:a16="http://schemas.microsoft.com/office/drawing/2014/main" id="{B1266E8F-21E5-4E57-8769-FEE923CFA4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60798" y="3743685"/>
            <a:ext cx="4320000" cy="2880000"/>
          </a:xfrm>
          <a:prstGeom prst="rect">
            <a:avLst/>
          </a:prstGeom>
        </p:spPr>
      </p:pic>
      <p:pic>
        <p:nvPicPr>
          <p:cNvPr id="11" name="Picture 137">
            <a:extLst>
              <a:ext uri="{FF2B5EF4-FFF2-40B4-BE49-F238E27FC236}">
                <a16:creationId xmlns:a16="http://schemas.microsoft.com/office/drawing/2014/main" id="{57840C2A-D953-459B-B3C3-C0A545A7E09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52726" y="3743685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6487"/>
              </p:ext>
            </p:extLst>
          </p:nvPr>
        </p:nvGraphicFramePr>
        <p:xfrm>
          <a:off x="1402642" y="2660188"/>
          <a:ext cx="8549226" cy="187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981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713309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4358936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Cloud equilibrium </a:t>
                      </a:r>
                      <a:r>
                        <a:rPr lang="nl-NL" dirty="0" err="1"/>
                        <a:t>temperature</a:t>
                      </a:r>
                      <a:r>
                        <a:rPr lang="nl-NL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61189F-C93B-4CAA-86FC-2A7C9AF094F7}"/>
              </a:ext>
            </a:extLst>
          </p:cNvPr>
          <p:cNvGrpSpPr/>
          <p:nvPr/>
        </p:nvGrpSpPr>
        <p:grpSpPr>
          <a:xfrm>
            <a:off x="447384" y="2862886"/>
            <a:ext cx="5725886" cy="3817257"/>
            <a:chOff x="447384" y="2862886"/>
            <a:chExt cx="5725886" cy="38172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FCC45E5-4BF8-45B8-81CA-E6D24A88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4" y="2862886"/>
              <a:ext cx="5725886" cy="3817257"/>
            </a:xfrm>
            <a:prstGeom prst="rect">
              <a:avLst/>
            </a:prstGeom>
          </p:spPr>
        </p:pic>
        <p:sp>
          <p:nvSpPr>
            <p:cNvPr id="7" name="Pijl: omhoog 6">
              <a:extLst>
                <a:ext uri="{FF2B5EF4-FFF2-40B4-BE49-F238E27FC236}">
                  <a16:creationId xmlns:a16="http://schemas.microsoft.com/office/drawing/2014/main" id="{B2A059C3-7F6C-4800-AD2B-5F783CA8F8F1}"/>
                </a:ext>
              </a:extLst>
            </p:cNvPr>
            <p:cNvSpPr/>
            <p:nvPr/>
          </p:nvSpPr>
          <p:spPr>
            <a:xfrm>
              <a:off x="1669001" y="4466504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0" name="Pijl: omlaag 9">
              <a:extLst>
                <a:ext uri="{FF2B5EF4-FFF2-40B4-BE49-F238E27FC236}">
                  <a16:creationId xmlns:a16="http://schemas.microsoft.com/office/drawing/2014/main" id="{FE5D7AB6-79B2-4190-A343-8D3B159F4C53}"/>
                </a:ext>
              </a:extLst>
            </p:cNvPr>
            <p:cNvSpPr/>
            <p:nvPr/>
          </p:nvSpPr>
          <p:spPr>
            <a:xfrm>
              <a:off x="3156749" y="4664982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2859667" y="406027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242030" y="4071249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450385" y="4785923"/>
            <a:ext cx="2332139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565061" y="4052860"/>
            <a:ext cx="2140321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322645" y="4785923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671746" y="2375062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Mixing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4340310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25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57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4542125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4317785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904306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858722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5607297" y="4348006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7567754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7579593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8339541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7579593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6622596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6622594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97095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5597976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436555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7160208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7195409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7385663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4240212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358054" y="229661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6811866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10061174" y="3606777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1A2FCDB-3BC2-4971-9B5A-61BCC3869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8" y="2423849"/>
            <a:ext cx="4444912" cy="32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Environmental profile</a:t>
            </a:r>
            <a:br>
              <a:rPr lang="nl-NL" dirty="0"/>
            </a:br>
            <a:r>
              <a:rPr lang="nl-NL" dirty="0"/>
              <a:t> + assumptions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56" y="1599261"/>
            <a:ext cx="4405644" cy="480406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0695542">
            <a:off x="7212782" y="4484874"/>
            <a:ext cx="3770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3" y="-62415"/>
            <a:ext cx="10515600" cy="1325563"/>
          </a:xfrm>
        </p:spPr>
        <p:txBody>
          <a:bodyPr/>
          <a:lstStyle/>
          <a:p>
            <a:r>
              <a:rPr lang="nl-NL" dirty="0"/>
              <a:t>No entrainment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0406"/>
            <a:ext cx="10515600" cy="855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Mean precipitation over the final area of the parcel: 4.40 mm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29D51-2C4E-4161-A300-B95E17C4B09C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D3BEEF-0A05-4A7B-862F-1A2FD92B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FCD07487-9DB9-490A-BDFF-6BA641D59E0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EEA09009-03DE-4775-8EC4-2A99CA15D182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F2FE7503-3AFE-4A4F-9041-6B539030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7A11698-88E0-489C-9C4D-BA7D673D75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14989A34-F50F-48E1-9E4D-3BF32D1B59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2F80E8-0B7B-4EE6-A305-DF8175BD5C20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75819-6A4D-4E9B-A743-E7B3A6BD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4C08364-174B-44CC-86D6-42AB72A8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DB66DD8-E646-45B4-A504-92053FBAA8E0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1F51107-6225-416E-881B-B4B75B3F9ACD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0AE1338-8324-4FE0-B499-55F66D4BF283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4516B7C9-70F2-44C0-99FB-9B50B4ED2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8F930C24-6994-45E2-8199-4B6439C5D1B8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16D4925-91BC-4307-8C05-4D0707AA520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kstvak 22">
              <a:extLst>
                <a:ext uri="{FF2B5EF4-FFF2-40B4-BE49-F238E27FC236}">
                  <a16:creationId xmlns:a16="http://schemas.microsoft.com/office/drawing/2014/main" id="{AAE333A6-A813-42BE-B347-427D7959BCF9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5645"/>
            <a:ext cx="10515600" cy="681318"/>
          </a:xfrm>
        </p:spPr>
        <p:txBody>
          <a:bodyPr>
            <a:normAutofit fontScale="70000" lnSpcReduction="20000"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dirty="0"/>
              <a:t>Cinvr = 0.00, Mean precipitation over the final area of the parcel: 3.97 mm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85FB0-8517-4390-80A9-6B0E346DE8D6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835B1D7-88E6-4F40-876F-45893777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0" name="Rechte verbindingslijn met pijl 6">
              <a:extLst>
                <a:ext uri="{FF2B5EF4-FFF2-40B4-BE49-F238E27FC236}">
                  <a16:creationId xmlns:a16="http://schemas.microsoft.com/office/drawing/2014/main" id="{40187047-7278-40B1-9F39-91976BA47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vak 9">
              <a:extLst>
                <a:ext uri="{FF2B5EF4-FFF2-40B4-BE49-F238E27FC236}">
                  <a16:creationId xmlns:a16="http://schemas.microsoft.com/office/drawing/2014/main" id="{A8755A24-E690-41C3-BC25-1EA129E354FF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24" name="Rechte verbindingslijn met pijl 11">
              <a:extLst>
                <a:ext uri="{FF2B5EF4-FFF2-40B4-BE49-F238E27FC236}">
                  <a16:creationId xmlns:a16="http://schemas.microsoft.com/office/drawing/2014/main" id="{B381922A-309C-41C9-8A8F-4781BEE3CDF3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12">
              <a:extLst>
                <a:ext uri="{FF2B5EF4-FFF2-40B4-BE49-F238E27FC236}">
                  <a16:creationId xmlns:a16="http://schemas.microsoft.com/office/drawing/2014/main" id="{3A6D3F98-3179-4520-982F-3E27A91FA11A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27" name="Rechte verbindingslijn met pijl 15">
              <a:extLst>
                <a:ext uri="{FF2B5EF4-FFF2-40B4-BE49-F238E27FC236}">
                  <a16:creationId xmlns:a16="http://schemas.microsoft.com/office/drawing/2014/main" id="{6473D6C3-D527-4235-A746-D37EFDF6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18">
              <a:extLst>
                <a:ext uri="{FF2B5EF4-FFF2-40B4-BE49-F238E27FC236}">
                  <a16:creationId xmlns:a16="http://schemas.microsoft.com/office/drawing/2014/main" id="{66EAF2E5-7F3C-4F51-B779-28BD0194A517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C26E812-4CCF-4853-9B60-AB5F6E45195A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22">
              <a:extLst>
                <a:ext uri="{FF2B5EF4-FFF2-40B4-BE49-F238E27FC236}">
                  <a16:creationId xmlns:a16="http://schemas.microsoft.com/office/drawing/2014/main" id="{DAEC76ED-C257-46F4-A12C-1CA110B3387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B982A7-F587-42CD-B968-727D64679ED5}"/>
              </a:ext>
            </a:extLst>
          </p:cNvPr>
          <p:cNvGrpSpPr/>
          <p:nvPr/>
        </p:nvGrpSpPr>
        <p:grpSpPr>
          <a:xfrm>
            <a:off x="6070175" y="1505874"/>
            <a:ext cx="5676945" cy="3931920"/>
            <a:chOff x="6070175" y="1505874"/>
            <a:chExt cx="5676945" cy="3931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CB82E-A22D-4F0B-B987-2B3F4A9B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6" name="Rechte verbindingslijn met pijl 20">
              <a:extLst>
                <a:ext uri="{FF2B5EF4-FFF2-40B4-BE49-F238E27FC236}">
                  <a16:creationId xmlns:a16="http://schemas.microsoft.com/office/drawing/2014/main" id="{CB454E6C-6E8D-4710-89E6-8F8F7C20987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FEC93E9A-7556-48C1-A690-EBD69E0BF9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kstvak 22">
              <a:extLst>
                <a:ext uri="{FF2B5EF4-FFF2-40B4-BE49-F238E27FC236}">
                  <a16:creationId xmlns:a16="http://schemas.microsoft.com/office/drawing/2014/main" id="{3BB2442A-2C13-4D41-8B09-D4DA19D0CC66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04A8276E-8981-4801-8143-F423E2C61E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83312DA9-D86E-4994-8C9B-F647741E14B1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entrainment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4.99 mm areal mean precipitation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blipFill>
                <a:blip r:embed="rId4"/>
                <a:stretch>
                  <a:fillRect l="-1149" t="-6289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fbeelding 74">
            <a:extLst>
              <a:ext uri="{FF2B5EF4-FFF2-40B4-BE49-F238E27FC236}">
                <a16:creationId xmlns:a16="http://schemas.microsoft.com/office/drawing/2014/main" id="{DCF8C37B-87DC-4536-9CC8-561B44197E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8756" y="1661754"/>
            <a:ext cx="5663932" cy="39229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A0B42-7210-4BF3-B24D-09399A03F9B9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11" name="Afbeelding 1">
              <a:extLst>
                <a:ext uri="{FF2B5EF4-FFF2-40B4-BE49-F238E27FC236}">
                  <a16:creationId xmlns:a16="http://schemas.microsoft.com/office/drawing/2014/main" id="{A896D4D3-9D3B-459A-8532-26228A2F853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cxnSp>
          <p:nvCxnSpPr>
            <p:cNvPr id="14" name="Rechte verbindingslijn met pijl 6">
              <a:extLst>
                <a:ext uri="{FF2B5EF4-FFF2-40B4-BE49-F238E27FC236}">
                  <a16:creationId xmlns:a16="http://schemas.microsoft.com/office/drawing/2014/main" id="{CA3DB65B-28F1-43CA-BA32-04A865E4C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9">
              <a:extLst>
                <a:ext uri="{FF2B5EF4-FFF2-40B4-BE49-F238E27FC236}">
                  <a16:creationId xmlns:a16="http://schemas.microsoft.com/office/drawing/2014/main" id="{E274B901-F649-4B54-9246-4568106A303C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6" name="Rechte verbindingslijn met pijl 11">
              <a:extLst>
                <a:ext uri="{FF2B5EF4-FFF2-40B4-BE49-F238E27FC236}">
                  <a16:creationId xmlns:a16="http://schemas.microsoft.com/office/drawing/2014/main" id="{01D9A768-25A9-41DB-8D76-83FA8761EDDF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2">
              <a:extLst>
                <a:ext uri="{FF2B5EF4-FFF2-40B4-BE49-F238E27FC236}">
                  <a16:creationId xmlns:a16="http://schemas.microsoft.com/office/drawing/2014/main" id="{5BCABCFE-CE8F-4F7F-B886-B1BF9D5DB10F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8" name="Rechte verbindingslijn met pijl 15">
              <a:extLst>
                <a:ext uri="{FF2B5EF4-FFF2-40B4-BE49-F238E27FC236}">
                  <a16:creationId xmlns:a16="http://schemas.microsoft.com/office/drawing/2014/main" id="{98287909-C9ED-4BE1-83CF-1B67A6064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FBCC7F10-7205-4392-BAAA-64D2DA80CF9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9D9E556-F6DC-4D0B-A4D2-B7401A1BB82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46F80D53-984E-4B6D-A06A-2FEF5FC48A2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75935E53-0758-41BE-A82B-E39F69C94AF0}"/>
              </a:ext>
            </a:extLst>
          </p:cNvPr>
          <p:cNvSpPr txBox="1"/>
          <p:nvPr/>
        </p:nvSpPr>
        <p:spPr>
          <a:xfrm>
            <a:off x="7099847" y="30565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4" name="Rechte verbindingslijn met pijl 20">
            <a:extLst>
              <a:ext uri="{FF2B5EF4-FFF2-40B4-BE49-F238E27FC236}">
                <a16:creationId xmlns:a16="http://schemas.microsoft.com/office/drawing/2014/main" id="{2C1D50CA-ADB3-4468-B0AB-1D0DB249A43E}"/>
              </a:ext>
            </a:extLst>
          </p:cNvPr>
          <p:cNvCxnSpPr>
            <a:cxnSpLocks/>
          </p:cNvCxnSpPr>
          <p:nvPr/>
        </p:nvCxnSpPr>
        <p:spPr>
          <a:xfrm>
            <a:off x="7147073" y="2513055"/>
            <a:ext cx="688632" cy="474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A2229A-C462-4826-BEB2-02C9C3780FF3}"/>
              </a:ext>
            </a:extLst>
          </p:cNvPr>
          <p:cNvCxnSpPr>
            <a:cxnSpLocks/>
          </p:cNvCxnSpPr>
          <p:nvPr/>
        </p:nvCxnSpPr>
        <p:spPr>
          <a:xfrm rot="5400000">
            <a:off x="6471885" y="4310454"/>
            <a:ext cx="543104" cy="3"/>
          </a:xfrm>
          <a:prstGeom prst="curvedConnector3">
            <a:avLst>
              <a:gd name="adj1" fmla="val 6295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32</TotalTime>
  <Words>637</Words>
  <Application>Microsoft Office PowerPoint</Application>
  <PresentationFormat>Breedbeeld</PresentationFormat>
  <Paragraphs>146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PowerPoint-presentatie</vt:lpstr>
      <vt:lpstr>PowerPoint-presentatie</vt:lpstr>
      <vt:lpstr>Dynamic entrainment</vt:lpstr>
      <vt:lpstr>Environmental profile  + assumptions</vt:lpstr>
      <vt:lpstr>No entrainment</vt:lpstr>
      <vt:lpstr>Constant entrainment μ_0=5×〖10〗^(-5)</vt:lpstr>
      <vt:lpstr>Full entrainment μ= μ_0+C_(inv,r)/R_eq </vt:lpstr>
      <vt:lpstr>Very sensitive</vt:lpstr>
      <vt:lpstr>Change of μ0  to 0</vt:lpstr>
      <vt:lpstr>Change of μ0  to 2e-5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111</cp:revision>
  <dcterms:created xsi:type="dcterms:W3CDTF">2018-10-15T18:47:26Z</dcterms:created>
  <dcterms:modified xsi:type="dcterms:W3CDTF">2018-10-26T15:13:43Z</dcterms:modified>
</cp:coreProperties>
</file>