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674378" y="649011"/>
            <a:ext cx="1953144" cy="7983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46" y="2640648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59591" y="1447333"/>
            <a:ext cx="1023456" cy="84292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39487" y="3721626"/>
            <a:ext cx="1023456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4978867" y="3721626"/>
            <a:ext cx="994094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216758" y="1283516"/>
            <a:ext cx="762108" cy="6165908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14416" y="3916729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329430" y="4883803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341269" y="5408146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101217" y="4883803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341269" y="5955444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168941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376921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</p:cNvCxnSpPr>
          <p:nvPr/>
        </p:nvCxnSpPr>
        <p:spPr>
          <a:xfrm>
            <a:off x="4739780" y="1761638"/>
            <a:ext cx="1794979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859411" y="1447333"/>
            <a:ext cx="896725" cy="8429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507982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(1999),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031684" y="3011647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068039" y="4211817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7" y="1484347"/>
            <a:ext cx="2634472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402505" y="1778467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Melting</a:t>
            </a:r>
            <a:endParaRPr lang="nl-NL" dirty="0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2399251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Condensation</a:t>
            </a:r>
            <a:endParaRPr lang="nl-NL" dirty="0"/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1799439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Evaporation</a:t>
            </a:r>
            <a:endParaRPr lang="nl-NL" dirty="0"/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441655" y="2399251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Freezing</a:t>
            </a:r>
            <a:r>
              <a:rPr lang="nl-NL" dirty="0"/>
              <a:t> (&amp;ice </a:t>
            </a:r>
            <a:r>
              <a:rPr lang="nl-NL" dirty="0" err="1"/>
              <a:t>deposition</a:t>
            </a:r>
            <a:r>
              <a:rPr lang="nl-NL" dirty="0"/>
              <a:t>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0"/>
            <a:ext cx="629174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3070366" y="3670183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9" name="Pijl: omlaag 8">
            <a:extLst>
              <a:ext uri="{FF2B5EF4-FFF2-40B4-BE49-F238E27FC236}">
                <a16:creationId xmlns:a16="http://schemas.microsoft.com/office/drawing/2014/main" id="{99661318-C7B6-4725-B4FA-157249CC6549}"/>
              </a:ext>
            </a:extLst>
          </p:cNvPr>
          <p:cNvSpPr/>
          <p:nvPr/>
        </p:nvSpPr>
        <p:spPr>
          <a:xfrm>
            <a:off x="3921848" y="4978866"/>
            <a:ext cx="629174" cy="16903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5382931" y="4085438"/>
            <a:ext cx="2776754" cy="478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5620624" y="4139858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Buyoancy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293611" y="4085438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21250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063990" y="16776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72</Words>
  <Application>Microsoft Office PowerPoint</Application>
  <PresentationFormat>Breedbeeld</PresentationFormat>
  <Paragraphs>32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21</cp:revision>
  <dcterms:created xsi:type="dcterms:W3CDTF">2018-10-15T18:47:26Z</dcterms:created>
  <dcterms:modified xsi:type="dcterms:W3CDTF">2018-10-17T16:33:47Z</dcterms:modified>
</cp:coreProperties>
</file>