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674378" y="649011"/>
            <a:ext cx="1953144" cy="7983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62" y="290070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59591" y="1447333"/>
            <a:ext cx="1023456" cy="84292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39487" y="3721626"/>
            <a:ext cx="1023456" cy="97840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4978867" y="3721626"/>
            <a:ext cx="994094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4216758" y="1283516"/>
            <a:ext cx="762108" cy="6165908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14416" y="3916729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453006" y="989901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464845" y="1514244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1224793" y="989901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 err="1"/>
              <a:t>Third</a:t>
            </a:r>
            <a:r>
              <a:rPr lang="nl-NL" dirty="0"/>
              <a:t>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464845" y="2061542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696125" y="342900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</a:t>
            </a:r>
            <a:r>
              <a:rPr lang="nl-NL" dirty="0" err="1"/>
              <a:t>W</a:t>
            </a:r>
            <a:r>
              <a:rPr lang="nl-NL" sz="1200" dirty="0" err="1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696124" y="4636980"/>
            <a:ext cx="2056137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</a:t>
            </a:r>
            <a:r>
              <a:rPr lang="nl-NL" dirty="0" err="1"/>
              <a:t>W</a:t>
            </a:r>
            <a:r>
              <a:rPr lang="nl-NL" sz="1200" dirty="0" err="1"/>
              <a:t>I.thres</a:t>
            </a:r>
            <a:endParaRPr lang="nl-NL" sz="1200" dirty="0"/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</p:cNvCxnSpPr>
          <p:nvPr/>
        </p:nvCxnSpPr>
        <p:spPr>
          <a:xfrm>
            <a:off x="4773336" y="2144355"/>
            <a:ext cx="3035619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859411" y="1447333"/>
            <a:ext cx="896725" cy="8429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7752261" y="1876200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Parameterization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 </a:t>
            </a:r>
            <a:r>
              <a:rPr lang="nl-NL" dirty="0" err="1"/>
              <a:t>Rotstayn</a:t>
            </a:r>
            <a:r>
              <a:rPr lang="nl-NL" dirty="0"/>
              <a:t> et al. (1999), </a:t>
            </a:r>
            <a:r>
              <a:rPr lang="nl-NL" dirty="0" err="1"/>
              <a:t>between</a:t>
            </a:r>
            <a:r>
              <a:rPr lang="nl-NL" dirty="0"/>
              <a:t> 0 </a:t>
            </a:r>
            <a:r>
              <a:rPr lang="nl-NL" dirty="0" err="1"/>
              <a:t>and</a:t>
            </a:r>
            <a:r>
              <a:rPr lang="nl-NL" dirty="0"/>
              <a:t> -38°C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187817" y="2055303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2273417" y="2155971"/>
            <a:ext cx="914400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273417" y="2776756"/>
            <a:ext cx="914400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Breedbeeld</PresentationFormat>
  <Paragraphs>21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12</cp:revision>
  <dcterms:created xsi:type="dcterms:W3CDTF">2018-10-15T18:47:26Z</dcterms:created>
  <dcterms:modified xsi:type="dcterms:W3CDTF">2018-10-15T20:18:00Z</dcterms:modified>
</cp:coreProperties>
</file>