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0" y="440279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268425" y="3759374"/>
            <a:ext cx="2762259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161313" y="3759374"/>
            <a:ext cx="2695362" cy="64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4061823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5013689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3781910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3778558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20194" y="4807386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3386854"/>
            <a:ext cx="5599237" cy="27824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28</cp:revision>
  <dcterms:created xsi:type="dcterms:W3CDTF">2018-04-30T16:17:44Z</dcterms:created>
  <dcterms:modified xsi:type="dcterms:W3CDTF">2018-10-31T12:23:13Z</dcterms:modified>
</cp:coreProperties>
</file>