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39FDF-AE30-440C-95CE-FEF360AF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BDCFD8-24C3-4F35-8AA7-09D041C4D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4B8E0E4-AE3F-46DF-91E6-ED0BCDA8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4CF428-8FC1-49DC-B327-A1796021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95F784-FBCD-460E-BDEE-5D5689BD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567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20F29-2F49-46AB-B1E6-9B60F9DB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0A80412-1C7D-4466-A1E4-56C5B5120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ADD3CB-0D7F-49E4-95A0-4E50D6D7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935042-5B10-4028-B9CB-F03FE2D0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CCB4E8-4330-4CB4-9848-166B568D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417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A54CB4D-F720-46CD-9A8B-655A9562E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8550A1A-4A7F-475C-AA40-23499C029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D3AE6B-F833-40D1-9664-244423F2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2AD01A-66E6-40DD-903C-1443EB6F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C5CD17-C612-4936-BFA6-5FBBB3C7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423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4BA7E-6E8E-4AE2-AE3C-1C128C8F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428928-ABC4-4CDE-A1E2-F15F0D54A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077176-623B-4856-98D3-2B1D1BDA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ADE44F-9AAC-4F07-9573-7FBE0A81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45E0FE-BA24-4819-8F46-47D9DA9B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91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C01D0-203F-4A32-AED7-994E52B8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A97486E-4991-4116-982C-D4FF199D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B6742A-F80D-465A-AE21-9F4B70B8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E94725-6487-47AC-9E7F-F7B0C57D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BA4A15-98D0-41E1-9B08-A653727D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087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F39DC-E9B4-4BE0-9220-4C798673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AF03A3-3A3C-4C50-B017-F1588EB7F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899B6F5-4F01-4F73-B193-BE147B521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172F5A-A258-4EBC-B571-5DCEE8FE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82C584-2042-4B31-9436-83A64090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57903B0-A220-438C-BA76-42D9DD96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5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EFE87-2A32-4A78-A9DB-5CABDC59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2A1F58-E5D5-4A72-9906-15569B35F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A7C1B9E-ECF9-4C7E-B038-DC94A3835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5212A3C-33F7-42B4-AABC-6D311FC34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394DDBD-9275-404E-B3E4-5FEE9FE2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FA4A3CC-CF8F-41AE-80F4-1607B216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F702BEB-555E-4EF5-A750-F2865E2F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A27BA9D-E732-490F-A510-9EC4992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857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D806C-AB9F-4A3C-847C-A008C0CB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76B4E95-65A9-415F-9C81-2027B72F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B46A012-5695-499B-B7AB-9FA4426F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4498D05-A4CC-4961-A287-B2FE0723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238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E25783E-6F1E-491A-9E8B-21F80F4F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9EBDBD2-73B0-4BAD-9EF0-7B357ECA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5C62F0-40CB-4A1A-8D2D-8D37E6E5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97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C237F-2FDE-4B05-A172-90EDF049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D45235-511E-4A52-9D99-0E772096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6F8AA7-7264-47F3-978C-695880A29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51E0194-E4C0-4475-B4C6-E819F41D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D2DBD8-6B50-4F68-B541-46A643BE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DA6CE76-6B35-4317-8B69-962ACE20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486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EB53D-1F55-47F7-9FB3-A470572F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267D1E-893E-4774-AE92-39B2AA0A5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51B07D-C15E-40E6-92DC-A5CE776E0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8A2EF31-7EA0-4FFE-BB9B-1D6032BE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987F50-95D3-40A4-812B-94F12116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9A083AB-942C-44F2-BB21-B0940E7E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41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C759B51-E739-4A9E-AAC0-E08CECA0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BED87ED-FA11-4279-855C-F3F05B4D5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9FD965-6FB3-4DFF-A379-3D072777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88EB7-E1EC-4125-A900-79B98438A0A3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7F3CE7-D335-41A7-95B5-F0E726F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447CEF-8328-4565-AE23-3B40282F9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854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55924BAB-0FA9-4485-98C4-471C28D50C04}"/>
              </a:ext>
            </a:extLst>
          </p:cNvPr>
          <p:cNvSpPr/>
          <p:nvPr/>
        </p:nvSpPr>
        <p:spPr>
          <a:xfrm>
            <a:off x="3674378" y="649011"/>
            <a:ext cx="1953144" cy="7983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VAPOR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5B0DED5-0658-411A-9E12-8D124AAF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78" y="4418647"/>
            <a:ext cx="1953144" cy="221948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458A9A3-9F0D-4B77-8D05-5D1B5034C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262" y="2900707"/>
            <a:ext cx="1769243" cy="2358991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B9E9F5F6-B8AB-4C4A-B4BC-FBFA84DA66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3674378" y="2290259"/>
            <a:ext cx="1953144" cy="1431367"/>
          </a:xfrm>
          <a:prstGeom prst="rect">
            <a:avLst/>
          </a:prstGeom>
        </p:spPr>
      </p:pic>
      <p:sp>
        <p:nvSpPr>
          <p:cNvPr id="16" name="Pijl: omhoog 15">
            <a:extLst>
              <a:ext uri="{FF2B5EF4-FFF2-40B4-BE49-F238E27FC236}">
                <a16:creationId xmlns:a16="http://schemas.microsoft.com/office/drawing/2014/main" id="{2A474B91-C08D-44B8-B39F-845D4B8DC981}"/>
              </a:ext>
            </a:extLst>
          </p:cNvPr>
          <p:cNvSpPr/>
          <p:nvPr/>
        </p:nvSpPr>
        <p:spPr>
          <a:xfrm>
            <a:off x="3359591" y="1447333"/>
            <a:ext cx="1023456" cy="842925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</a:t>
            </a:r>
          </a:p>
          <a:p>
            <a:pPr algn="ctr"/>
            <a:r>
              <a:rPr lang="nl-NL" sz="1200" dirty="0"/>
              <a:t>&lt;100% RH</a:t>
            </a:r>
          </a:p>
        </p:txBody>
      </p:sp>
      <p:sp>
        <p:nvSpPr>
          <p:cNvPr id="17" name="Pijl: omhoog 16">
            <a:extLst>
              <a:ext uri="{FF2B5EF4-FFF2-40B4-BE49-F238E27FC236}">
                <a16:creationId xmlns:a16="http://schemas.microsoft.com/office/drawing/2014/main" id="{FD66C9E8-CE61-4A3D-BEF3-E5AB1346365D}"/>
              </a:ext>
            </a:extLst>
          </p:cNvPr>
          <p:cNvSpPr/>
          <p:nvPr/>
        </p:nvSpPr>
        <p:spPr>
          <a:xfrm>
            <a:off x="3439487" y="3721626"/>
            <a:ext cx="1023456" cy="97840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</a:t>
            </a:r>
          </a:p>
          <a:p>
            <a:pPr algn="ctr"/>
            <a:r>
              <a:rPr lang="nl-NL" dirty="0"/>
              <a:t>0°C</a:t>
            </a:r>
          </a:p>
        </p:txBody>
      </p:sp>
      <p:sp>
        <p:nvSpPr>
          <p:cNvPr id="18" name="Pijl: omlaag 17">
            <a:extLst>
              <a:ext uri="{FF2B5EF4-FFF2-40B4-BE49-F238E27FC236}">
                <a16:creationId xmlns:a16="http://schemas.microsoft.com/office/drawing/2014/main" id="{ED2C6FD9-B817-4B76-A364-6A37863579E3}"/>
              </a:ext>
            </a:extLst>
          </p:cNvPr>
          <p:cNvSpPr/>
          <p:nvPr/>
        </p:nvSpPr>
        <p:spPr>
          <a:xfrm>
            <a:off x="4978867" y="3721626"/>
            <a:ext cx="994094" cy="97840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</a:t>
            </a:r>
          </a:p>
          <a:p>
            <a:pPr algn="ctr"/>
            <a:r>
              <a:rPr lang="nl-NL" dirty="0"/>
              <a:t>-38 °C</a:t>
            </a:r>
          </a:p>
        </p:txBody>
      </p:sp>
      <p:sp>
        <p:nvSpPr>
          <p:cNvPr id="23" name="Pijl: draaiend 22">
            <a:extLst>
              <a:ext uri="{FF2B5EF4-FFF2-40B4-BE49-F238E27FC236}">
                <a16:creationId xmlns:a16="http://schemas.microsoft.com/office/drawing/2014/main" id="{DCEB45DD-17EC-4CF1-B10F-F2FD6079CF39}"/>
              </a:ext>
            </a:extLst>
          </p:cNvPr>
          <p:cNvSpPr/>
          <p:nvPr/>
        </p:nvSpPr>
        <p:spPr>
          <a:xfrm>
            <a:off x="4216758" y="1283516"/>
            <a:ext cx="762108" cy="6165908"/>
          </a:xfrm>
          <a:prstGeom prst="circularArrow">
            <a:avLst>
              <a:gd name="adj1" fmla="val 12500"/>
              <a:gd name="adj2" fmla="val 3121348"/>
              <a:gd name="adj3" fmla="val 20457681"/>
              <a:gd name="adj4" fmla="val 15650472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4CA8833-2BD7-4F82-866C-D26A85596C74}"/>
              </a:ext>
            </a:extLst>
          </p:cNvPr>
          <p:cNvSpPr txBox="1"/>
          <p:nvPr/>
        </p:nvSpPr>
        <p:spPr>
          <a:xfrm>
            <a:off x="4714416" y="3916729"/>
            <a:ext cx="30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1F24D949-0CA9-4EC5-810C-761F6B41F560}"/>
              </a:ext>
            </a:extLst>
          </p:cNvPr>
          <p:cNvSpPr/>
          <p:nvPr/>
        </p:nvSpPr>
        <p:spPr>
          <a:xfrm>
            <a:off x="453006" y="989901"/>
            <a:ext cx="662730" cy="4574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Pijl: rechts 26">
            <a:extLst>
              <a:ext uri="{FF2B5EF4-FFF2-40B4-BE49-F238E27FC236}">
                <a16:creationId xmlns:a16="http://schemas.microsoft.com/office/drawing/2014/main" id="{10F9B5B7-D4FC-406C-8D76-BA1B677BAF9C}"/>
              </a:ext>
            </a:extLst>
          </p:cNvPr>
          <p:cNvSpPr/>
          <p:nvPr/>
        </p:nvSpPr>
        <p:spPr>
          <a:xfrm>
            <a:off x="464845" y="1514244"/>
            <a:ext cx="662730" cy="4574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53A212E-B983-46A5-9A9C-1334F52ACD6F}"/>
              </a:ext>
            </a:extLst>
          </p:cNvPr>
          <p:cNvSpPr txBox="1"/>
          <p:nvPr/>
        </p:nvSpPr>
        <p:spPr>
          <a:xfrm>
            <a:off x="1224793" y="989901"/>
            <a:ext cx="13190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First step</a:t>
            </a:r>
          </a:p>
          <a:p>
            <a:endParaRPr lang="nl-NL" dirty="0"/>
          </a:p>
          <a:p>
            <a:r>
              <a:rPr lang="nl-NL" dirty="0"/>
              <a:t>Second step</a:t>
            </a:r>
          </a:p>
          <a:p>
            <a:endParaRPr lang="nl-NL" dirty="0"/>
          </a:p>
          <a:p>
            <a:r>
              <a:rPr lang="nl-NL" dirty="0" err="1"/>
              <a:t>Third</a:t>
            </a:r>
            <a:r>
              <a:rPr lang="nl-NL" dirty="0"/>
              <a:t> step</a:t>
            </a:r>
          </a:p>
          <a:p>
            <a:endParaRPr lang="nl-NL" dirty="0"/>
          </a:p>
        </p:txBody>
      </p:sp>
      <p:sp>
        <p:nvSpPr>
          <p:cNvPr id="29" name="Pijl: rechts 28">
            <a:extLst>
              <a:ext uri="{FF2B5EF4-FFF2-40B4-BE49-F238E27FC236}">
                <a16:creationId xmlns:a16="http://schemas.microsoft.com/office/drawing/2014/main" id="{BBE118BC-0C7A-40EA-9244-A35C44D1A512}"/>
              </a:ext>
            </a:extLst>
          </p:cNvPr>
          <p:cNvSpPr/>
          <p:nvPr/>
        </p:nvSpPr>
        <p:spPr>
          <a:xfrm>
            <a:off x="464845" y="2061542"/>
            <a:ext cx="662730" cy="4574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44207483-BDB9-4C2E-9627-060FECDBE526}"/>
              </a:ext>
            </a:extLst>
          </p:cNvPr>
          <p:cNvSpPr/>
          <p:nvPr/>
        </p:nvSpPr>
        <p:spPr>
          <a:xfrm>
            <a:off x="5696125" y="3429000"/>
            <a:ext cx="2056137" cy="396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  <a:r>
              <a:rPr lang="nl-NL" sz="1200" dirty="0"/>
              <a:t>L </a:t>
            </a:r>
            <a:r>
              <a:rPr lang="nl-NL" dirty="0"/>
              <a:t>&gt; </a:t>
            </a:r>
            <a:r>
              <a:rPr lang="nl-NL" dirty="0" err="1"/>
              <a:t>W</a:t>
            </a:r>
            <a:r>
              <a:rPr lang="nl-NL" sz="1200" dirty="0" err="1"/>
              <a:t>L.thres</a:t>
            </a:r>
            <a:endParaRPr lang="nl-NL" dirty="0"/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CCACAB15-8593-4A65-9C74-AA32D75572E7}"/>
              </a:ext>
            </a:extLst>
          </p:cNvPr>
          <p:cNvSpPr/>
          <p:nvPr/>
        </p:nvSpPr>
        <p:spPr>
          <a:xfrm>
            <a:off x="5696124" y="4636980"/>
            <a:ext cx="2056137" cy="396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  <a:r>
              <a:rPr lang="nl-NL" sz="1200" dirty="0"/>
              <a:t>I</a:t>
            </a:r>
            <a:r>
              <a:rPr lang="nl-NL" dirty="0"/>
              <a:t> &gt; </a:t>
            </a:r>
            <a:r>
              <a:rPr lang="nl-NL" dirty="0" err="1"/>
              <a:t>W</a:t>
            </a:r>
            <a:r>
              <a:rPr lang="nl-NL" sz="1200" dirty="0" err="1"/>
              <a:t>I.thres</a:t>
            </a:r>
            <a:endParaRPr lang="nl-NL" sz="1200" dirty="0"/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09895159-86A8-4C34-B103-0D99E8388EFA}"/>
              </a:ext>
            </a:extLst>
          </p:cNvPr>
          <p:cNvCxnSpPr>
            <a:cxnSpLocks/>
          </p:cNvCxnSpPr>
          <p:nvPr/>
        </p:nvCxnSpPr>
        <p:spPr>
          <a:xfrm>
            <a:off x="4773336" y="2144355"/>
            <a:ext cx="3035619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Pijl: omlaag 10">
            <a:extLst>
              <a:ext uri="{FF2B5EF4-FFF2-40B4-BE49-F238E27FC236}">
                <a16:creationId xmlns:a16="http://schemas.microsoft.com/office/drawing/2014/main" id="{B06D1672-E3C9-4822-9CC6-87D1E4EF362E}"/>
              </a:ext>
            </a:extLst>
          </p:cNvPr>
          <p:cNvSpPr/>
          <p:nvPr/>
        </p:nvSpPr>
        <p:spPr>
          <a:xfrm>
            <a:off x="4859411" y="1447333"/>
            <a:ext cx="896725" cy="84292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</a:t>
            </a:r>
          </a:p>
          <a:p>
            <a:pPr algn="ctr"/>
            <a:r>
              <a:rPr lang="nl-NL" sz="1200" dirty="0"/>
              <a:t>100% RH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01714165-5CDD-4116-8B14-4B7F4CAE0A0B}"/>
              </a:ext>
            </a:extLst>
          </p:cNvPr>
          <p:cNvSpPr txBox="1"/>
          <p:nvPr/>
        </p:nvSpPr>
        <p:spPr>
          <a:xfrm>
            <a:off x="7752261" y="1876200"/>
            <a:ext cx="2834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Parameterization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 </a:t>
            </a:r>
            <a:r>
              <a:rPr lang="nl-NL" dirty="0" err="1"/>
              <a:t>Rotstayn</a:t>
            </a:r>
            <a:r>
              <a:rPr lang="nl-NL" dirty="0"/>
              <a:t> et al. (1999), </a:t>
            </a:r>
            <a:r>
              <a:rPr lang="nl-NL" dirty="0" err="1"/>
              <a:t>between</a:t>
            </a:r>
            <a:r>
              <a:rPr lang="nl-NL" dirty="0"/>
              <a:t> 0 </a:t>
            </a:r>
            <a:r>
              <a:rPr lang="nl-NL" dirty="0" err="1"/>
              <a:t>and</a:t>
            </a:r>
            <a:r>
              <a:rPr lang="nl-NL" dirty="0"/>
              <a:t> -38°C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2671585-3F0E-40F1-9D4C-DE80C738B35A}"/>
              </a:ext>
            </a:extLst>
          </p:cNvPr>
          <p:cNvSpPr txBox="1"/>
          <p:nvPr/>
        </p:nvSpPr>
        <p:spPr>
          <a:xfrm>
            <a:off x="5972961" y="3271706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Slow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40E5769-136B-462E-9213-F9621A8C754A}"/>
              </a:ext>
            </a:extLst>
          </p:cNvPr>
          <p:cNvSpPr txBox="1"/>
          <p:nvPr/>
        </p:nvSpPr>
        <p:spPr>
          <a:xfrm>
            <a:off x="6009316" y="4471876"/>
            <a:ext cx="55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Fast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393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2AE99A5D-E712-4200-84D4-93AF1C6911F3}"/>
              </a:ext>
            </a:extLst>
          </p:cNvPr>
          <p:cNvSpPr/>
          <p:nvPr/>
        </p:nvSpPr>
        <p:spPr>
          <a:xfrm>
            <a:off x="3187817" y="2055303"/>
            <a:ext cx="2332139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θ</a:t>
            </a:r>
            <a:endParaRPr lang="nl-NL" dirty="0"/>
          </a:p>
        </p:txBody>
      </p:sp>
      <p:sp>
        <p:nvSpPr>
          <p:cNvPr id="5" name="Pijl: rechts 4">
            <a:extLst>
              <a:ext uri="{FF2B5EF4-FFF2-40B4-BE49-F238E27FC236}">
                <a16:creationId xmlns:a16="http://schemas.microsoft.com/office/drawing/2014/main" id="{534E7D7D-9DBF-434B-9813-A56AF8916AF1}"/>
              </a:ext>
            </a:extLst>
          </p:cNvPr>
          <p:cNvSpPr/>
          <p:nvPr/>
        </p:nvSpPr>
        <p:spPr>
          <a:xfrm>
            <a:off x="2273417" y="2155971"/>
            <a:ext cx="914400" cy="4781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</a:t>
            </a: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11A6F792-C53C-4684-8B61-4484FF2C1383}"/>
              </a:ext>
            </a:extLst>
          </p:cNvPr>
          <p:cNvSpPr/>
          <p:nvPr/>
        </p:nvSpPr>
        <p:spPr>
          <a:xfrm>
            <a:off x="2273417" y="2776756"/>
            <a:ext cx="914400" cy="4781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6507853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58</Words>
  <Application>Microsoft Office PowerPoint</Application>
  <PresentationFormat>Breedbeeld</PresentationFormat>
  <Paragraphs>23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Edward</dc:creator>
  <cp:lastModifiedBy>Edward Groot</cp:lastModifiedBy>
  <cp:revision>13</cp:revision>
  <dcterms:created xsi:type="dcterms:W3CDTF">2018-10-15T18:47:26Z</dcterms:created>
  <dcterms:modified xsi:type="dcterms:W3CDTF">2018-10-16T07:50:20Z</dcterms:modified>
</cp:coreProperties>
</file>