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31T14:24:41.441" v="1789" actId="403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modSp">
        <pc:chgData name="Chenxi Qiu" userId="2835ca6ba4230f20" providerId="LiveId" clId="{4B5B707E-E00E-48F1-92A5-1740B72E747E}" dt="2018-10-31T14:23:52.179" v="1781" actId="1076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31T14:23:52.179" v="1781" actId="1076"/>
          <ac:picMkLst>
            <pc:docMk/>
            <pc:sldMk cId="2031246863" sldId="276"/>
            <ac:picMk id="4" creationId="{E313546B-7F74-44B6-8571-DE1A0953DCD0}"/>
          </ac:picMkLst>
        </pc:picChg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31T14:24:41.441" v="1789" actId="403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31T14:24:41.441" v="1789" actId="403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31T14:24:38.044" v="1787" actId="113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addSp delSp modSp add modNotesTx">
        <pc:chgData name="Chenxi Qiu" userId="2835ca6ba4230f20" providerId="LiveId" clId="{4B5B707E-E00E-48F1-92A5-1740B72E747E}" dt="2018-10-31T14:24:31.590" v="1785" actId="113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31T14:24:29.371" v="1784" actId="113"/>
          <ac:spMkLst>
            <pc:docMk/>
            <pc:sldMk cId="4098441916" sldId="303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31T14:24:31.590" v="1785" actId="113"/>
          <ac:spMkLst>
            <pc:docMk/>
            <pc:sldMk cId="4098441916" sldId="303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邱晨曦" userId="2835ca6ba4230f20" providerId="LiveId" clId="{AD9EB2E2-D2D7-4AE1-B785-FCA0E14A68F3}"/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3D5315-8C6F-4F0F-8150-6A706A94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42" y="1653988"/>
            <a:ext cx="6296989" cy="42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86310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 err="1"/>
              <a:t>Entrainment</a:t>
            </a:r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 err="1"/>
              <a:t>Phase</a:t>
            </a:r>
            <a:r>
              <a:rPr lang="nl-NL" dirty="0"/>
              <a:t> of </a:t>
            </a:r>
            <a:r>
              <a:rPr lang="nl-NL" dirty="0" err="1"/>
              <a:t>cloud</a:t>
            </a:r>
            <a:r>
              <a:rPr lang="nl-NL" dirty="0"/>
              <a:t> (liquid/ice/mixed)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Condensation</a:t>
            </a:r>
            <a:endParaRPr lang="nl-NL" sz="2400" dirty="0"/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0" y="440279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268425" y="3759374"/>
            <a:ext cx="2762259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161313" y="3759374"/>
            <a:ext cx="2695362" cy="64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  <a:endParaRPr lang="nl-NL" sz="2000" b="1" dirty="0"/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  <a:endParaRPr lang="nl-NL" sz="2000" b="1" dirty="0"/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  <a:endParaRPr lang="nl-NL" sz="2000" b="1" dirty="0"/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4061823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5013689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3781910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3778558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20194" y="4807386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3386854"/>
            <a:ext cx="5599237" cy="27824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651</Words>
  <Application>Microsoft Office PowerPoint</Application>
  <PresentationFormat>Widescreen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Qiu, C. (Chenxi)</cp:lastModifiedBy>
  <cp:revision>30</cp:revision>
  <dcterms:created xsi:type="dcterms:W3CDTF">2018-04-30T16:17:44Z</dcterms:created>
  <dcterms:modified xsi:type="dcterms:W3CDTF">2018-10-31T14:24:47Z</dcterms:modified>
</cp:coreProperties>
</file>