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5" r:id="rId1"/>
  </p:sldMasterIdLst>
  <p:notesMasterIdLst>
    <p:notesMasterId r:id="rId20"/>
  </p:notesMasterIdLst>
  <p:sldIdLst>
    <p:sldId id="256" r:id="rId2"/>
    <p:sldId id="257" r:id="rId3"/>
    <p:sldId id="262" r:id="rId4"/>
    <p:sldId id="299" r:id="rId5"/>
    <p:sldId id="303" r:id="rId6"/>
    <p:sldId id="304" r:id="rId7"/>
    <p:sldId id="298" r:id="rId8"/>
    <p:sldId id="305" r:id="rId9"/>
    <p:sldId id="306" r:id="rId10"/>
    <p:sldId id="307" r:id="rId11"/>
    <p:sldId id="308" r:id="rId12"/>
    <p:sldId id="279" r:id="rId13"/>
    <p:sldId id="309" r:id="rId14"/>
    <p:sldId id="310" r:id="rId15"/>
    <p:sldId id="311" r:id="rId16"/>
    <p:sldId id="312" r:id="rId17"/>
    <p:sldId id="313" r:id="rId18"/>
    <p:sldId id="27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A39E903-C656-468D-8855-D77BCD852020}">
          <p14:sldIdLst>
            <p14:sldId id="256"/>
            <p14:sldId id="257"/>
            <p14:sldId id="262"/>
            <p14:sldId id="299"/>
            <p14:sldId id="303"/>
            <p14:sldId id="304"/>
            <p14:sldId id="298"/>
            <p14:sldId id="305"/>
            <p14:sldId id="306"/>
            <p14:sldId id="307"/>
            <p14:sldId id="308"/>
            <p14:sldId id="279"/>
            <p14:sldId id="309"/>
            <p14:sldId id="310"/>
            <p14:sldId id="311"/>
            <p14:sldId id="312"/>
            <p14:sldId id="313"/>
            <p14:sldId id="27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enxi Qiu" initials="CQ" lastIdx="1" clrIdx="0">
    <p:extLst>
      <p:ext uri="{19B8F6BF-5375-455C-9EA6-DF929625EA0E}">
        <p15:presenceInfo xmlns:p15="http://schemas.microsoft.com/office/powerpoint/2012/main" userId="2835ca6ba4230f2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B1C8"/>
    <a:srgbClr val="4472C4"/>
    <a:srgbClr val="FBF743"/>
    <a:srgbClr val="FAF406"/>
    <a:srgbClr val="82DC6A"/>
    <a:srgbClr val="69D54B"/>
    <a:srgbClr val="03899B"/>
    <a:srgbClr val="FEBB01"/>
    <a:srgbClr val="CEF0F6"/>
    <a:srgbClr val="D2F1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5B707E-E00E-48F1-92A5-1740B72E747E}" v="944" dt="2018-10-29T14:27:43.24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249" autoAdjust="0"/>
  </p:normalViewPr>
  <p:slideViewPr>
    <p:cSldViewPr snapToGrid="0">
      <p:cViewPr varScale="1">
        <p:scale>
          <a:sx n="107" d="100"/>
          <a:sy n="107" d="100"/>
        </p:scale>
        <p:origin x="714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416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enxi Qiu" userId="2835ca6ba4230f20" providerId="LiveId" clId="{4B5B707E-E00E-48F1-92A5-1740B72E747E}"/>
    <pc:docChg chg="undo custSel addSld delSld modSld sldOrd modSection">
      <pc:chgData name="Chenxi Qiu" userId="2835ca6ba4230f20" providerId="LiveId" clId="{4B5B707E-E00E-48F1-92A5-1740B72E747E}" dt="2018-10-29T14:28:17.802" v="1736" actId="20577"/>
      <pc:docMkLst>
        <pc:docMk/>
      </pc:docMkLst>
      <pc:sldChg chg="addSp delSp modSp modNotesTx">
        <pc:chgData name="Chenxi Qiu" userId="2835ca6ba4230f20" providerId="LiveId" clId="{4B5B707E-E00E-48F1-92A5-1740B72E747E}" dt="2018-10-29T14:08:19.602" v="1484" actId="20577"/>
        <pc:sldMkLst>
          <pc:docMk/>
          <pc:sldMk cId="234530592" sldId="256"/>
        </pc:sldMkLst>
        <pc:spChg chg="mod">
          <ac:chgData name="Chenxi Qiu" userId="2835ca6ba4230f20" providerId="LiveId" clId="{4B5B707E-E00E-48F1-92A5-1740B72E747E}" dt="2018-10-29T11:36:34.273" v="14" actId="20577"/>
          <ac:spMkLst>
            <pc:docMk/>
            <pc:sldMk cId="234530592" sldId="256"/>
            <ac:spMk id="2" creationId="{6B231E5D-6D21-4232-AAE0-47A54A18AE33}"/>
          </ac:spMkLst>
        </pc:spChg>
        <pc:spChg chg="mod">
          <ac:chgData name="Chenxi Qiu" userId="2835ca6ba4230f20" providerId="LiveId" clId="{4B5B707E-E00E-48F1-92A5-1740B72E747E}" dt="2018-10-29T11:37:08.074" v="17" actId="207"/>
          <ac:spMkLst>
            <pc:docMk/>
            <pc:sldMk cId="234530592" sldId="256"/>
            <ac:spMk id="3" creationId="{E2A4A84F-A349-4D3E-9471-3EF4000AFA69}"/>
          </ac:spMkLst>
        </pc:spChg>
        <pc:picChg chg="del">
          <ac:chgData name="Chenxi Qiu" userId="2835ca6ba4230f20" providerId="LiveId" clId="{4B5B707E-E00E-48F1-92A5-1740B72E747E}" dt="2018-10-29T11:33:50.545" v="1" actId="478"/>
          <ac:picMkLst>
            <pc:docMk/>
            <pc:sldMk cId="234530592" sldId="256"/>
            <ac:picMk id="5" creationId="{8C23D47C-4BD0-46BD-B77B-8DBDECAC1E0B}"/>
          </ac:picMkLst>
        </pc:picChg>
        <pc:picChg chg="add mod modCrop">
          <ac:chgData name="Chenxi Qiu" userId="2835ca6ba4230f20" providerId="LiveId" clId="{4B5B707E-E00E-48F1-92A5-1740B72E747E}" dt="2018-10-29T11:34:58.051" v="6" actId="1076"/>
          <ac:picMkLst>
            <pc:docMk/>
            <pc:sldMk cId="234530592" sldId="256"/>
            <ac:picMk id="6" creationId="{CD352469-7589-4018-8BC5-982CE0AD3863}"/>
          </ac:picMkLst>
        </pc:picChg>
      </pc:sldChg>
      <pc:sldChg chg="modSp">
        <pc:chgData name="Chenxi Qiu" userId="2835ca6ba4230f20" providerId="LiveId" clId="{4B5B707E-E00E-48F1-92A5-1740B72E747E}" dt="2018-10-29T13:39:23.188" v="1074" actId="120"/>
        <pc:sldMkLst>
          <pc:docMk/>
          <pc:sldMk cId="2987437701" sldId="257"/>
        </pc:sldMkLst>
        <pc:spChg chg="mod">
          <ac:chgData name="Chenxi Qiu" userId="2835ca6ba4230f20" providerId="LiveId" clId="{4B5B707E-E00E-48F1-92A5-1740B72E747E}" dt="2018-10-29T11:55:48.611" v="123" actId="207"/>
          <ac:spMkLst>
            <pc:docMk/>
            <pc:sldMk cId="2987437701" sldId="257"/>
            <ac:spMk id="2" creationId="{AC107962-5648-42C0-BC13-4E17C0F3BB1D}"/>
          </ac:spMkLst>
        </pc:spChg>
        <pc:spChg chg="mod">
          <ac:chgData name="Chenxi Qiu" userId="2835ca6ba4230f20" providerId="LiveId" clId="{4B5B707E-E00E-48F1-92A5-1740B72E747E}" dt="2018-10-29T13:39:23.188" v="1074" actId="120"/>
          <ac:spMkLst>
            <pc:docMk/>
            <pc:sldMk cId="2987437701" sldId="257"/>
            <ac:spMk id="3" creationId="{E08B0FE8-EDA5-4EC2-AE15-F5673C804036}"/>
          </ac:spMkLst>
        </pc:spChg>
      </pc:sldChg>
      <pc:sldChg chg="del">
        <pc:chgData name="Chenxi Qiu" userId="2835ca6ba4230f20" providerId="LiveId" clId="{4B5B707E-E00E-48F1-92A5-1740B72E747E}" dt="2018-10-29T13:59:26.032" v="1344" actId="2696"/>
        <pc:sldMkLst>
          <pc:docMk/>
          <pc:sldMk cId="1760259611" sldId="260"/>
        </pc:sldMkLst>
      </pc:sldChg>
      <pc:sldChg chg="del">
        <pc:chgData name="Chenxi Qiu" userId="2835ca6ba4230f20" providerId="LiveId" clId="{4B5B707E-E00E-48F1-92A5-1740B72E747E}" dt="2018-10-29T14:28:01.388" v="1714" actId="2696"/>
        <pc:sldMkLst>
          <pc:docMk/>
          <pc:sldMk cId="3086115699" sldId="261"/>
        </pc:sldMkLst>
      </pc:sldChg>
      <pc:sldChg chg="addSp delSp modSp ord setBg modNotesTx">
        <pc:chgData name="Chenxi Qiu" userId="2835ca6ba4230f20" providerId="LiveId" clId="{4B5B707E-E00E-48F1-92A5-1740B72E747E}" dt="2018-10-29T14:08:15.277" v="1483" actId="20577"/>
        <pc:sldMkLst>
          <pc:docMk/>
          <pc:sldMk cId="1374298124" sldId="262"/>
        </pc:sldMkLst>
        <pc:spChg chg="mod">
          <ac:chgData name="Chenxi Qiu" userId="2835ca6ba4230f20" providerId="LiveId" clId="{4B5B707E-E00E-48F1-92A5-1740B72E747E}" dt="2018-10-29T13:39:38.229" v="1075" actId="20577"/>
          <ac:spMkLst>
            <pc:docMk/>
            <pc:sldMk cId="1374298124" sldId="262"/>
            <ac:spMk id="2" creationId="{AC107962-5648-42C0-BC13-4E17C0F3BB1D}"/>
          </ac:spMkLst>
        </pc:spChg>
        <pc:spChg chg="del mod">
          <ac:chgData name="Chenxi Qiu" userId="2835ca6ba4230f20" providerId="LiveId" clId="{4B5B707E-E00E-48F1-92A5-1740B72E747E}" dt="2018-10-29T11:49:08.780" v="66" actId="478"/>
          <ac:spMkLst>
            <pc:docMk/>
            <pc:sldMk cId="1374298124" sldId="262"/>
            <ac:spMk id="3" creationId="{E08B0FE8-EDA5-4EC2-AE15-F5673C804036}"/>
          </ac:spMkLst>
        </pc:spChg>
        <pc:spChg chg="add mod ord">
          <ac:chgData name="Chenxi Qiu" userId="2835ca6ba4230f20" providerId="LiveId" clId="{4B5B707E-E00E-48F1-92A5-1740B72E747E}" dt="2018-10-29T13:37:11.663" v="1067" actId="166"/>
          <ac:spMkLst>
            <pc:docMk/>
            <pc:sldMk cId="1374298124" sldId="262"/>
            <ac:spMk id="4" creationId="{8281A121-B919-4DD6-925C-66AF0072C335}"/>
          </ac:spMkLst>
        </pc:spChg>
        <pc:spChg chg="del">
          <ac:chgData name="Chenxi Qiu" userId="2835ca6ba4230f20" providerId="LiveId" clId="{4B5B707E-E00E-48F1-92A5-1740B72E747E}" dt="2018-10-29T13:29:21.151" v="969" actId="478"/>
          <ac:spMkLst>
            <pc:docMk/>
            <pc:sldMk cId="1374298124" sldId="262"/>
            <ac:spMk id="9" creationId="{71C69456-CC4F-4259-B1D1-D2AD5F632BDB}"/>
          </ac:spMkLst>
        </pc:spChg>
        <pc:spChg chg="add mod ord">
          <ac:chgData name="Chenxi Qiu" userId="2835ca6ba4230f20" providerId="LiveId" clId="{4B5B707E-E00E-48F1-92A5-1740B72E747E}" dt="2018-10-29T13:37:09.179" v="1066" actId="166"/>
          <ac:spMkLst>
            <pc:docMk/>
            <pc:sldMk cId="1374298124" sldId="262"/>
            <ac:spMk id="14" creationId="{C0814C55-933E-41D1-BC7E-BFD1E8AF35EE}"/>
          </ac:spMkLst>
        </pc:spChg>
        <pc:spChg chg="del mod">
          <ac:chgData name="Chenxi Qiu" userId="2835ca6ba4230f20" providerId="LiveId" clId="{4B5B707E-E00E-48F1-92A5-1740B72E747E}" dt="2018-10-29T11:47:56.859" v="58" actId="478"/>
          <ac:spMkLst>
            <pc:docMk/>
            <pc:sldMk cId="1374298124" sldId="262"/>
            <ac:spMk id="15" creationId="{64340AC3-D1EB-4D05-9B9A-F54B049BD923}"/>
          </ac:spMkLst>
        </pc:spChg>
        <pc:spChg chg="del mod">
          <ac:chgData name="Chenxi Qiu" userId="2835ca6ba4230f20" providerId="LiveId" clId="{4B5B707E-E00E-48F1-92A5-1740B72E747E}" dt="2018-10-29T11:47:56.861" v="60"/>
          <ac:spMkLst>
            <pc:docMk/>
            <pc:sldMk cId="1374298124" sldId="262"/>
            <ac:spMk id="16" creationId="{63AEEDB0-515A-4C10-B903-2A25E97E94F9}"/>
          </ac:spMkLst>
        </pc:spChg>
        <pc:spChg chg="del">
          <ac:chgData name="Chenxi Qiu" userId="2835ca6ba4230f20" providerId="LiveId" clId="{4B5B707E-E00E-48F1-92A5-1740B72E747E}" dt="2018-10-29T13:30:00.112" v="974"/>
          <ac:spMkLst>
            <pc:docMk/>
            <pc:sldMk cId="1374298124" sldId="262"/>
            <ac:spMk id="17" creationId="{B03621A8-4564-4844-8C6E-773E244D13FF}"/>
          </ac:spMkLst>
        </pc:spChg>
        <pc:spChg chg="add mod ord">
          <ac:chgData name="Chenxi Qiu" userId="2835ca6ba4230f20" providerId="LiveId" clId="{4B5B707E-E00E-48F1-92A5-1740B72E747E}" dt="2018-10-29T13:37:15.098" v="1068" actId="166"/>
          <ac:spMkLst>
            <pc:docMk/>
            <pc:sldMk cId="1374298124" sldId="262"/>
            <ac:spMk id="18" creationId="{BD635A88-9505-404A-BFF1-16D50F385374}"/>
          </ac:spMkLst>
        </pc:spChg>
        <pc:spChg chg="add del mod">
          <ac:chgData name="Chenxi Qiu" userId="2835ca6ba4230f20" providerId="LiveId" clId="{4B5B707E-E00E-48F1-92A5-1740B72E747E}" dt="2018-10-29T11:51:27.042" v="98" actId="478"/>
          <ac:spMkLst>
            <pc:docMk/>
            <pc:sldMk cId="1374298124" sldId="262"/>
            <ac:spMk id="19" creationId="{6644437A-0E62-4942-A122-66427A942670}"/>
          </ac:spMkLst>
        </pc:spChg>
        <pc:spChg chg="add del mod">
          <ac:chgData name="Chenxi Qiu" userId="2835ca6ba4230f20" providerId="LiveId" clId="{4B5B707E-E00E-48F1-92A5-1740B72E747E}" dt="2018-10-29T12:49:46.032" v="961" actId="478"/>
          <ac:spMkLst>
            <pc:docMk/>
            <pc:sldMk cId="1374298124" sldId="262"/>
            <ac:spMk id="20" creationId="{80E76388-D811-4A61-BFBD-FD83F05AC529}"/>
          </ac:spMkLst>
        </pc:spChg>
        <pc:spChg chg="add del mod">
          <ac:chgData name="Chenxi Qiu" userId="2835ca6ba4230f20" providerId="LiveId" clId="{4B5B707E-E00E-48F1-92A5-1740B72E747E}" dt="2018-10-29T12:17:58.107" v="130" actId="478"/>
          <ac:spMkLst>
            <pc:docMk/>
            <pc:sldMk cId="1374298124" sldId="262"/>
            <ac:spMk id="21" creationId="{59123359-4702-434D-8D9E-6A97B4E8220B}"/>
          </ac:spMkLst>
        </pc:spChg>
        <pc:spChg chg="add del mod">
          <ac:chgData name="Chenxi Qiu" userId="2835ca6ba4230f20" providerId="LiveId" clId="{4B5B707E-E00E-48F1-92A5-1740B72E747E}" dt="2018-10-29T12:23:21.366" v="145" actId="478"/>
          <ac:spMkLst>
            <pc:docMk/>
            <pc:sldMk cId="1374298124" sldId="262"/>
            <ac:spMk id="22" creationId="{7C958AFD-5F62-43B5-9362-D62E8332BB6D}"/>
          </ac:spMkLst>
        </pc:spChg>
        <pc:spChg chg="add del mod">
          <ac:chgData name="Chenxi Qiu" userId="2835ca6ba4230f20" providerId="LiveId" clId="{4B5B707E-E00E-48F1-92A5-1740B72E747E}" dt="2018-10-29T12:27:23.036" v="175" actId="478"/>
          <ac:spMkLst>
            <pc:docMk/>
            <pc:sldMk cId="1374298124" sldId="262"/>
            <ac:spMk id="29" creationId="{6384B3DD-6A06-4A78-8DFB-EEE65E6B7BCC}"/>
          </ac:spMkLst>
        </pc:spChg>
        <pc:spChg chg="add del mod">
          <ac:chgData name="Chenxi Qiu" userId="2835ca6ba4230f20" providerId="LiveId" clId="{4B5B707E-E00E-48F1-92A5-1740B72E747E}" dt="2018-10-29T12:27:23.036" v="175" actId="478"/>
          <ac:spMkLst>
            <pc:docMk/>
            <pc:sldMk cId="1374298124" sldId="262"/>
            <ac:spMk id="30" creationId="{6A1CEDF5-DDFD-4D33-83AC-804947A2B057}"/>
          </ac:spMkLst>
        </pc:spChg>
        <pc:spChg chg="add mod">
          <ac:chgData name="Chenxi Qiu" userId="2835ca6ba4230f20" providerId="LiveId" clId="{4B5B707E-E00E-48F1-92A5-1740B72E747E}" dt="2018-10-29T13:29:47.523" v="972" actId="1076"/>
          <ac:spMkLst>
            <pc:docMk/>
            <pc:sldMk cId="1374298124" sldId="262"/>
            <ac:spMk id="31" creationId="{D2411BB0-C129-4EA9-BBE9-FB163F501290}"/>
          </ac:spMkLst>
        </pc:spChg>
        <pc:spChg chg="add mod">
          <ac:chgData name="Chenxi Qiu" userId="2835ca6ba4230f20" providerId="LiveId" clId="{4B5B707E-E00E-48F1-92A5-1740B72E747E}" dt="2018-10-29T13:29:50.468" v="973" actId="1076"/>
          <ac:spMkLst>
            <pc:docMk/>
            <pc:sldMk cId="1374298124" sldId="262"/>
            <ac:spMk id="32" creationId="{C601178F-9310-4A7C-A3D6-232CE6C565DF}"/>
          </ac:spMkLst>
        </pc:spChg>
        <pc:spChg chg="add mod">
          <ac:chgData name="Chenxi Qiu" userId="2835ca6ba4230f20" providerId="LiveId" clId="{4B5B707E-E00E-48F1-92A5-1740B72E747E}" dt="2018-10-29T13:36:17.424" v="1065" actId="20577"/>
          <ac:spMkLst>
            <pc:docMk/>
            <pc:sldMk cId="1374298124" sldId="262"/>
            <ac:spMk id="33" creationId="{2B6F64E3-6654-401E-B684-1C1333ECA501}"/>
          </ac:spMkLst>
        </pc:spChg>
        <pc:spChg chg="add del mod">
          <ac:chgData name="Chenxi Qiu" userId="2835ca6ba4230f20" providerId="LiveId" clId="{4B5B707E-E00E-48F1-92A5-1740B72E747E}" dt="2018-10-29T12:30:40.522" v="205"/>
          <ac:spMkLst>
            <pc:docMk/>
            <pc:sldMk cId="1374298124" sldId="262"/>
            <ac:spMk id="34" creationId="{EA52FB61-8F02-4CF0-8FE0-63C69C212BD8}"/>
          </ac:spMkLst>
        </pc:spChg>
        <pc:spChg chg="add del mod">
          <ac:chgData name="Chenxi Qiu" userId="2835ca6ba4230f20" providerId="LiveId" clId="{4B5B707E-E00E-48F1-92A5-1740B72E747E}" dt="2018-10-29T12:30:36.054" v="204" actId="478"/>
          <ac:spMkLst>
            <pc:docMk/>
            <pc:sldMk cId="1374298124" sldId="262"/>
            <ac:spMk id="35" creationId="{233C0F6B-B1FE-4256-8D63-B83EED005E17}"/>
          </ac:spMkLst>
        </pc:spChg>
        <pc:spChg chg="add mod ord">
          <ac:chgData name="Chenxi Qiu" userId="2835ca6ba4230f20" providerId="LiveId" clId="{4B5B707E-E00E-48F1-92A5-1740B72E747E}" dt="2018-10-29T13:38:25.544" v="1069" actId="1076"/>
          <ac:spMkLst>
            <pc:docMk/>
            <pc:sldMk cId="1374298124" sldId="262"/>
            <ac:spMk id="36" creationId="{EAAE19A7-83C0-4553-BF7B-3BA8DB831921}"/>
          </ac:spMkLst>
        </pc:spChg>
        <pc:spChg chg="add mod">
          <ac:chgData name="Chenxi Qiu" userId="2835ca6ba4230f20" providerId="LiveId" clId="{4B5B707E-E00E-48F1-92A5-1740B72E747E}" dt="2018-10-29T12:42:32.240" v="931" actId="1076"/>
          <ac:spMkLst>
            <pc:docMk/>
            <pc:sldMk cId="1374298124" sldId="262"/>
            <ac:spMk id="37" creationId="{66C579AD-AE40-487D-819E-5B22D43F83BB}"/>
          </ac:spMkLst>
        </pc:spChg>
        <pc:spChg chg="add mod">
          <ac:chgData name="Chenxi Qiu" userId="2835ca6ba4230f20" providerId="LiveId" clId="{4B5B707E-E00E-48F1-92A5-1740B72E747E}" dt="2018-10-29T12:45:01.101" v="934" actId="13926"/>
          <ac:spMkLst>
            <pc:docMk/>
            <pc:sldMk cId="1374298124" sldId="262"/>
            <ac:spMk id="38" creationId="{7F4586A4-3BF8-4A47-9860-04ADB24E6D08}"/>
          </ac:spMkLst>
        </pc:spChg>
        <pc:spChg chg="add del mod">
          <ac:chgData name="Chenxi Qiu" userId="2835ca6ba4230f20" providerId="LiveId" clId="{4B5B707E-E00E-48F1-92A5-1740B72E747E}" dt="2018-10-29T12:48:03.419" v="948" actId="478"/>
          <ac:spMkLst>
            <pc:docMk/>
            <pc:sldMk cId="1374298124" sldId="262"/>
            <ac:spMk id="39" creationId="{108C0AD5-1CF2-4B74-BA8F-33A564645E93}"/>
          </ac:spMkLst>
        </pc:spChg>
        <pc:spChg chg="add mod">
          <ac:chgData name="Chenxi Qiu" userId="2835ca6ba4230f20" providerId="LiveId" clId="{4B5B707E-E00E-48F1-92A5-1740B72E747E}" dt="2018-10-29T13:35:26.358" v="1058" actId="14100"/>
          <ac:spMkLst>
            <pc:docMk/>
            <pc:sldMk cId="1374298124" sldId="262"/>
            <ac:spMk id="40" creationId="{0C8FE446-9130-4BE1-9904-B2B9E2FDF575}"/>
          </ac:spMkLst>
        </pc:spChg>
        <pc:spChg chg="add mod">
          <ac:chgData name="Chenxi Qiu" userId="2835ca6ba4230f20" providerId="LiveId" clId="{4B5B707E-E00E-48F1-92A5-1740B72E747E}" dt="2018-10-29T13:35:16.529" v="1056" actId="1076"/>
          <ac:spMkLst>
            <pc:docMk/>
            <pc:sldMk cId="1374298124" sldId="262"/>
            <ac:spMk id="41" creationId="{ACB334E0-034E-4C8F-B112-7EBA07455D73}"/>
          </ac:spMkLst>
        </pc:spChg>
        <pc:spChg chg="add del">
          <ac:chgData name="Chenxi Qiu" userId="2835ca6ba4230f20" providerId="LiveId" clId="{4B5B707E-E00E-48F1-92A5-1740B72E747E}" dt="2018-10-29T13:30:33.845" v="976" actId="478"/>
          <ac:spMkLst>
            <pc:docMk/>
            <pc:sldMk cId="1374298124" sldId="262"/>
            <ac:spMk id="42" creationId="{F835C362-9A80-4C6C-A6DB-AEA7FA5A1456}"/>
          </ac:spMkLst>
        </pc:spChg>
        <pc:spChg chg="add mod">
          <ac:chgData name="Chenxi Qiu" userId="2835ca6ba4230f20" providerId="LiveId" clId="{4B5B707E-E00E-48F1-92A5-1740B72E747E}" dt="2018-10-29T13:31:00.724" v="994" actId="20577"/>
          <ac:spMkLst>
            <pc:docMk/>
            <pc:sldMk cId="1374298124" sldId="262"/>
            <ac:spMk id="43" creationId="{DFC4B41C-619F-41A2-B58D-32B73C28D003}"/>
          </ac:spMkLst>
        </pc:spChg>
        <pc:spChg chg="add mod">
          <ac:chgData name="Chenxi Qiu" userId="2835ca6ba4230f20" providerId="LiveId" clId="{4B5B707E-E00E-48F1-92A5-1740B72E747E}" dt="2018-10-29T13:35:20.665" v="1057" actId="1076"/>
          <ac:spMkLst>
            <pc:docMk/>
            <pc:sldMk cId="1374298124" sldId="262"/>
            <ac:spMk id="44" creationId="{DE25DBD4-6A5E-4BC2-811B-84CFEE354106}"/>
          </ac:spMkLst>
        </pc:spChg>
        <pc:spChg chg="add mod">
          <ac:chgData name="Chenxi Qiu" userId="2835ca6ba4230f20" providerId="LiveId" clId="{4B5B707E-E00E-48F1-92A5-1740B72E747E}" dt="2018-10-29T13:32:34.215" v="1024" actId="1076"/>
          <ac:spMkLst>
            <pc:docMk/>
            <pc:sldMk cId="1374298124" sldId="262"/>
            <ac:spMk id="45" creationId="{2B71E660-5113-4DA4-956D-268B89359AF7}"/>
          </ac:spMkLst>
        </pc:spChg>
        <pc:spChg chg="add del">
          <ac:chgData name="Chenxi Qiu" userId="2835ca6ba4230f20" providerId="LiveId" clId="{4B5B707E-E00E-48F1-92A5-1740B72E747E}" dt="2018-10-29T13:32:41.696" v="1026"/>
          <ac:spMkLst>
            <pc:docMk/>
            <pc:sldMk cId="1374298124" sldId="262"/>
            <ac:spMk id="46" creationId="{E90FE4C8-54DF-4713-92B9-0F59072BA930}"/>
          </ac:spMkLst>
        </pc:spChg>
        <pc:spChg chg="add mod">
          <ac:chgData name="Chenxi Qiu" userId="2835ca6ba4230f20" providerId="LiveId" clId="{4B5B707E-E00E-48F1-92A5-1740B72E747E}" dt="2018-10-29T13:33:06.269" v="1042" actId="20577"/>
          <ac:spMkLst>
            <pc:docMk/>
            <pc:sldMk cId="1374298124" sldId="262"/>
            <ac:spMk id="47" creationId="{24DFCF76-97A2-4558-B44A-228DEC6D053E}"/>
          </ac:spMkLst>
        </pc:spChg>
        <pc:spChg chg="add mod">
          <ac:chgData name="Chenxi Qiu" userId="2835ca6ba4230f20" providerId="LiveId" clId="{4B5B707E-E00E-48F1-92A5-1740B72E747E}" dt="2018-10-29T13:35:46.494" v="1062" actId="14100"/>
          <ac:spMkLst>
            <pc:docMk/>
            <pc:sldMk cId="1374298124" sldId="262"/>
            <ac:spMk id="48" creationId="{39E74E0A-2E4E-426B-8FAD-4CB6A1B36C6C}"/>
          </ac:spMkLst>
        </pc:spChg>
        <pc:spChg chg="add mod">
          <ac:chgData name="Chenxi Qiu" userId="2835ca6ba4230f20" providerId="LiveId" clId="{4B5B707E-E00E-48F1-92A5-1740B72E747E}" dt="2018-10-29T13:36:04.198" v="1064" actId="1076"/>
          <ac:spMkLst>
            <pc:docMk/>
            <pc:sldMk cId="1374298124" sldId="262"/>
            <ac:spMk id="49" creationId="{FB03999E-E0CB-4683-93A4-2AEDEADD8B9F}"/>
          </ac:spMkLst>
        </pc:spChg>
        <pc:grpChg chg="del">
          <ac:chgData name="Chenxi Qiu" userId="2835ca6ba4230f20" providerId="LiveId" clId="{4B5B707E-E00E-48F1-92A5-1740B72E747E}" dt="2018-10-29T11:47:58.550" v="61" actId="478"/>
          <ac:grpSpMkLst>
            <pc:docMk/>
            <pc:sldMk cId="1374298124" sldId="262"/>
            <ac:grpSpMk id="13" creationId="{3D27D407-9EFD-48AB-BECE-C93EF00922C8}"/>
          </ac:grpSpMkLst>
        </pc:grpChg>
        <pc:cxnChg chg="add del mod">
          <ac:chgData name="Chenxi Qiu" userId="2835ca6ba4230f20" providerId="LiveId" clId="{4B5B707E-E00E-48F1-92A5-1740B72E747E}" dt="2018-10-29T12:22:55.687" v="140" actId="478"/>
          <ac:cxnSpMkLst>
            <pc:docMk/>
            <pc:sldMk cId="1374298124" sldId="262"/>
            <ac:cxnSpMk id="8" creationId="{AD0BF924-A695-4193-90E4-A9C63C1A1A87}"/>
          </ac:cxnSpMkLst>
        </pc:cxnChg>
        <pc:cxnChg chg="add del mod">
          <ac:chgData name="Chenxi Qiu" userId="2835ca6ba4230f20" providerId="LiveId" clId="{4B5B707E-E00E-48F1-92A5-1740B72E747E}" dt="2018-10-29T12:27:23.036" v="175" actId="478"/>
          <ac:cxnSpMkLst>
            <pc:docMk/>
            <pc:sldMk cId="1374298124" sldId="262"/>
            <ac:cxnSpMk id="12" creationId="{A5FE2FC5-CD58-46DF-87B2-3FB2200672CA}"/>
          </ac:cxnSpMkLst>
        </pc:cxnChg>
        <pc:cxnChg chg="add del mod">
          <ac:chgData name="Chenxi Qiu" userId="2835ca6ba4230f20" providerId="LiveId" clId="{4B5B707E-E00E-48F1-92A5-1740B72E747E}" dt="2018-10-29T12:23:48.307" v="156" actId="478"/>
          <ac:cxnSpMkLst>
            <pc:docMk/>
            <pc:sldMk cId="1374298124" sldId="262"/>
            <ac:cxnSpMk id="23" creationId="{E415E038-C0D3-4B01-805C-CCAC4A2C1A29}"/>
          </ac:cxnSpMkLst>
        </pc:cxnChg>
        <pc:cxnChg chg="add del mod">
          <ac:chgData name="Chenxi Qiu" userId="2835ca6ba4230f20" providerId="LiveId" clId="{4B5B707E-E00E-48F1-92A5-1740B72E747E}" dt="2018-10-29T12:23:47.525" v="155" actId="478"/>
          <ac:cxnSpMkLst>
            <pc:docMk/>
            <pc:sldMk cId="1374298124" sldId="262"/>
            <ac:cxnSpMk id="24" creationId="{7D9245A4-BFBB-45F6-BAB4-F962F3C2D8F1}"/>
          </ac:cxnSpMkLst>
        </pc:cxnChg>
        <pc:cxnChg chg="add del mod">
          <ac:chgData name="Chenxi Qiu" userId="2835ca6ba4230f20" providerId="LiveId" clId="{4B5B707E-E00E-48F1-92A5-1740B72E747E}" dt="2018-10-29T12:23:49.257" v="157" actId="478"/>
          <ac:cxnSpMkLst>
            <pc:docMk/>
            <pc:sldMk cId="1374298124" sldId="262"/>
            <ac:cxnSpMk id="25" creationId="{46BE652A-B448-4BF1-8245-AC76E1EE9BBC}"/>
          </ac:cxnSpMkLst>
        </pc:cxnChg>
        <pc:cxnChg chg="add del mod">
          <ac:chgData name="Chenxi Qiu" userId="2835ca6ba4230f20" providerId="LiveId" clId="{4B5B707E-E00E-48F1-92A5-1740B72E747E}" dt="2018-10-29T12:23:49.951" v="158" actId="478"/>
          <ac:cxnSpMkLst>
            <pc:docMk/>
            <pc:sldMk cId="1374298124" sldId="262"/>
            <ac:cxnSpMk id="26" creationId="{B2C39319-67B6-4B6C-A679-9433961CC545}"/>
          </ac:cxnSpMkLst>
        </pc:cxnChg>
        <pc:cxnChg chg="add del mod">
          <ac:chgData name="Chenxi Qiu" userId="2835ca6ba4230f20" providerId="LiveId" clId="{4B5B707E-E00E-48F1-92A5-1740B72E747E}" dt="2018-10-29T12:27:23.036" v="175" actId="478"/>
          <ac:cxnSpMkLst>
            <pc:docMk/>
            <pc:sldMk cId="1374298124" sldId="262"/>
            <ac:cxnSpMk id="28" creationId="{04BB83AB-3A99-49AB-B7A2-E50858DA3C3F}"/>
          </ac:cxnSpMkLst>
        </pc:cxnChg>
      </pc:sldChg>
      <pc:sldChg chg="del">
        <pc:chgData name="Chenxi Qiu" userId="2835ca6ba4230f20" providerId="LiveId" clId="{4B5B707E-E00E-48F1-92A5-1740B72E747E}" dt="2018-10-29T14:28:01.496" v="1715" actId="2696"/>
        <pc:sldMkLst>
          <pc:docMk/>
          <pc:sldMk cId="3618464317" sldId="263"/>
        </pc:sldMkLst>
      </pc:sldChg>
      <pc:sldChg chg="del">
        <pc:chgData name="Chenxi Qiu" userId="2835ca6ba4230f20" providerId="LiveId" clId="{4B5B707E-E00E-48F1-92A5-1740B72E747E}" dt="2018-10-29T14:28:01.587" v="1717" actId="2696"/>
        <pc:sldMkLst>
          <pc:docMk/>
          <pc:sldMk cId="142704091" sldId="265"/>
        </pc:sldMkLst>
      </pc:sldChg>
      <pc:sldChg chg="del ord">
        <pc:chgData name="Chenxi Qiu" userId="2835ca6ba4230f20" providerId="LiveId" clId="{4B5B707E-E00E-48F1-92A5-1740B72E747E}" dt="2018-10-29T14:28:01.533" v="1716" actId="2696"/>
        <pc:sldMkLst>
          <pc:docMk/>
          <pc:sldMk cId="1887318553" sldId="266"/>
        </pc:sldMkLst>
      </pc:sldChg>
      <pc:sldChg chg="del">
        <pc:chgData name="Chenxi Qiu" userId="2835ca6ba4230f20" providerId="LiveId" clId="{4B5B707E-E00E-48F1-92A5-1740B72E747E}" dt="2018-10-29T14:28:01.642" v="1718" actId="2696"/>
        <pc:sldMkLst>
          <pc:docMk/>
          <pc:sldMk cId="2391635472" sldId="267"/>
        </pc:sldMkLst>
      </pc:sldChg>
      <pc:sldChg chg="del">
        <pc:chgData name="Chenxi Qiu" userId="2835ca6ba4230f20" providerId="LiveId" clId="{4B5B707E-E00E-48F1-92A5-1740B72E747E}" dt="2018-10-29T14:28:01.679" v="1719" actId="2696"/>
        <pc:sldMkLst>
          <pc:docMk/>
          <pc:sldMk cId="3374900535" sldId="268"/>
        </pc:sldMkLst>
      </pc:sldChg>
      <pc:sldChg chg="del">
        <pc:chgData name="Chenxi Qiu" userId="2835ca6ba4230f20" providerId="LiveId" clId="{4B5B707E-E00E-48F1-92A5-1740B72E747E}" dt="2018-10-29T11:47:37.179" v="53" actId="2696"/>
        <pc:sldMkLst>
          <pc:docMk/>
          <pc:sldMk cId="2196083673" sldId="272"/>
        </pc:sldMkLst>
      </pc:sldChg>
      <pc:sldChg chg="del">
        <pc:chgData name="Chenxi Qiu" userId="2835ca6ba4230f20" providerId="LiveId" clId="{4B5B707E-E00E-48F1-92A5-1740B72E747E}" dt="2018-10-29T11:47:37.168" v="52" actId="2696"/>
        <pc:sldMkLst>
          <pc:docMk/>
          <pc:sldMk cId="2341335787" sldId="273"/>
        </pc:sldMkLst>
      </pc:sldChg>
      <pc:sldChg chg="del">
        <pc:chgData name="Chenxi Qiu" userId="2835ca6ba4230f20" providerId="LiveId" clId="{4B5B707E-E00E-48F1-92A5-1740B72E747E}" dt="2018-10-29T11:47:37.160" v="51" actId="2696"/>
        <pc:sldMkLst>
          <pc:docMk/>
          <pc:sldMk cId="706534373" sldId="274"/>
        </pc:sldMkLst>
      </pc:sldChg>
      <pc:sldChg chg="modSp">
        <pc:chgData name="Chenxi Qiu" userId="2835ca6ba4230f20" providerId="LiveId" clId="{4B5B707E-E00E-48F1-92A5-1740B72E747E}" dt="2018-10-29T11:39:53.490" v="45" actId="207"/>
        <pc:sldMkLst>
          <pc:docMk/>
          <pc:sldMk cId="2031246863" sldId="276"/>
        </pc:sldMkLst>
        <pc:spChg chg="mod">
          <ac:chgData name="Chenxi Qiu" userId="2835ca6ba4230f20" providerId="LiveId" clId="{4B5B707E-E00E-48F1-92A5-1740B72E747E}" dt="2018-10-29T11:39:53.490" v="45" actId="207"/>
          <ac:spMkLst>
            <pc:docMk/>
            <pc:sldMk cId="2031246863" sldId="276"/>
            <ac:spMk id="2" creationId="{AC107962-5648-42C0-BC13-4E17C0F3BB1D}"/>
          </ac:spMkLst>
        </pc:spChg>
      </pc:sldChg>
      <pc:sldChg chg="del">
        <pc:chgData name="Chenxi Qiu" userId="2835ca6ba4230f20" providerId="LiveId" clId="{4B5B707E-E00E-48F1-92A5-1740B72E747E}" dt="2018-10-29T14:28:01.713" v="1720" actId="2696"/>
        <pc:sldMkLst>
          <pc:docMk/>
          <pc:sldMk cId="1725893449" sldId="277"/>
        </pc:sldMkLst>
      </pc:sldChg>
      <pc:sldChg chg="del">
        <pc:chgData name="Chenxi Qiu" userId="2835ca6ba4230f20" providerId="LiveId" clId="{4B5B707E-E00E-48F1-92A5-1740B72E747E}" dt="2018-10-29T14:28:01.837" v="1722" actId="2696"/>
        <pc:sldMkLst>
          <pc:docMk/>
          <pc:sldMk cId="4263561559" sldId="278"/>
        </pc:sldMkLst>
      </pc:sldChg>
      <pc:sldChg chg="addSp delSp modSp ord modNotesTx">
        <pc:chgData name="Chenxi Qiu" userId="2835ca6ba4230f20" providerId="LiveId" clId="{4B5B707E-E00E-48F1-92A5-1740B72E747E}" dt="2018-10-29T14:19:04.948" v="1599" actId="1076"/>
        <pc:sldMkLst>
          <pc:docMk/>
          <pc:sldMk cId="3481919035" sldId="279"/>
        </pc:sldMkLst>
        <pc:spChg chg="mod">
          <ac:chgData name="Chenxi Qiu" userId="2835ca6ba4230f20" providerId="LiveId" clId="{4B5B707E-E00E-48F1-92A5-1740B72E747E}" dt="2018-10-29T14:17:26.892" v="1575" actId="1076"/>
          <ac:spMkLst>
            <pc:docMk/>
            <pc:sldMk cId="3481919035" sldId="279"/>
            <ac:spMk id="2" creationId="{AC107962-5648-42C0-BC13-4E17C0F3BB1D}"/>
          </ac:spMkLst>
        </pc:spChg>
        <pc:spChg chg="del mod">
          <ac:chgData name="Chenxi Qiu" userId="2835ca6ba4230f20" providerId="LiveId" clId="{4B5B707E-E00E-48F1-92A5-1740B72E747E}" dt="2018-10-29T14:15:22.731" v="1549" actId="478"/>
          <ac:spMkLst>
            <pc:docMk/>
            <pc:sldMk cId="3481919035" sldId="279"/>
            <ac:spMk id="3" creationId="{E08B0FE8-EDA5-4EC2-AE15-F5673C804036}"/>
          </ac:spMkLst>
        </pc:spChg>
        <pc:spChg chg="del mod">
          <ac:chgData name="Chenxi Qiu" userId="2835ca6ba4230f20" providerId="LiveId" clId="{4B5B707E-E00E-48F1-92A5-1740B72E747E}" dt="2018-10-29T14:15:07.824" v="1547" actId="478"/>
          <ac:spMkLst>
            <pc:docMk/>
            <pc:sldMk cId="3481919035" sldId="279"/>
            <ac:spMk id="10" creationId="{911B086B-364E-4DBD-9352-7FA0DF7095A4}"/>
          </ac:spMkLst>
        </pc:spChg>
        <pc:spChg chg="del">
          <ac:chgData name="Chenxi Qiu" userId="2835ca6ba4230f20" providerId="LiveId" clId="{4B5B707E-E00E-48F1-92A5-1740B72E747E}" dt="2018-10-29T14:15:05.520" v="1544" actId="478"/>
          <ac:spMkLst>
            <pc:docMk/>
            <pc:sldMk cId="3481919035" sldId="279"/>
            <ac:spMk id="11" creationId="{957E503A-7518-406D-B0F7-D5E98269723C}"/>
          </ac:spMkLst>
        </pc:spChg>
        <pc:spChg chg="add mod">
          <ac:chgData name="Chenxi Qiu" userId="2835ca6ba4230f20" providerId="LiveId" clId="{4B5B707E-E00E-48F1-92A5-1740B72E747E}" dt="2018-10-29T14:15:53.683" v="1557" actId="14100"/>
          <ac:spMkLst>
            <pc:docMk/>
            <pc:sldMk cId="3481919035" sldId="279"/>
            <ac:spMk id="14" creationId="{13BB5E2C-D7DC-4459-9E62-CABDD2734D45}"/>
          </ac:spMkLst>
        </pc:spChg>
        <pc:spChg chg="add mod">
          <ac:chgData name="Chenxi Qiu" userId="2835ca6ba4230f20" providerId="LiveId" clId="{4B5B707E-E00E-48F1-92A5-1740B72E747E}" dt="2018-10-29T14:17:18.559" v="1573" actId="14100"/>
          <ac:spMkLst>
            <pc:docMk/>
            <pc:sldMk cId="3481919035" sldId="279"/>
            <ac:spMk id="15" creationId="{9F1B276D-197B-49F9-BA5E-887C4A95D4AC}"/>
          </ac:spMkLst>
        </pc:spChg>
        <pc:spChg chg="add mod">
          <ac:chgData name="Chenxi Qiu" userId="2835ca6ba4230f20" providerId="LiveId" clId="{4B5B707E-E00E-48F1-92A5-1740B72E747E}" dt="2018-10-29T14:19:04.948" v="1599" actId="1076"/>
          <ac:spMkLst>
            <pc:docMk/>
            <pc:sldMk cId="3481919035" sldId="279"/>
            <ac:spMk id="17" creationId="{02697CE8-DB4E-4CA1-9ED0-D9E7C276F489}"/>
          </ac:spMkLst>
        </pc:spChg>
        <pc:spChg chg="add mod">
          <ac:chgData name="Chenxi Qiu" userId="2835ca6ba4230f20" providerId="LiveId" clId="{4B5B707E-E00E-48F1-92A5-1740B72E747E}" dt="2018-10-29T14:18:03.273" v="1585" actId="14100"/>
          <ac:spMkLst>
            <pc:docMk/>
            <pc:sldMk cId="3481919035" sldId="279"/>
            <ac:spMk id="18" creationId="{C56EB4BE-2AED-451D-B2DA-C7E08AE6375E}"/>
          </ac:spMkLst>
        </pc:spChg>
        <pc:spChg chg="add mod">
          <ac:chgData name="Chenxi Qiu" userId="2835ca6ba4230f20" providerId="LiveId" clId="{4B5B707E-E00E-48F1-92A5-1740B72E747E}" dt="2018-10-29T14:18:48.420" v="1595" actId="207"/>
          <ac:spMkLst>
            <pc:docMk/>
            <pc:sldMk cId="3481919035" sldId="279"/>
            <ac:spMk id="20" creationId="{E18476F1-956C-412F-8E41-51C6E54B4E72}"/>
          </ac:spMkLst>
        </pc:spChg>
        <pc:picChg chg="del">
          <ac:chgData name="Chenxi Qiu" userId="2835ca6ba4230f20" providerId="LiveId" clId="{4B5B707E-E00E-48F1-92A5-1740B72E747E}" dt="2018-10-29T14:14:26.500" v="1530" actId="478"/>
          <ac:picMkLst>
            <pc:docMk/>
            <pc:sldMk cId="3481919035" sldId="279"/>
            <ac:picMk id="8" creationId="{7D943D48-61D3-4E2D-8F75-98CB9F94B1BD}"/>
          </ac:picMkLst>
        </pc:picChg>
        <pc:picChg chg="del">
          <ac:chgData name="Chenxi Qiu" userId="2835ca6ba4230f20" providerId="LiveId" clId="{4B5B707E-E00E-48F1-92A5-1740B72E747E}" dt="2018-10-29T14:15:06.287" v="1545" actId="478"/>
          <ac:picMkLst>
            <pc:docMk/>
            <pc:sldMk cId="3481919035" sldId="279"/>
            <ac:picMk id="9" creationId="{4D0079D1-7ED3-483F-986B-DA47062B70C6}"/>
          </ac:picMkLst>
        </pc:picChg>
        <pc:picChg chg="add mod">
          <ac:chgData name="Chenxi Qiu" userId="2835ca6ba4230f20" providerId="LiveId" clId="{4B5B707E-E00E-48F1-92A5-1740B72E747E}" dt="2018-10-29T14:16:17.597" v="1561" actId="14100"/>
          <ac:picMkLst>
            <pc:docMk/>
            <pc:sldMk cId="3481919035" sldId="279"/>
            <ac:picMk id="12" creationId="{393C231F-9CD1-48A8-8B60-2B930DC643E3}"/>
          </ac:picMkLst>
        </pc:picChg>
        <pc:picChg chg="add mod">
          <ac:chgData name="Chenxi Qiu" userId="2835ca6ba4230f20" providerId="LiveId" clId="{4B5B707E-E00E-48F1-92A5-1740B72E747E}" dt="2018-10-29T14:17:35.954" v="1576" actId="1076"/>
          <ac:picMkLst>
            <pc:docMk/>
            <pc:sldMk cId="3481919035" sldId="279"/>
            <ac:picMk id="13" creationId="{ECE9FE8B-0D67-44A1-9B8C-C3238C3F0C0D}"/>
          </ac:picMkLst>
        </pc:picChg>
        <pc:cxnChg chg="add mod">
          <ac:chgData name="Chenxi Qiu" userId="2835ca6ba4230f20" providerId="LiveId" clId="{4B5B707E-E00E-48F1-92A5-1740B72E747E}" dt="2018-10-29T14:16:17.597" v="1561" actId="14100"/>
          <ac:cxnSpMkLst>
            <pc:docMk/>
            <pc:sldMk cId="3481919035" sldId="279"/>
            <ac:cxnSpMk id="16" creationId="{6E4A2E5F-D413-4825-9B46-4413CA12EF75}"/>
          </ac:cxnSpMkLst>
        </pc:cxnChg>
        <pc:cxnChg chg="add mod">
          <ac:chgData name="Chenxi Qiu" userId="2835ca6ba4230f20" providerId="LiveId" clId="{4B5B707E-E00E-48F1-92A5-1740B72E747E}" dt="2018-10-29T14:18:36.183" v="1593" actId="208"/>
          <ac:cxnSpMkLst>
            <pc:docMk/>
            <pc:sldMk cId="3481919035" sldId="279"/>
            <ac:cxnSpMk id="19" creationId="{9DEF56BC-99FD-4E06-898B-3DDDBB530667}"/>
          </ac:cxnSpMkLst>
        </pc:cxnChg>
      </pc:sldChg>
      <pc:sldChg chg="del">
        <pc:chgData name="Chenxi Qiu" userId="2835ca6ba4230f20" providerId="LiveId" clId="{4B5B707E-E00E-48F1-92A5-1740B72E747E}" dt="2018-10-29T14:28:02.090" v="1723" actId="2696"/>
        <pc:sldMkLst>
          <pc:docMk/>
          <pc:sldMk cId="2259097557" sldId="280"/>
        </pc:sldMkLst>
      </pc:sldChg>
      <pc:sldChg chg="del">
        <pc:chgData name="Chenxi Qiu" userId="2835ca6ba4230f20" providerId="LiveId" clId="{4B5B707E-E00E-48F1-92A5-1740B72E747E}" dt="2018-10-29T14:28:02.130" v="1724" actId="2696"/>
        <pc:sldMkLst>
          <pc:docMk/>
          <pc:sldMk cId="665519077" sldId="281"/>
        </pc:sldMkLst>
      </pc:sldChg>
      <pc:sldChg chg="del">
        <pc:chgData name="Chenxi Qiu" userId="2835ca6ba4230f20" providerId="LiveId" clId="{4B5B707E-E00E-48F1-92A5-1740B72E747E}" dt="2018-10-29T14:28:02.194" v="1726" actId="2696"/>
        <pc:sldMkLst>
          <pc:docMk/>
          <pc:sldMk cId="143215586" sldId="283"/>
        </pc:sldMkLst>
      </pc:sldChg>
      <pc:sldChg chg="del">
        <pc:chgData name="Chenxi Qiu" userId="2835ca6ba4230f20" providerId="LiveId" clId="{4B5B707E-E00E-48F1-92A5-1740B72E747E}" dt="2018-10-29T14:28:02.235" v="1727" actId="2696"/>
        <pc:sldMkLst>
          <pc:docMk/>
          <pc:sldMk cId="4198234599" sldId="284"/>
        </pc:sldMkLst>
      </pc:sldChg>
      <pc:sldChg chg="del">
        <pc:chgData name="Chenxi Qiu" userId="2835ca6ba4230f20" providerId="LiveId" clId="{4B5B707E-E00E-48F1-92A5-1740B72E747E}" dt="2018-10-29T14:28:02.272" v="1728" actId="2696"/>
        <pc:sldMkLst>
          <pc:docMk/>
          <pc:sldMk cId="371235383" sldId="285"/>
        </pc:sldMkLst>
      </pc:sldChg>
      <pc:sldChg chg="del">
        <pc:chgData name="Chenxi Qiu" userId="2835ca6ba4230f20" providerId="LiveId" clId="{4B5B707E-E00E-48F1-92A5-1740B72E747E}" dt="2018-10-29T14:28:02.158" v="1725" actId="2696"/>
        <pc:sldMkLst>
          <pc:docMk/>
          <pc:sldMk cId="1483425066" sldId="286"/>
        </pc:sldMkLst>
      </pc:sldChg>
      <pc:sldChg chg="del">
        <pc:chgData name="Chenxi Qiu" userId="2835ca6ba4230f20" providerId="LiveId" clId="{4B5B707E-E00E-48F1-92A5-1740B72E747E}" dt="2018-10-29T14:28:02.310" v="1729" actId="2696"/>
        <pc:sldMkLst>
          <pc:docMk/>
          <pc:sldMk cId="1952862666" sldId="287"/>
        </pc:sldMkLst>
      </pc:sldChg>
      <pc:sldChg chg="del">
        <pc:chgData name="Chenxi Qiu" userId="2835ca6ba4230f20" providerId="LiveId" clId="{4B5B707E-E00E-48F1-92A5-1740B72E747E}" dt="2018-10-29T14:28:02.447" v="1730" actId="2696"/>
        <pc:sldMkLst>
          <pc:docMk/>
          <pc:sldMk cId="1109222923" sldId="288"/>
        </pc:sldMkLst>
      </pc:sldChg>
      <pc:sldChg chg="del">
        <pc:chgData name="Chenxi Qiu" userId="2835ca6ba4230f20" providerId="LiveId" clId="{4B5B707E-E00E-48F1-92A5-1740B72E747E}" dt="2018-10-29T14:28:02.477" v="1731" actId="2696"/>
        <pc:sldMkLst>
          <pc:docMk/>
          <pc:sldMk cId="1087031175" sldId="289"/>
        </pc:sldMkLst>
      </pc:sldChg>
      <pc:sldChg chg="del">
        <pc:chgData name="Chenxi Qiu" userId="2835ca6ba4230f20" providerId="LiveId" clId="{4B5B707E-E00E-48F1-92A5-1740B72E747E}" dt="2018-10-29T14:28:02.664" v="1735" actId="2696"/>
        <pc:sldMkLst>
          <pc:docMk/>
          <pc:sldMk cId="944865855" sldId="291"/>
        </pc:sldMkLst>
      </pc:sldChg>
      <pc:sldChg chg="del">
        <pc:chgData name="Chenxi Qiu" userId="2835ca6ba4230f20" providerId="LiveId" clId="{4B5B707E-E00E-48F1-92A5-1740B72E747E}" dt="2018-10-29T14:28:02.526" v="1732" actId="2696"/>
        <pc:sldMkLst>
          <pc:docMk/>
          <pc:sldMk cId="1552805499" sldId="292"/>
        </pc:sldMkLst>
      </pc:sldChg>
      <pc:sldChg chg="del">
        <pc:chgData name="Chenxi Qiu" userId="2835ca6ba4230f20" providerId="LiveId" clId="{4B5B707E-E00E-48F1-92A5-1740B72E747E}" dt="2018-10-29T14:28:02.559" v="1733" actId="2696"/>
        <pc:sldMkLst>
          <pc:docMk/>
          <pc:sldMk cId="3732391554" sldId="293"/>
        </pc:sldMkLst>
      </pc:sldChg>
      <pc:sldChg chg="del">
        <pc:chgData name="Chenxi Qiu" userId="2835ca6ba4230f20" providerId="LiveId" clId="{4B5B707E-E00E-48F1-92A5-1740B72E747E}" dt="2018-10-29T14:28:01.749" v="1721" actId="2696"/>
        <pc:sldMkLst>
          <pc:docMk/>
          <pc:sldMk cId="3585555396" sldId="294"/>
        </pc:sldMkLst>
      </pc:sldChg>
      <pc:sldChg chg="del">
        <pc:chgData name="Chenxi Qiu" userId="2835ca6ba4230f20" providerId="LiveId" clId="{4B5B707E-E00E-48F1-92A5-1740B72E747E}" dt="2018-10-29T14:28:02.645" v="1734" actId="2696"/>
        <pc:sldMkLst>
          <pc:docMk/>
          <pc:sldMk cId="69129241" sldId="295"/>
        </pc:sldMkLst>
      </pc:sldChg>
      <pc:sldChg chg="addSp delSp modSp add del">
        <pc:chgData name="Chenxi Qiu" userId="2835ca6ba4230f20" providerId="LiveId" clId="{4B5B707E-E00E-48F1-92A5-1740B72E747E}" dt="2018-10-29T13:49:50.548" v="1206" actId="2696"/>
        <pc:sldMkLst>
          <pc:docMk/>
          <pc:sldMk cId="2838776621" sldId="296"/>
        </pc:sldMkLst>
        <pc:spChg chg="mod">
          <ac:chgData name="Chenxi Qiu" userId="2835ca6ba4230f20" providerId="LiveId" clId="{4B5B707E-E00E-48F1-92A5-1740B72E747E}" dt="2018-10-29T13:40:18.266" v="1076"/>
          <ac:spMkLst>
            <pc:docMk/>
            <pc:sldMk cId="2838776621" sldId="296"/>
            <ac:spMk id="2" creationId="{AC107962-5648-42C0-BC13-4E17C0F3BB1D}"/>
          </ac:spMkLst>
        </pc:spChg>
        <pc:spChg chg="del">
          <ac:chgData name="Chenxi Qiu" userId="2835ca6ba4230f20" providerId="LiveId" clId="{4B5B707E-E00E-48F1-92A5-1740B72E747E}" dt="2018-10-29T13:40:44.683" v="1079" actId="478"/>
          <ac:spMkLst>
            <pc:docMk/>
            <pc:sldMk cId="2838776621" sldId="296"/>
            <ac:spMk id="3" creationId="{E08B0FE8-EDA5-4EC2-AE15-F5673C804036}"/>
          </ac:spMkLst>
        </pc:spChg>
        <pc:spChg chg="add mod">
          <ac:chgData name="Chenxi Qiu" userId="2835ca6ba4230f20" providerId="LiveId" clId="{4B5B707E-E00E-48F1-92A5-1740B72E747E}" dt="2018-10-29T13:47:21.948" v="1171" actId="403"/>
          <ac:spMkLst>
            <pc:docMk/>
            <pc:sldMk cId="2838776621" sldId="296"/>
            <ac:spMk id="4" creationId="{6F91068F-C5CE-4336-8A73-B2BFFB6A4806}"/>
          </ac:spMkLst>
        </pc:spChg>
        <pc:spChg chg="add del mod">
          <ac:chgData name="Chenxi Qiu" userId="2835ca6ba4230f20" providerId="LiveId" clId="{4B5B707E-E00E-48F1-92A5-1740B72E747E}" dt="2018-10-29T13:44:00.859" v="1115" actId="478"/>
          <ac:spMkLst>
            <pc:docMk/>
            <pc:sldMk cId="2838776621" sldId="296"/>
            <ac:spMk id="5" creationId="{596210E7-E48A-4E1C-9C33-CC406822B14D}"/>
          </ac:spMkLst>
        </pc:spChg>
        <pc:spChg chg="add del">
          <ac:chgData name="Chenxi Qiu" userId="2835ca6ba4230f20" providerId="LiveId" clId="{4B5B707E-E00E-48F1-92A5-1740B72E747E}" dt="2018-10-29T13:40:42.203" v="1078"/>
          <ac:spMkLst>
            <pc:docMk/>
            <pc:sldMk cId="2838776621" sldId="296"/>
            <ac:spMk id="6" creationId="{27FD7446-14ED-4D03-B5D7-8C8961DFD022}"/>
          </ac:spMkLst>
        </pc:spChg>
        <pc:spChg chg="add del">
          <ac:chgData name="Chenxi Qiu" userId="2835ca6ba4230f20" providerId="LiveId" clId="{4B5B707E-E00E-48F1-92A5-1740B72E747E}" dt="2018-10-29T13:40:42.203" v="1078"/>
          <ac:spMkLst>
            <pc:docMk/>
            <pc:sldMk cId="2838776621" sldId="296"/>
            <ac:spMk id="8" creationId="{540468F5-88DE-42D1-803B-F58C9C4A76EB}"/>
          </ac:spMkLst>
        </pc:spChg>
        <pc:spChg chg="add del">
          <ac:chgData name="Chenxi Qiu" userId="2835ca6ba4230f20" providerId="LiveId" clId="{4B5B707E-E00E-48F1-92A5-1740B72E747E}" dt="2018-10-29T13:40:42.203" v="1078"/>
          <ac:spMkLst>
            <pc:docMk/>
            <pc:sldMk cId="2838776621" sldId="296"/>
            <ac:spMk id="10" creationId="{60A4035F-B438-4EBA-BB74-8F2AFF0F75DD}"/>
          </ac:spMkLst>
        </pc:spChg>
        <pc:spChg chg="add del">
          <ac:chgData name="Chenxi Qiu" userId="2835ca6ba4230f20" providerId="LiveId" clId="{4B5B707E-E00E-48F1-92A5-1740B72E747E}" dt="2018-10-29T13:40:42.203" v="1078"/>
          <ac:spMkLst>
            <pc:docMk/>
            <pc:sldMk cId="2838776621" sldId="296"/>
            <ac:spMk id="11" creationId="{011FAF8E-C3D3-4E10-BAB8-976439EAAE2A}"/>
          </ac:spMkLst>
        </pc:spChg>
        <pc:spChg chg="add mod">
          <ac:chgData name="Chenxi Qiu" userId="2835ca6ba4230f20" providerId="LiveId" clId="{4B5B707E-E00E-48F1-92A5-1740B72E747E}" dt="2018-10-29T13:49:10.743" v="1200" actId="2085"/>
          <ac:spMkLst>
            <pc:docMk/>
            <pc:sldMk cId="2838776621" sldId="296"/>
            <ac:spMk id="12" creationId="{E0E6AB4A-DC47-4828-8249-B7DB9CE79DD3}"/>
          </ac:spMkLst>
        </pc:spChg>
        <pc:spChg chg="add mod">
          <ac:chgData name="Chenxi Qiu" userId="2835ca6ba4230f20" providerId="LiveId" clId="{4B5B707E-E00E-48F1-92A5-1740B72E747E}" dt="2018-10-29T13:48:52.180" v="1198" actId="207"/>
          <ac:spMkLst>
            <pc:docMk/>
            <pc:sldMk cId="2838776621" sldId="296"/>
            <ac:spMk id="14" creationId="{0B9CC19A-77EA-4C87-9184-7FB361172B87}"/>
          </ac:spMkLst>
        </pc:spChg>
        <pc:spChg chg="add mod">
          <ac:chgData name="Chenxi Qiu" userId="2835ca6ba4230f20" providerId="LiveId" clId="{4B5B707E-E00E-48F1-92A5-1740B72E747E}" dt="2018-10-29T13:48:48.722" v="1197" actId="207"/>
          <ac:spMkLst>
            <pc:docMk/>
            <pc:sldMk cId="2838776621" sldId="296"/>
            <ac:spMk id="15" creationId="{ED8B8B94-B06A-4A0B-994C-D0CB3244920D}"/>
          </ac:spMkLst>
        </pc:spChg>
        <pc:spChg chg="add del mod">
          <ac:chgData name="Chenxi Qiu" userId="2835ca6ba4230f20" providerId="LiveId" clId="{4B5B707E-E00E-48F1-92A5-1740B72E747E}" dt="2018-10-29T13:42:03.026" v="1099"/>
          <ac:spMkLst>
            <pc:docMk/>
            <pc:sldMk cId="2838776621" sldId="296"/>
            <ac:spMk id="16" creationId="{6784DAC8-64FC-4EAF-9BC5-267580A446D2}"/>
          </ac:spMkLst>
        </pc:spChg>
        <pc:spChg chg="add del mod">
          <ac:chgData name="Chenxi Qiu" userId="2835ca6ba4230f20" providerId="LiveId" clId="{4B5B707E-E00E-48F1-92A5-1740B72E747E}" dt="2018-10-29T13:48:18.520" v="1191" actId="478"/>
          <ac:spMkLst>
            <pc:docMk/>
            <pc:sldMk cId="2838776621" sldId="296"/>
            <ac:spMk id="18" creationId="{737D18F4-F8F4-4C9D-A267-2C0A8A15F753}"/>
          </ac:spMkLst>
        </pc:spChg>
        <pc:spChg chg="add del mod">
          <ac:chgData name="Chenxi Qiu" userId="2835ca6ba4230f20" providerId="LiveId" clId="{4B5B707E-E00E-48F1-92A5-1740B72E747E}" dt="2018-10-29T13:48:18.520" v="1191" actId="478"/>
          <ac:spMkLst>
            <pc:docMk/>
            <pc:sldMk cId="2838776621" sldId="296"/>
            <ac:spMk id="19" creationId="{6C5B6757-3EBD-4BF9-B582-8F8A7CAC6740}"/>
          </ac:spMkLst>
        </pc:spChg>
        <pc:spChg chg="add del mod">
          <ac:chgData name="Chenxi Qiu" userId="2835ca6ba4230f20" providerId="LiveId" clId="{4B5B707E-E00E-48F1-92A5-1740B72E747E}" dt="2018-10-29T13:48:18.520" v="1191" actId="478"/>
          <ac:spMkLst>
            <pc:docMk/>
            <pc:sldMk cId="2838776621" sldId="296"/>
            <ac:spMk id="20" creationId="{DB69157E-1CC8-4C93-9ABF-B6C56AF6AC85}"/>
          </ac:spMkLst>
        </pc:spChg>
        <pc:spChg chg="add del mod">
          <ac:chgData name="Chenxi Qiu" userId="2835ca6ba4230f20" providerId="LiveId" clId="{4B5B707E-E00E-48F1-92A5-1740B72E747E}" dt="2018-10-29T13:48:18.520" v="1191" actId="478"/>
          <ac:spMkLst>
            <pc:docMk/>
            <pc:sldMk cId="2838776621" sldId="296"/>
            <ac:spMk id="21" creationId="{BDA19B41-B69A-47DE-AAEF-77811F31AD57}"/>
          </ac:spMkLst>
        </pc:spChg>
        <pc:spChg chg="add del mod">
          <ac:chgData name="Chenxi Qiu" userId="2835ca6ba4230f20" providerId="LiveId" clId="{4B5B707E-E00E-48F1-92A5-1740B72E747E}" dt="2018-10-29T13:44:29.715" v="1121" actId="478"/>
          <ac:spMkLst>
            <pc:docMk/>
            <pc:sldMk cId="2838776621" sldId="296"/>
            <ac:spMk id="22" creationId="{9CAC03C7-8EE5-473D-B730-D03AE0B9F21A}"/>
          </ac:spMkLst>
        </pc:spChg>
        <pc:spChg chg="add del mod">
          <ac:chgData name="Chenxi Qiu" userId="2835ca6ba4230f20" providerId="LiveId" clId="{4B5B707E-E00E-48F1-92A5-1740B72E747E}" dt="2018-10-29T13:44:47.402" v="1127" actId="478"/>
          <ac:spMkLst>
            <pc:docMk/>
            <pc:sldMk cId="2838776621" sldId="296"/>
            <ac:spMk id="23" creationId="{EF02179F-612A-435E-9A99-D94BF90FDDB0}"/>
          </ac:spMkLst>
        </pc:spChg>
        <pc:spChg chg="add del mod">
          <ac:chgData name="Chenxi Qiu" userId="2835ca6ba4230f20" providerId="LiveId" clId="{4B5B707E-E00E-48F1-92A5-1740B72E747E}" dt="2018-10-29T13:44:48.273" v="1128" actId="478"/>
          <ac:spMkLst>
            <pc:docMk/>
            <pc:sldMk cId="2838776621" sldId="296"/>
            <ac:spMk id="24" creationId="{F2D70392-49E9-4FC9-AA1D-2C9A7E9859E6}"/>
          </ac:spMkLst>
        </pc:spChg>
        <pc:spChg chg="add del mod">
          <ac:chgData name="Chenxi Qiu" userId="2835ca6ba4230f20" providerId="LiveId" clId="{4B5B707E-E00E-48F1-92A5-1740B72E747E}" dt="2018-10-29T13:45:43.852" v="1138" actId="478"/>
          <ac:spMkLst>
            <pc:docMk/>
            <pc:sldMk cId="2838776621" sldId="296"/>
            <ac:spMk id="25" creationId="{149F91B8-E117-4150-B915-538DE2275D90}"/>
          </ac:spMkLst>
        </pc:spChg>
        <pc:spChg chg="add del mod">
          <ac:chgData name="Chenxi Qiu" userId="2835ca6ba4230f20" providerId="LiveId" clId="{4B5B707E-E00E-48F1-92A5-1740B72E747E}" dt="2018-10-29T13:45:41.739" v="1137" actId="478"/>
          <ac:spMkLst>
            <pc:docMk/>
            <pc:sldMk cId="2838776621" sldId="296"/>
            <ac:spMk id="26" creationId="{1204E02C-55CB-4B56-B4BF-CA3DEFDEBC86}"/>
          </ac:spMkLst>
        </pc:spChg>
        <pc:spChg chg="add mod">
          <ac:chgData name="Chenxi Qiu" userId="2835ca6ba4230f20" providerId="LiveId" clId="{4B5B707E-E00E-48F1-92A5-1740B72E747E}" dt="2018-10-29T13:47:49.057" v="1180" actId="20577"/>
          <ac:spMkLst>
            <pc:docMk/>
            <pc:sldMk cId="2838776621" sldId="296"/>
            <ac:spMk id="27" creationId="{C193A68D-D4DB-4B15-A337-AA0762C181CD}"/>
          </ac:spMkLst>
        </pc:spChg>
        <pc:spChg chg="add mod">
          <ac:chgData name="Chenxi Qiu" userId="2835ca6ba4230f20" providerId="LiveId" clId="{4B5B707E-E00E-48F1-92A5-1740B72E747E}" dt="2018-10-29T13:47:55.973" v="1187" actId="20577"/>
          <ac:spMkLst>
            <pc:docMk/>
            <pc:sldMk cId="2838776621" sldId="296"/>
            <ac:spMk id="28" creationId="{15071EF6-D51C-4D40-B025-53F4D4528576}"/>
          </ac:spMkLst>
        </pc:spChg>
        <pc:picChg chg="add del">
          <ac:chgData name="Chenxi Qiu" userId="2835ca6ba4230f20" providerId="LiveId" clId="{4B5B707E-E00E-48F1-92A5-1740B72E747E}" dt="2018-10-29T13:40:42.203" v="1078"/>
          <ac:picMkLst>
            <pc:docMk/>
            <pc:sldMk cId="2838776621" sldId="296"/>
            <ac:picMk id="7" creationId="{498CC0BE-4B61-47A0-91C4-58326A545FBB}"/>
          </ac:picMkLst>
        </pc:picChg>
        <pc:picChg chg="add mod">
          <ac:chgData name="Chenxi Qiu" userId="2835ca6ba4230f20" providerId="LiveId" clId="{4B5B707E-E00E-48F1-92A5-1740B72E747E}" dt="2018-10-29T13:48:58.215" v="1199" actId="1076"/>
          <ac:picMkLst>
            <pc:docMk/>
            <pc:sldMk cId="2838776621" sldId="296"/>
            <ac:picMk id="13" creationId="{5D65331E-6EAD-49A1-9102-D4D7CF2C6B3A}"/>
          </ac:picMkLst>
        </pc:picChg>
      </pc:sldChg>
      <pc:sldChg chg="add del">
        <pc:chgData name="Chenxi Qiu" userId="2835ca6ba4230f20" providerId="LiveId" clId="{4B5B707E-E00E-48F1-92A5-1740B72E747E}" dt="2018-10-29T13:49:27.403" v="1202" actId="2696"/>
        <pc:sldMkLst>
          <pc:docMk/>
          <pc:sldMk cId="4144566608" sldId="297"/>
        </pc:sldMkLst>
      </pc:sldChg>
      <pc:sldChg chg="modSp add modNotesTx">
        <pc:chgData name="Chenxi Qiu" userId="2835ca6ba4230f20" providerId="LiveId" clId="{4B5B707E-E00E-48F1-92A5-1740B72E747E}" dt="2018-10-29T14:08:03.709" v="1479" actId="20577"/>
        <pc:sldMkLst>
          <pc:docMk/>
          <pc:sldMk cId="829483326" sldId="298"/>
        </pc:sldMkLst>
        <pc:spChg chg="mod">
          <ac:chgData name="Chenxi Qiu" userId="2835ca6ba4230f20" providerId="LiveId" clId="{4B5B707E-E00E-48F1-92A5-1740B72E747E}" dt="2018-10-29T14:03:41.226" v="1413"/>
          <ac:spMkLst>
            <pc:docMk/>
            <pc:sldMk cId="829483326" sldId="298"/>
            <ac:spMk id="2" creationId="{AC107962-5648-42C0-BC13-4E17C0F3BB1D}"/>
          </ac:spMkLst>
        </pc:spChg>
        <pc:spChg chg="mod">
          <ac:chgData name="Chenxi Qiu" userId="2835ca6ba4230f20" providerId="LiveId" clId="{4B5B707E-E00E-48F1-92A5-1740B72E747E}" dt="2018-10-29T14:03:53.256" v="1414"/>
          <ac:spMkLst>
            <pc:docMk/>
            <pc:sldMk cId="829483326" sldId="298"/>
            <ac:spMk id="3" creationId="{E08B0FE8-EDA5-4EC2-AE15-F5673C804036}"/>
          </ac:spMkLst>
        </pc:spChg>
      </pc:sldChg>
      <pc:sldChg chg="addSp delSp modSp add del ord modNotesTx">
        <pc:chgData name="Chenxi Qiu" userId="2835ca6ba4230f20" providerId="LiveId" clId="{4B5B707E-E00E-48F1-92A5-1740B72E747E}" dt="2018-10-29T14:09:08.642" v="1490" actId="207"/>
        <pc:sldMkLst>
          <pc:docMk/>
          <pc:sldMk cId="296451454" sldId="299"/>
        </pc:sldMkLst>
        <pc:spChg chg="add del mod">
          <ac:chgData name="Chenxi Qiu" userId="2835ca6ba4230f20" providerId="LiveId" clId="{4B5B707E-E00E-48F1-92A5-1740B72E747E}" dt="2018-10-29T13:58:58.302" v="1336" actId="478"/>
          <ac:spMkLst>
            <pc:docMk/>
            <pc:sldMk cId="296451454" sldId="299"/>
            <ac:spMk id="3" creationId="{531C2D02-9670-439D-A235-0880E8401F16}"/>
          </ac:spMkLst>
        </pc:spChg>
        <pc:spChg chg="mod">
          <ac:chgData name="Chenxi Qiu" userId="2835ca6ba4230f20" providerId="LiveId" clId="{4B5B707E-E00E-48F1-92A5-1740B72E747E}" dt="2018-10-29T14:08:32.199" v="1485" actId="14100"/>
          <ac:spMkLst>
            <pc:docMk/>
            <pc:sldMk cId="296451454" sldId="299"/>
            <ac:spMk id="4" creationId="{6F91068F-C5CE-4336-8A73-B2BFFB6A4806}"/>
          </ac:spMkLst>
        </pc:spChg>
        <pc:spChg chg="mod">
          <ac:chgData name="Chenxi Qiu" userId="2835ca6ba4230f20" providerId="LiveId" clId="{4B5B707E-E00E-48F1-92A5-1740B72E747E}" dt="2018-10-29T13:58:35.899" v="1328" actId="1076"/>
          <ac:spMkLst>
            <pc:docMk/>
            <pc:sldMk cId="296451454" sldId="299"/>
            <ac:spMk id="9" creationId="{71C69456-CC4F-4259-B1D1-D2AD5F632BDB}"/>
          </ac:spMkLst>
        </pc:spChg>
        <pc:spChg chg="mod">
          <ac:chgData name="Chenxi Qiu" userId="2835ca6ba4230f20" providerId="LiveId" clId="{4B5B707E-E00E-48F1-92A5-1740B72E747E}" dt="2018-10-29T13:58:35.899" v="1328" actId="1076"/>
          <ac:spMkLst>
            <pc:docMk/>
            <pc:sldMk cId="296451454" sldId="299"/>
            <ac:spMk id="12" creationId="{E0E6AB4A-DC47-4828-8249-B7DB9CE79DD3}"/>
          </ac:spMkLst>
        </pc:spChg>
        <pc:spChg chg="mod ord">
          <ac:chgData name="Chenxi Qiu" userId="2835ca6ba4230f20" providerId="LiveId" clId="{4B5B707E-E00E-48F1-92A5-1740B72E747E}" dt="2018-10-29T13:58:35.899" v="1328" actId="1076"/>
          <ac:spMkLst>
            <pc:docMk/>
            <pc:sldMk cId="296451454" sldId="299"/>
            <ac:spMk id="14" creationId="{0B9CC19A-77EA-4C87-9184-7FB361172B87}"/>
          </ac:spMkLst>
        </pc:spChg>
        <pc:spChg chg="mod ord">
          <ac:chgData name="Chenxi Qiu" userId="2835ca6ba4230f20" providerId="LiveId" clId="{4B5B707E-E00E-48F1-92A5-1740B72E747E}" dt="2018-10-29T13:58:35.899" v="1328" actId="1076"/>
          <ac:spMkLst>
            <pc:docMk/>
            <pc:sldMk cId="296451454" sldId="299"/>
            <ac:spMk id="15" creationId="{ED8B8B94-B06A-4A0B-994C-D0CB3244920D}"/>
          </ac:spMkLst>
        </pc:spChg>
        <pc:spChg chg="add del mod">
          <ac:chgData name="Chenxi Qiu" userId="2835ca6ba4230f20" providerId="LiveId" clId="{4B5B707E-E00E-48F1-92A5-1740B72E747E}" dt="2018-10-29T13:58:54.133" v="1333" actId="478"/>
          <ac:spMkLst>
            <pc:docMk/>
            <pc:sldMk cId="296451454" sldId="299"/>
            <ac:spMk id="16" creationId="{DE18B67B-9465-4A07-8194-5DF1C86F5EE1}"/>
          </ac:spMkLst>
        </pc:spChg>
        <pc:spChg chg="add mod">
          <ac:chgData name="Chenxi Qiu" userId="2835ca6ba4230f20" providerId="LiveId" clId="{4B5B707E-E00E-48F1-92A5-1740B72E747E}" dt="2018-10-29T13:58:35.899" v="1328" actId="1076"/>
          <ac:spMkLst>
            <pc:docMk/>
            <pc:sldMk cId="296451454" sldId="299"/>
            <ac:spMk id="19" creationId="{D11852AF-B357-440B-ABF1-0A859588D625}"/>
          </ac:spMkLst>
        </pc:spChg>
        <pc:spChg chg="add del mod">
          <ac:chgData name="Chenxi Qiu" userId="2835ca6ba4230f20" providerId="LiveId" clId="{4B5B707E-E00E-48F1-92A5-1740B72E747E}" dt="2018-10-29T13:58:56.698" v="1335" actId="478"/>
          <ac:spMkLst>
            <pc:docMk/>
            <pc:sldMk cId="296451454" sldId="299"/>
            <ac:spMk id="20" creationId="{75C30A15-8AD6-471C-ADA0-E5222F466310}"/>
          </ac:spMkLst>
        </pc:spChg>
        <pc:spChg chg="add del mod">
          <ac:chgData name="Chenxi Qiu" userId="2835ca6ba4230f20" providerId="LiveId" clId="{4B5B707E-E00E-48F1-92A5-1740B72E747E}" dt="2018-10-29T13:58:55.851" v="1334" actId="478"/>
          <ac:spMkLst>
            <pc:docMk/>
            <pc:sldMk cId="296451454" sldId="299"/>
            <ac:spMk id="21" creationId="{03DE068C-9118-4B62-AA79-79ABA99D8BCD}"/>
          </ac:spMkLst>
        </pc:spChg>
        <pc:spChg chg="mod">
          <ac:chgData name="Chenxi Qiu" userId="2835ca6ba4230f20" providerId="LiveId" clId="{4B5B707E-E00E-48F1-92A5-1740B72E747E}" dt="2018-10-29T14:09:08.642" v="1490" actId="207"/>
          <ac:spMkLst>
            <pc:docMk/>
            <pc:sldMk cId="296451454" sldId="299"/>
            <ac:spMk id="27" creationId="{C193A68D-D4DB-4B15-A337-AA0762C181CD}"/>
          </ac:spMkLst>
        </pc:spChg>
        <pc:spChg chg="mod">
          <ac:chgData name="Chenxi Qiu" userId="2835ca6ba4230f20" providerId="LiveId" clId="{4B5B707E-E00E-48F1-92A5-1740B72E747E}" dt="2018-10-29T14:09:08.642" v="1490" actId="207"/>
          <ac:spMkLst>
            <pc:docMk/>
            <pc:sldMk cId="296451454" sldId="299"/>
            <ac:spMk id="28" creationId="{15071EF6-D51C-4D40-B025-53F4D4528576}"/>
          </ac:spMkLst>
        </pc:spChg>
        <pc:picChg chg="mod ord">
          <ac:chgData name="Chenxi Qiu" userId="2835ca6ba4230f20" providerId="LiveId" clId="{4B5B707E-E00E-48F1-92A5-1740B72E747E}" dt="2018-10-29T13:58:35.899" v="1328" actId="1076"/>
          <ac:picMkLst>
            <pc:docMk/>
            <pc:sldMk cId="296451454" sldId="299"/>
            <ac:picMk id="13" creationId="{5D65331E-6EAD-49A1-9102-D4D7CF2C6B3A}"/>
          </ac:picMkLst>
        </pc:picChg>
        <pc:picChg chg="add del mod">
          <ac:chgData name="Chenxi Qiu" userId="2835ca6ba4230f20" providerId="LiveId" clId="{4B5B707E-E00E-48F1-92A5-1740B72E747E}" dt="2018-10-29T13:58:59.111" v="1337" actId="478"/>
          <ac:picMkLst>
            <pc:docMk/>
            <pc:sldMk cId="296451454" sldId="299"/>
            <ac:picMk id="18" creationId="{40FFD7DF-1FB6-485B-B4CA-941E889FCBC0}"/>
          </ac:picMkLst>
        </pc:picChg>
        <pc:picChg chg="add del mod">
          <ac:chgData name="Chenxi Qiu" userId="2835ca6ba4230f20" providerId="LiveId" clId="{4B5B707E-E00E-48F1-92A5-1740B72E747E}" dt="2018-10-29T13:58:02.827" v="1325" actId="478"/>
          <ac:picMkLst>
            <pc:docMk/>
            <pc:sldMk cId="296451454" sldId="299"/>
            <ac:picMk id="22" creationId="{7ED3842B-E6D5-4835-A435-44AF37800FF9}"/>
          </ac:picMkLst>
        </pc:picChg>
      </pc:sldChg>
      <pc:sldChg chg="modSp add del">
        <pc:chgData name="Chenxi Qiu" userId="2835ca6ba4230f20" providerId="LiveId" clId="{4B5B707E-E00E-48F1-92A5-1740B72E747E}" dt="2018-10-29T13:57:00.762" v="1311" actId="2696"/>
        <pc:sldMkLst>
          <pc:docMk/>
          <pc:sldMk cId="2019848548" sldId="300"/>
        </pc:sldMkLst>
        <pc:spChg chg="mod">
          <ac:chgData name="Chenxi Qiu" userId="2835ca6ba4230f20" providerId="LiveId" clId="{4B5B707E-E00E-48F1-92A5-1740B72E747E}" dt="2018-10-29T13:53:41.275" v="1252" actId="207"/>
          <ac:spMkLst>
            <pc:docMk/>
            <pc:sldMk cId="2019848548" sldId="300"/>
            <ac:spMk id="27" creationId="{C193A68D-D4DB-4B15-A337-AA0762C181CD}"/>
          </ac:spMkLst>
        </pc:spChg>
        <pc:spChg chg="mod">
          <ac:chgData name="Chenxi Qiu" userId="2835ca6ba4230f20" providerId="LiveId" clId="{4B5B707E-E00E-48F1-92A5-1740B72E747E}" dt="2018-10-29T13:53:41.275" v="1252" actId="207"/>
          <ac:spMkLst>
            <pc:docMk/>
            <pc:sldMk cId="2019848548" sldId="300"/>
            <ac:spMk id="28" creationId="{15071EF6-D51C-4D40-B025-53F4D4528576}"/>
          </ac:spMkLst>
        </pc:spChg>
      </pc:sldChg>
      <pc:sldChg chg="delSp modSp add del ord">
        <pc:chgData name="Chenxi Qiu" userId="2835ca6ba4230f20" providerId="LiveId" clId="{4B5B707E-E00E-48F1-92A5-1740B72E747E}" dt="2018-10-29T13:58:51.103" v="1332" actId="2696"/>
        <pc:sldMkLst>
          <pc:docMk/>
          <pc:sldMk cId="765594562" sldId="301"/>
        </pc:sldMkLst>
        <pc:spChg chg="mod">
          <ac:chgData name="Chenxi Qiu" userId="2835ca6ba4230f20" providerId="LiveId" clId="{4B5B707E-E00E-48F1-92A5-1740B72E747E}" dt="2018-10-29T13:57:46.751" v="1323" actId="1076"/>
          <ac:spMkLst>
            <pc:docMk/>
            <pc:sldMk cId="765594562" sldId="301"/>
            <ac:spMk id="2" creationId="{AC107962-5648-42C0-BC13-4E17C0F3BB1D}"/>
          </ac:spMkLst>
        </pc:spChg>
        <pc:spChg chg="del">
          <ac:chgData name="Chenxi Qiu" userId="2835ca6ba4230f20" providerId="LiveId" clId="{4B5B707E-E00E-48F1-92A5-1740B72E747E}" dt="2018-10-29T13:57:07.482" v="1313" actId="478"/>
          <ac:spMkLst>
            <pc:docMk/>
            <pc:sldMk cId="765594562" sldId="301"/>
            <ac:spMk id="3" creationId="{531C2D02-9670-439D-A235-0880E8401F16}"/>
          </ac:spMkLst>
        </pc:spChg>
        <pc:spChg chg="mod">
          <ac:chgData name="Chenxi Qiu" userId="2835ca6ba4230f20" providerId="LiveId" clId="{4B5B707E-E00E-48F1-92A5-1740B72E747E}" dt="2018-10-29T13:57:59.479" v="1324" actId="1076"/>
          <ac:spMkLst>
            <pc:docMk/>
            <pc:sldMk cId="765594562" sldId="301"/>
            <ac:spMk id="12" creationId="{E0E6AB4A-DC47-4828-8249-B7DB9CE79DD3}"/>
          </ac:spMkLst>
        </pc:spChg>
        <pc:spChg chg="mod">
          <ac:chgData name="Chenxi Qiu" userId="2835ca6ba4230f20" providerId="LiveId" clId="{4B5B707E-E00E-48F1-92A5-1740B72E747E}" dt="2018-10-29T13:57:59.479" v="1324" actId="1076"/>
          <ac:spMkLst>
            <pc:docMk/>
            <pc:sldMk cId="765594562" sldId="301"/>
            <ac:spMk id="14" creationId="{0B9CC19A-77EA-4C87-9184-7FB361172B87}"/>
          </ac:spMkLst>
        </pc:spChg>
        <pc:spChg chg="mod">
          <ac:chgData name="Chenxi Qiu" userId="2835ca6ba4230f20" providerId="LiveId" clId="{4B5B707E-E00E-48F1-92A5-1740B72E747E}" dt="2018-10-29T13:57:59.479" v="1324" actId="1076"/>
          <ac:spMkLst>
            <pc:docMk/>
            <pc:sldMk cId="765594562" sldId="301"/>
            <ac:spMk id="15" creationId="{ED8B8B94-B06A-4A0B-994C-D0CB3244920D}"/>
          </ac:spMkLst>
        </pc:spChg>
        <pc:spChg chg="del">
          <ac:chgData name="Chenxi Qiu" userId="2835ca6ba4230f20" providerId="LiveId" clId="{4B5B707E-E00E-48F1-92A5-1740B72E747E}" dt="2018-10-29T13:57:04.608" v="1312" actId="478"/>
          <ac:spMkLst>
            <pc:docMk/>
            <pc:sldMk cId="765594562" sldId="301"/>
            <ac:spMk id="16" creationId="{DE18B67B-9465-4A07-8194-5DF1C86F5EE1}"/>
          </ac:spMkLst>
        </pc:spChg>
        <pc:spChg chg="mod">
          <ac:chgData name="Chenxi Qiu" userId="2835ca6ba4230f20" providerId="LiveId" clId="{4B5B707E-E00E-48F1-92A5-1740B72E747E}" dt="2018-10-29T13:57:59.479" v="1324" actId="1076"/>
          <ac:spMkLst>
            <pc:docMk/>
            <pc:sldMk cId="765594562" sldId="301"/>
            <ac:spMk id="19" creationId="{D11852AF-B357-440B-ABF1-0A859588D625}"/>
          </ac:spMkLst>
        </pc:spChg>
        <pc:spChg chg="del">
          <ac:chgData name="Chenxi Qiu" userId="2835ca6ba4230f20" providerId="LiveId" clId="{4B5B707E-E00E-48F1-92A5-1740B72E747E}" dt="2018-10-29T13:57:10.497" v="1316" actId="478"/>
          <ac:spMkLst>
            <pc:docMk/>
            <pc:sldMk cId="765594562" sldId="301"/>
            <ac:spMk id="20" creationId="{75C30A15-8AD6-471C-ADA0-E5222F466310}"/>
          </ac:spMkLst>
        </pc:spChg>
        <pc:spChg chg="del mod">
          <ac:chgData name="Chenxi Qiu" userId="2835ca6ba4230f20" providerId="LiveId" clId="{4B5B707E-E00E-48F1-92A5-1740B72E747E}" dt="2018-10-29T13:57:09.481" v="1315" actId="478"/>
          <ac:spMkLst>
            <pc:docMk/>
            <pc:sldMk cId="765594562" sldId="301"/>
            <ac:spMk id="21" creationId="{03DE068C-9118-4B62-AA79-79ABA99D8BCD}"/>
          </ac:spMkLst>
        </pc:spChg>
        <pc:picChg chg="mod">
          <ac:chgData name="Chenxi Qiu" userId="2835ca6ba4230f20" providerId="LiveId" clId="{4B5B707E-E00E-48F1-92A5-1740B72E747E}" dt="2018-10-29T13:57:59.479" v="1324" actId="1076"/>
          <ac:picMkLst>
            <pc:docMk/>
            <pc:sldMk cId="765594562" sldId="301"/>
            <ac:picMk id="13" creationId="{5D65331E-6EAD-49A1-9102-D4D7CF2C6B3A}"/>
          </ac:picMkLst>
        </pc:picChg>
        <pc:picChg chg="del">
          <ac:chgData name="Chenxi Qiu" userId="2835ca6ba4230f20" providerId="LiveId" clId="{4B5B707E-E00E-48F1-92A5-1740B72E747E}" dt="2018-10-29T13:57:10.988" v="1317" actId="478"/>
          <ac:picMkLst>
            <pc:docMk/>
            <pc:sldMk cId="765594562" sldId="301"/>
            <ac:picMk id="18" creationId="{40FFD7DF-1FB6-485B-B4CA-941E889FCBC0}"/>
          </ac:picMkLst>
        </pc:picChg>
        <pc:picChg chg="del">
          <ac:chgData name="Chenxi Qiu" userId="2835ca6ba4230f20" providerId="LiveId" clId="{4B5B707E-E00E-48F1-92A5-1740B72E747E}" dt="2018-10-29T13:57:13.904" v="1318" actId="478"/>
          <ac:picMkLst>
            <pc:docMk/>
            <pc:sldMk cId="765594562" sldId="301"/>
            <ac:picMk id="22" creationId="{7ED3842B-E6D5-4835-A435-44AF37800FF9}"/>
          </ac:picMkLst>
        </pc:picChg>
      </pc:sldChg>
      <pc:sldChg chg="add del">
        <pc:chgData name="Chenxi Qiu" userId="2835ca6ba4230f20" providerId="LiveId" clId="{4B5B707E-E00E-48F1-92A5-1740B72E747E}" dt="2018-10-29T13:54:08.314" v="1254" actId="2696"/>
        <pc:sldMkLst>
          <pc:docMk/>
          <pc:sldMk cId="2104798394" sldId="301"/>
        </pc:sldMkLst>
      </pc:sldChg>
      <pc:sldChg chg="add del">
        <pc:chgData name="Chenxi Qiu" userId="2835ca6ba4230f20" providerId="LiveId" clId="{4B5B707E-E00E-48F1-92A5-1740B72E747E}" dt="2018-10-29T13:59:31.207" v="1345" actId="2696"/>
        <pc:sldMkLst>
          <pc:docMk/>
          <pc:sldMk cId="232087592" sldId="302"/>
        </pc:sldMkLst>
      </pc:sldChg>
      <pc:sldChg chg="addSp delSp modSp add modNotesTx">
        <pc:chgData name="Chenxi Qiu" userId="2835ca6ba4230f20" providerId="LiveId" clId="{4B5B707E-E00E-48F1-92A5-1740B72E747E}" dt="2018-10-29T14:09:17.240" v="1491" actId="207"/>
        <pc:sldMkLst>
          <pc:docMk/>
          <pc:sldMk cId="4098441916" sldId="303"/>
        </pc:sldMkLst>
        <pc:spChg chg="mod">
          <ac:chgData name="Chenxi Qiu" userId="2835ca6ba4230f20" providerId="LiveId" clId="{4B5B707E-E00E-48F1-92A5-1740B72E747E}" dt="2018-10-29T14:08:46.771" v="1488" actId="14100"/>
          <ac:spMkLst>
            <pc:docMk/>
            <pc:sldMk cId="4098441916" sldId="303"/>
            <ac:spMk id="4" creationId="{6F91068F-C5CE-4336-8A73-B2BFFB6A4806}"/>
          </ac:spMkLst>
        </pc:spChg>
        <pc:spChg chg="del">
          <ac:chgData name="Chenxi Qiu" userId="2835ca6ba4230f20" providerId="LiveId" clId="{4B5B707E-E00E-48F1-92A5-1740B72E747E}" dt="2018-10-29T13:59:09.765" v="1338" actId="478"/>
          <ac:spMkLst>
            <pc:docMk/>
            <pc:sldMk cId="4098441916" sldId="303"/>
            <ac:spMk id="19" creationId="{D11852AF-B357-440B-ABF1-0A859588D625}"/>
          </ac:spMkLst>
        </pc:spChg>
        <pc:spChg chg="mod">
          <ac:chgData name="Chenxi Qiu" userId="2835ca6ba4230f20" providerId="LiveId" clId="{4B5B707E-E00E-48F1-92A5-1740B72E747E}" dt="2018-10-29T14:09:17.240" v="1491" actId="207"/>
          <ac:spMkLst>
            <pc:docMk/>
            <pc:sldMk cId="4098441916" sldId="303"/>
            <ac:spMk id="28" creationId="{15071EF6-D51C-4D40-B025-53F4D4528576}"/>
          </ac:spMkLst>
        </pc:spChg>
        <pc:picChg chg="add mod">
          <ac:chgData name="Chenxi Qiu" userId="2835ca6ba4230f20" providerId="LiveId" clId="{4B5B707E-E00E-48F1-92A5-1740B72E747E}" dt="2018-10-29T13:59:19.710" v="1342" actId="1076"/>
          <ac:picMkLst>
            <pc:docMk/>
            <pc:sldMk cId="4098441916" sldId="303"/>
            <ac:picMk id="22" creationId="{8A54E8DC-2ED4-483C-9D95-2D697BE34FE1}"/>
          </ac:picMkLst>
        </pc:picChg>
      </pc:sldChg>
      <pc:sldChg chg="addSp delSp modSp add modNotesTx">
        <pc:chgData name="Chenxi Qiu" userId="2835ca6ba4230f20" providerId="LiveId" clId="{4B5B707E-E00E-48F1-92A5-1740B72E747E}" dt="2018-10-29T14:08:51.804" v="1489" actId="14100"/>
        <pc:sldMkLst>
          <pc:docMk/>
          <pc:sldMk cId="3615112470" sldId="304"/>
        </pc:sldMkLst>
        <pc:spChg chg="mod">
          <ac:chgData name="Chenxi Qiu" userId="2835ca6ba4230f20" providerId="LiveId" clId="{4B5B707E-E00E-48F1-92A5-1740B72E747E}" dt="2018-10-29T14:08:51.804" v="1489" actId="14100"/>
          <ac:spMkLst>
            <pc:docMk/>
            <pc:sldMk cId="3615112470" sldId="304"/>
            <ac:spMk id="4" creationId="{6F91068F-C5CE-4336-8A73-B2BFFB6A4806}"/>
          </ac:spMkLst>
        </pc:spChg>
        <pc:spChg chg="add mod">
          <ac:chgData name="Chenxi Qiu" userId="2835ca6ba4230f20" providerId="LiveId" clId="{4B5B707E-E00E-48F1-92A5-1740B72E747E}" dt="2018-10-29T14:01:59.828" v="1410" actId="207"/>
          <ac:spMkLst>
            <pc:docMk/>
            <pc:sldMk cId="3615112470" sldId="304"/>
            <ac:spMk id="19" creationId="{6A52F4C0-09B6-4292-9951-88BB6556A453}"/>
          </ac:spMkLst>
        </pc:spChg>
        <pc:spChg chg="add mod">
          <ac:chgData name="Chenxi Qiu" userId="2835ca6ba4230f20" providerId="LiveId" clId="{4B5B707E-E00E-48F1-92A5-1740B72E747E}" dt="2018-10-29T14:01:56.851" v="1409" actId="207"/>
          <ac:spMkLst>
            <pc:docMk/>
            <pc:sldMk cId="3615112470" sldId="304"/>
            <ac:spMk id="23" creationId="{7B4939AF-0898-4CE8-BE1D-35B67D8288C7}"/>
          </ac:spMkLst>
        </pc:spChg>
        <pc:spChg chg="add mod">
          <ac:chgData name="Chenxi Qiu" userId="2835ca6ba4230f20" providerId="LiveId" clId="{4B5B707E-E00E-48F1-92A5-1740B72E747E}" dt="2018-10-29T14:00:57.209" v="1377" actId="1076"/>
          <ac:spMkLst>
            <pc:docMk/>
            <pc:sldMk cId="3615112470" sldId="304"/>
            <ac:spMk id="25" creationId="{4030D51B-7D17-4201-ACD9-DAE49D1A589A}"/>
          </ac:spMkLst>
        </pc:spChg>
        <pc:spChg chg="add mod">
          <ac:chgData name="Chenxi Qiu" userId="2835ca6ba4230f20" providerId="LiveId" clId="{4B5B707E-E00E-48F1-92A5-1740B72E747E}" dt="2018-10-29T14:01:01.934" v="1378" actId="1076"/>
          <ac:spMkLst>
            <pc:docMk/>
            <pc:sldMk cId="3615112470" sldId="304"/>
            <ac:spMk id="26" creationId="{D3F8DC53-C568-4F23-91E6-4886D4DDD5C2}"/>
          </ac:spMkLst>
        </pc:spChg>
        <pc:spChg chg="add mod">
          <ac:chgData name="Chenxi Qiu" userId="2835ca6ba4230f20" providerId="LiveId" clId="{4B5B707E-E00E-48F1-92A5-1740B72E747E}" dt="2018-10-29T14:01:04.842" v="1379" actId="1076"/>
          <ac:spMkLst>
            <pc:docMk/>
            <pc:sldMk cId="3615112470" sldId="304"/>
            <ac:spMk id="29" creationId="{158EF696-CF96-40CD-BA35-D64BCDFEA41E}"/>
          </ac:spMkLst>
        </pc:spChg>
        <pc:spChg chg="add mod">
          <ac:chgData name="Chenxi Qiu" userId="2835ca6ba4230f20" providerId="LiveId" clId="{4B5B707E-E00E-48F1-92A5-1740B72E747E}" dt="2018-10-29T14:01:43.257" v="1407" actId="1076"/>
          <ac:spMkLst>
            <pc:docMk/>
            <pc:sldMk cId="3615112470" sldId="304"/>
            <ac:spMk id="30" creationId="{39ED32F3-0DD4-4C81-80D6-154F8019FE4A}"/>
          </ac:spMkLst>
        </pc:spChg>
        <pc:picChg chg="del">
          <ac:chgData name="Chenxi Qiu" userId="2835ca6ba4230f20" providerId="LiveId" clId="{4B5B707E-E00E-48F1-92A5-1740B72E747E}" dt="2018-10-29T13:59:36.537" v="1346" actId="478"/>
          <ac:picMkLst>
            <pc:docMk/>
            <pc:sldMk cId="3615112470" sldId="304"/>
            <ac:picMk id="22" creationId="{8A54E8DC-2ED4-483C-9D95-2D697BE34FE1}"/>
          </ac:picMkLst>
        </pc:picChg>
        <pc:picChg chg="add mod">
          <ac:chgData name="Chenxi Qiu" userId="2835ca6ba4230f20" providerId="LiveId" clId="{4B5B707E-E00E-48F1-92A5-1740B72E747E}" dt="2018-10-29T14:01:45.094" v="1408" actId="1076"/>
          <ac:picMkLst>
            <pc:docMk/>
            <pc:sldMk cId="3615112470" sldId="304"/>
            <ac:picMk id="24" creationId="{E03020AF-C0FA-47E6-953A-D29882E417E6}"/>
          </ac:picMkLst>
        </pc:picChg>
      </pc:sldChg>
      <pc:sldChg chg="addSp delSp modSp add modNotesTx">
        <pc:chgData name="Chenxi Qiu" userId="2835ca6ba4230f20" providerId="LiveId" clId="{4B5B707E-E00E-48F1-92A5-1740B72E747E}" dt="2018-10-29T14:08:01.156" v="1478" actId="20577"/>
        <pc:sldMkLst>
          <pc:docMk/>
          <pc:sldMk cId="1920625287" sldId="305"/>
        </pc:sldMkLst>
        <pc:spChg chg="mod">
          <ac:chgData name="Chenxi Qiu" userId="2835ca6ba4230f20" providerId="LiveId" clId="{4B5B707E-E00E-48F1-92A5-1740B72E747E}" dt="2018-10-29T14:04:17.881" v="1433" actId="27636"/>
          <ac:spMkLst>
            <pc:docMk/>
            <pc:sldMk cId="1920625287" sldId="305"/>
            <ac:spMk id="2" creationId="{AC107962-5648-42C0-BC13-4E17C0F3BB1D}"/>
          </ac:spMkLst>
        </pc:spChg>
        <pc:spChg chg="mod">
          <ac:chgData name="Chenxi Qiu" userId="2835ca6ba4230f20" providerId="LiveId" clId="{4B5B707E-E00E-48F1-92A5-1740B72E747E}" dt="2018-10-29T14:04:31.764" v="1435" actId="14100"/>
          <ac:spMkLst>
            <pc:docMk/>
            <pc:sldMk cId="1920625287" sldId="305"/>
            <ac:spMk id="3" creationId="{E08B0FE8-EDA5-4EC2-AE15-F5673C804036}"/>
          </ac:spMkLst>
        </pc:spChg>
        <pc:spChg chg="add mod">
          <ac:chgData name="Chenxi Qiu" userId="2835ca6ba4230f20" providerId="LiveId" clId="{4B5B707E-E00E-48F1-92A5-1740B72E747E}" dt="2018-10-29T14:07:01.721" v="1467" actId="1076"/>
          <ac:spMkLst>
            <pc:docMk/>
            <pc:sldMk cId="1920625287" sldId="305"/>
            <ac:spMk id="4" creationId="{FC038EDC-5DAA-4F8C-820A-25500823EE1F}"/>
          </ac:spMkLst>
        </pc:spChg>
        <pc:spChg chg="add mod">
          <ac:chgData name="Chenxi Qiu" userId="2835ca6ba4230f20" providerId="LiveId" clId="{4B5B707E-E00E-48F1-92A5-1740B72E747E}" dt="2018-10-29T14:05:38.092" v="1449" actId="2085"/>
          <ac:spMkLst>
            <pc:docMk/>
            <pc:sldMk cId="1920625287" sldId="305"/>
            <ac:spMk id="7" creationId="{4C501CC6-1A78-4787-AA11-F1342238C9FC}"/>
          </ac:spMkLst>
        </pc:spChg>
        <pc:spChg chg="add mod">
          <ac:chgData name="Chenxi Qiu" userId="2835ca6ba4230f20" providerId="LiveId" clId="{4B5B707E-E00E-48F1-92A5-1740B72E747E}" dt="2018-10-29T14:06:45.871" v="1458" actId="2085"/>
          <ac:spMkLst>
            <pc:docMk/>
            <pc:sldMk cId="1920625287" sldId="305"/>
            <ac:spMk id="8" creationId="{6059255D-EA24-4696-86A0-610B7AB2F9DC}"/>
          </ac:spMkLst>
        </pc:spChg>
        <pc:spChg chg="del">
          <ac:chgData name="Chenxi Qiu" userId="2835ca6ba4230f20" providerId="LiveId" clId="{4B5B707E-E00E-48F1-92A5-1740B72E747E}" dt="2018-10-29T14:06:49.902" v="1459" actId="478"/>
          <ac:spMkLst>
            <pc:docMk/>
            <pc:sldMk cId="1920625287" sldId="305"/>
            <ac:spMk id="9" creationId="{71C69456-CC4F-4259-B1D1-D2AD5F632BDB}"/>
          </ac:spMkLst>
        </pc:spChg>
        <pc:picChg chg="add mod">
          <ac:chgData name="Chenxi Qiu" userId="2835ca6ba4230f20" providerId="LiveId" clId="{4B5B707E-E00E-48F1-92A5-1740B72E747E}" dt="2018-10-29T14:04:43.987" v="1439" actId="1076"/>
          <ac:picMkLst>
            <pc:docMk/>
            <pc:sldMk cId="1920625287" sldId="305"/>
            <ac:picMk id="6" creationId="{828D794F-099B-443E-B7F6-B071D8EC97D5}"/>
          </ac:picMkLst>
        </pc:picChg>
      </pc:sldChg>
      <pc:sldChg chg="addSp delSp modSp add ord modNotesTx">
        <pc:chgData name="Chenxi Qiu" userId="2835ca6ba4230f20" providerId="LiveId" clId="{4B5B707E-E00E-48F1-92A5-1740B72E747E}" dt="2018-10-29T14:10:15.400" v="1498" actId="1076"/>
        <pc:sldMkLst>
          <pc:docMk/>
          <pc:sldMk cId="2795302541" sldId="306"/>
        </pc:sldMkLst>
        <pc:spChg chg="mod">
          <ac:chgData name="Chenxi Qiu" userId="2835ca6ba4230f20" providerId="LiveId" clId="{4B5B707E-E00E-48F1-92A5-1740B72E747E}" dt="2018-10-29T14:07:21.196" v="1470"/>
          <ac:spMkLst>
            <pc:docMk/>
            <pc:sldMk cId="2795302541" sldId="306"/>
            <ac:spMk id="2" creationId="{AC107962-5648-42C0-BC13-4E17C0F3BB1D}"/>
          </ac:spMkLst>
        </pc:spChg>
        <pc:spChg chg="del mod">
          <ac:chgData name="Chenxi Qiu" userId="2835ca6ba4230f20" providerId="LiveId" clId="{4B5B707E-E00E-48F1-92A5-1740B72E747E}" dt="2018-10-29T14:07:30.124" v="1472" actId="478"/>
          <ac:spMkLst>
            <pc:docMk/>
            <pc:sldMk cId="2795302541" sldId="306"/>
            <ac:spMk id="3" creationId="{E08B0FE8-EDA5-4EC2-AE15-F5673C804036}"/>
          </ac:spMkLst>
        </pc:spChg>
        <pc:spChg chg="add del">
          <ac:chgData name="Chenxi Qiu" userId="2835ca6ba4230f20" providerId="LiveId" clId="{4B5B707E-E00E-48F1-92A5-1740B72E747E}" dt="2018-10-29T14:07:52.873" v="1476"/>
          <ac:spMkLst>
            <pc:docMk/>
            <pc:sldMk cId="2795302541" sldId="306"/>
            <ac:spMk id="4" creationId="{9708D3B3-609B-4163-9D3B-5A3553F06BEB}"/>
          </ac:spMkLst>
        </pc:spChg>
        <pc:spChg chg="add mod">
          <ac:chgData name="Chenxi Qiu" userId="2835ca6ba4230f20" providerId="LiveId" clId="{4B5B707E-E00E-48F1-92A5-1740B72E747E}" dt="2018-10-29T14:10:15.400" v="1498" actId="1076"/>
          <ac:spMkLst>
            <pc:docMk/>
            <pc:sldMk cId="2795302541" sldId="306"/>
            <ac:spMk id="25" creationId="{85F6B919-04AC-4A2B-B36E-0AA4C6A3A986}"/>
          </ac:spMkLst>
        </pc:spChg>
        <pc:grpChg chg="add">
          <ac:chgData name="Chenxi Qiu" userId="2835ca6ba4230f20" providerId="LiveId" clId="{4B5B707E-E00E-48F1-92A5-1740B72E747E}" dt="2018-10-29T14:07:32.201" v="1473"/>
          <ac:grpSpMkLst>
            <pc:docMk/>
            <pc:sldMk cId="2795302541" sldId="306"/>
            <ac:grpSpMk id="6" creationId="{BF1A0527-C9BC-4136-AA62-DE174C92A091}"/>
          </ac:grpSpMkLst>
        </pc:grpChg>
        <pc:grpChg chg="add">
          <ac:chgData name="Chenxi Qiu" userId="2835ca6ba4230f20" providerId="LiveId" clId="{4B5B707E-E00E-48F1-92A5-1740B72E747E}" dt="2018-10-29T14:07:39.590" v="1474"/>
          <ac:grpSpMkLst>
            <pc:docMk/>
            <pc:sldMk cId="2795302541" sldId="306"/>
            <ac:grpSpMk id="18" creationId="{A9AFC32D-E02A-4BAB-BC04-40A9E897B235}"/>
          </ac:grpSpMkLst>
        </pc:grpChg>
      </pc:sldChg>
      <pc:sldChg chg="addSp delSp modSp add">
        <pc:chgData name="Chenxi Qiu" userId="2835ca6ba4230f20" providerId="LiveId" clId="{4B5B707E-E00E-48F1-92A5-1740B72E747E}" dt="2018-10-29T14:13:04.851" v="1520" actId="20577"/>
        <pc:sldMkLst>
          <pc:docMk/>
          <pc:sldMk cId="506888604" sldId="307"/>
        </pc:sldMkLst>
        <pc:spChg chg="mod">
          <ac:chgData name="Chenxi Qiu" userId="2835ca6ba4230f20" providerId="LiveId" clId="{4B5B707E-E00E-48F1-92A5-1740B72E747E}" dt="2018-10-29T14:11:03.605" v="1503" actId="207"/>
          <ac:spMkLst>
            <pc:docMk/>
            <pc:sldMk cId="506888604" sldId="307"/>
            <ac:spMk id="2" creationId="{AC107962-5648-42C0-BC13-4E17C0F3BB1D}"/>
          </ac:spMkLst>
        </pc:spChg>
        <pc:spChg chg="mod">
          <ac:chgData name="Chenxi Qiu" userId="2835ca6ba4230f20" providerId="LiveId" clId="{4B5B707E-E00E-48F1-92A5-1740B72E747E}" dt="2018-10-29T14:13:04.851" v="1520" actId="20577"/>
          <ac:spMkLst>
            <pc:docMk/>
            <pc:sldMk cId="506888604" sldId="307"/>
            <ac:spMk id="25" creationId="{85F6B919-04AC-4A2B-B36E-0AA4C6A3A986}"/>
          </ac:spMkLst>
        </pc:spChg>
        <pc:grpChg chg="del">
          <ac:chgData name="Chenxi Qiu" userId="2835ca6ba4230f20" providerId="LiveId" clId="{4B5B707E-E00E-48F1-92A5-1740B72E747E}" dt="2018-10-29T14:11:55.185" v="1508"/>
          <ac:grpSpMkLst>
            <pc:docMk/>
            <pc:sldMk cId="506888604" sldId="307"/>
            <ac:grpSpMk id="18" creationId="{A9AFC32D-E02A-4BAB-BC04-40A9E897B235}"/>
          </ac:grpSpMkLst>
        </pc:grpChg>
        <pc:grpChg chg="add">
          <ac:chgData name="Chenxi Qiu" userId="2835ca6ba4230f20" providerId="LiveId" clId="{4B5B707E-E00E-48F1-92A5-1740B72E747E}" dt="2018-10-29T14:11:10.656" v="1504"/>
          <ac:grpSpMkLst>
            <pc:docMk/>
            <pc:sldMk cId="506888604" sldId="307"/>
            <ac:grpSpMk id="26" creationId="{9BBC9E5C-EFCB-41DA-81C4-87F495EE4DC1}"/>
          </ac:grpSpMkLst>
        </pc:grpChg>
        <pc:grpChg chg="add mod">
          <ac:chgData name="Chenxi Qiu" userId="2835ca6ba4230f20" providerId="LiveId" clId="{4B5B707E-E00E-48F1-92A5-1740B72E747E}" dt="2018-10-29T14:11:41.375" v="1507" actId="1076"/>
          <ac:grpSpMkLst>
            <pc:docMk/>
            <pc:sldMk cId="506888604" sldId="307"/>
            <ac:grpSpMk id="36" creationId="{0F35D696-6DA1-435A-853D-D95DF519F664}"/>
          </ac:grpSpMkLst>
        </pc:grpChg>
      </pc:sldChg>
      <pc:sldChg chg="addSp delSp modSp add">
        <pc:chgData name="Chenxi Qiu" userId="2835ca6ba4230f20" providerId="LiveId" clId="{4B5B707E-E00E-48F1-92A5-1740B72E747E}" dt="2018-10-29T14:14:00.227" v="1523" actId="27636"/>
        <pc:sldMkLst>
          <pc:docMk/>
          <pc:sldMk cId="4138497452" sldId="308"/>
        </pc:sldMkLst>
        <pc:spChg chg="mod">
          <ac:chgData name="Chenxi Qiu" userId="2835ca6ba4230f20" providerId="LiveId" clId="{4B5B707E-E00E-48F1-92A5-1740B72E747E}" dt="2018-10-29T14:12:19.884" v="1511" actId="207"/>
          <ac:spMkLst>
            <pc:docMk/>
            <pc:sldMk cId="4138497452" sldId="308"/>
            <ac:spMk id="2" creationId="{AC107962-5648-42C0-BC13-4E17C0F3BB1D}"/>
          </ac:spMkLst>
        </pc:spChg>
        <pc:spChg chg="mod">
          <ac:chgData name="Chenxi Qiu" userId="2835ca6ba4230f20" providerId="LiveId" clId="{4B5B707E-E00E-48F1-92A5-1740B72E747E}" dt="2018-10-29T14:14:00.227" v="1523" actId="27636"/>
          <ac:spMkLst>
            <pc:docMk/>
            <pc:sldMk cId="4138497452" sldId="308"/>
            <ac:spMk id="25" creationId="{85F6B919-04AC-4A2B-B36E-0AA4C6A3A986}"/>
          </ac:spMkLst>
        </pc:spChg>
        <pc:grpChg chg="del">
          <ac:chgData name="Chenxi Qiu" userId="2835ca6ba4230f20" providerId="LiveId" clId="{4B5B707E-E00E-48F1-92A5-1740B72E747E}" dt="2018-10-29T14:12:41.835" v="1515" actId="478"/>
          <ac:grpSpMkLst>
            <pc:docMk/>
            <pc:sldMk cId="4138497452" sldId="308"/>
            <ac:grpSpMk id="18" creationId="{A9AFC32D-E02A-4BAB-BC04-40A9E897B235}"/>
          </ac:grpSpMkLst>
        </pc:grpChg>
        <pc:grpChg chg="add">
          <ac:chgData name="Chenxi Qiu" userId="2835ca6ba4230f20" providerId="LiveId" clId="{4B5B707E-E00E-48F1-92A5-1740B72E747E}" dt="2018-10-29T14:12:29.250" v="1512"/>
          <ac:grpSpMkLst>
            <pc:docMk/>
            <pc:sldMk cId="4138497452" sldId="308"/>
            <ac:grpSpMk id="26" creationId="{7102EA40-6C15-47AE-A8A6-D48C1076656C}"/>
          </ac:grpSpMkLst>
        </pc:grpChg>
        <pc:picChg chg="add mod">
          <ac:chgData name="Chenxi Qiu" userId="2835ca6ba4230f20" providerId="LiveId" clId="{4B5B707E-E00E-48F1-92A5-1740B72E747E}" dt="2018-10-29T14:12:52.251" v="1516" actId="1076"/>
          <ac:picMkLst>
            <pc:docMk/>
            <pc:sldMk cId="4138497452" sldId="308"/>
            <ac:picMk id="32" creationId="{FDE1283E-7683-42A6-B5BD-522CBC70E1F2}"/>
          </ac:picMkLst>
        </pc:picChg>
      </pc:sldChg>
      <pc:sldChg chg="addSp delSp modSp add ord">
        <pc:chgData name="Chenxi Qiu" userId="2835ca6ba4230f20" providerId="LiveId" clId="{4B5B707E-E00E-48F1-92A5-1740B72E747E}" dt="2018-10-29T14:20:24.131" v="1615" actId="1076"/>
        <pc:sldMkLst>
          <pc:docMk/>
          <pc:sldMk cId="3953921713" sldId="309"/>
        </pc:sldMkLst>
        <pc:spChg chg="mod">
          <ac:chgData name="Chenxi Qiu" userId="2835ca6ba4230f20" providerId="LiveId" clId="{4B5B707E-E00E-48F1-92A5-1740B72E747E}" dt="2018-10-29T14:19:47.734" v="1603" actId="207"/>
          <ac:spMkLst>
            <pc:docMk/>
            <pc:sldMk cId="3953921713" sldId="309"/>
            <ac:spMk id="2" creationId="{AC107962-5648-42C0-BC13-4E17C0F3BB1D}"/>
          </ac:spMkLst>
        </pc:spChg>
        <pc:spChg chg="add del mod">
          <ac:chgData name="Chenxi Qiu" userId="2835ca6ba4230f20" providerId="LiveId" clId="{4B5B707E-E00E-48F1-92A5-1740B72E747E}" dt="2018-10-29T14:20:13.592" v="1610"/>
          <ac:spMkLst>
            <pc:docMk/>
            <pc:sldMk cId="3953921713" sldId="309"/>
            <ac:spMk id="4" creationId="{C349B8EC-38EE-46A4-8170-661EE8B34FED}"/>
          </ac:spMkLst>
        </pc:spChg>
        <pc:spChg chg="del">
          <ac:chgData name="Chenxi Qiu" userId="2835ca6ba4230f20" providerId="LiveId" clId="{4B5B707E-E00E-48F1-92A5-1740B72E747E}" dt="2018-10-29T14:20:04.926" v="1609" actId="478"/>
          <ac:spMkLst>
            <pc:docMk/>
            <pc:sldMk cId="3953921713" sldId="309"/>
            <ac:spMk id="25" creationId="{85F6B919-04AC-4A2B-B36E-0AA4C6A3A986}"/>
          </ac:spMkLst>
        </pc:spChg>
        <pc:spChg chg="add mod">
          <ac:chgData name="Chenxi Qiu" userId="2835ca6ba4230f20" providerId="LiveId" clId="{4B5B707E-E00E-48F1-92A5-1740B72E747E}" dt="2018-10-29T14:20:24.131" v="1615" actId="1076"/>
          <ac:spMkLst>
            <pc:docMk/>
            <pc:sldMk cId="3953921713" sldId="309"/>
            <ac:spMk id="44" creationId="{5080098B-FA06-4908-929F-16C515C3F572}"/>
          </ac:spMkLst>
        </pc:spChg>
        <pc:grpChg chg="del">
          <ac:chgData name="Chenxi Qiu" userId="2835ca6ba4230f20" providerId="LiveId" clId="{4B5B707E-E00E-48F1-92A5-1740B72E747E}" dt="2018-10-29T14:19:54.315" v="1605" actId="478"/>
          <ac:grpSpMkLst>
            <pc:docMk/>
            <pc:sldMk cId="3953921713" sldId="309"/>
            <ac:grpSpMk id="6" creationId="{BF1A0527-C9BC-4136-AA62-DE174C92A091}"/>
          </ac:grpSpMkLst>
        </pc:grpChg>
        <pc:grpChg chg="del">
          <ac:chgData name="Chenxi Qiu" userId="2835ca6ba4230f20" providerId="LiveId" clId="{4B5B707E-E00E-48F1-92A5-1740B72E747E}" dt="2018-10-29T14:19:52.835" v="1604" actId="478"/>
          <ac:grpSpMkLst>
            <pc:docMk/>
            <pc:sldMk cId="3953921713" sldId="309"/>
            <ac:grpSpMk id="26" creationId="{9BBC9E5C-EFCB-41DA-81C4-87F495EE4DC1}"/>
          </ac:grpSpMkLst>
        </pc:grpChg>
        <pc:grpChg chg="del">
          <ac:chgData name="Chenxi Qiu" userId="2835ca6ba4230f20" providerId="LiveId" clId="{4B5B707E-E00E-48F1-92A5-1740B72E747E}" dt="2018-10-29T14:19:55.823" v="1606" actId="478"/>
          <ac:grpSpMkLst>
            <pc:docMk/>
            <pc:sldMk cId="3953921713" sldId="309"/>
            <ac:grpSpMk id="36" creationId="{0F35D696-6DA1-435A-853D-D95DF519F664}"/>
          </ac:grpSpMkLst>
        </pc:grpChg>
        <pc:picChg chg="add mod">
          <ac:chgData name="Chenxi Qiu" userId="2835ca6ba4230f20" providerId="LiveId" clId="{4B5B707E-E00E-48F1-92A5-1740B72E747E}" dt="2018-10-29T14:20:21.338" v="1614" actId="1076"/>
          <ac:picMkLst>
            <pc:docMk/>
            <pc:sldMk cId="3953921713" sldId="309"/>
            <ac:picMk id="43" creationId="{5306231B-5461-4CDF-A1A6-0E530C09FBBB}"/>
          </ac:picMkLst>
        </pc:picChg>
      </pc:sldChg>
      <pc:sldChg chg="addSp delSp modSp add">
        <pc:chgData name="Chenxi Qiu" userId="2835ca6ba4230f20" providerId="LiveId" clId="{4B5B707E-E00E-48F1-92A5-1740B72E747E}" dt="2018-10-29T14:21:37.305" v="1625" actId="207"/>
        <pc:sldMkLst>
          <pc:docMk/>
          <pc:sldMk cId="3268758080" sldId="310"/>
        </pc:sldMkLst>
        <pc:spChg chg="mod">
          <ac:chgData name="Chenxi Qiu" userId="2835ca6ba4230f20" providerId="LiveId" clId="{4B5B707E-E00E-48F1-92A5-1740B72E747E}" dt="2018-10-29T14:21:37.305" v="1625" actId="207"/>
          <ac:spMkLst>
            <pc:docMk/>
            <pc:sldMk cId="3268758080" sldId="310"/>
            <ac:spMk id="2" creationId="{AC107962-5648-42C0-BC13-4E17C0F3BB1D}"/>
          </ac:spMkLst>
        </pc:spChg>
        <pc:spChg chg="mod">
          <ac:chgData name="Chenxi Qiu" userId="2835ca6ba4230f20" providerId="LiveId" clId="{4B5B707E-E00E-48F1-92A5-1740B72E747E}" dt="2018-10-29T14:20:58.623" v="1619" actId="14100"/>
          <ac:spMkLst>
            <pc:docMk/>
            <pc:sldMk cId="3268758080" sldId="310"/>
            <ac:spMk id="44" creationId="{5080098B-FA06-4908-929F-16C515C3F572}"/>
          </ac:spMkLst>
        </pc:spChg>
        <pc:graphicFrameChg chg="add mod">
          <ac:chgData name="Chenxi Qiu" userId="2835ca6ba4230f20" providerId="LiveId" clId="{4B5B707E-E00E-48F1-92A5-1740B72E747E}" dt="2018-10-29T14:21:11.047" v="1622" actId="1076"/>
          <ac:graphicFrameMkLst>
            <pc:docMk/>
            <pc:sldMk cId="3268758080" sldId="310"/>
            <ac:graphicFrameMk id="7" creationId="{6DCCF26F-C66A-4E4B-8848-C364241C9ECD}"/>
          </ac:graphicFrameMkLst>
        </pc:graphicFrameChg>
        <pc:picChg chg="del">
          <ac:chgData name="Chenxi Qiu" userId="2835ca6ba4230f20" providerId="LiveId" clId="{4B5B707E-E00E-48F1-92A5-1740B72E747E}" dt="2018-10-29T14:20:59.765" v="1620" actId="478"/>
          <ac:picMkLst>
            <pc:docMk/>
            <pc:sldMk cId="3268758080" sldId="310"/>
            <ac:picMk id="43" creationId="{5306231B-5461-4CDF-A1A6-0E530C09FBBB}"/>
          </ac:picMkLst>
        </pc:picChg>
      </pc:sldChg>
      <pc:sldChg chg="addSp delSp modSp add">
        <pc:chgData name="Chenxi Qiu" userId="2835ca6ba4230f20" providerId="LiveId" clId="{4B5B707E-E00E-48F1-92A5-1740B72E747E}" dt="2018-10-29T14:23:02.387" v="1643" actId="1076"/>
        <pc:sldMkLst>
          <pc:docMk/>
          <pc:sldMk cId="1917875241" sldId="311"/>
        </pc:sldMkLst>
        <pc:spChg chg="mod">
          <ac:chgData name="Chenxi Qiu" userId="2835ca6ba4230f20" providerId="LiveId" clId="{4B5B707E-E00E-48F1-92A5-1740B72E747E}" dt="2018-10-29T14:21:51.205" v="1627" actId="207"/>
          <ac:spMkLst>
            <pc:docMk/>
            <pc:sldMk cId="1917875241" sldId="311"/>
            <ac:spMk id="2" creationId="{AC107962-5648-42C0-BC13-4E17C0F3BB1D}"/>
          </ac:spMkLst>
        </pc:spChg>
        <pc:spChg chg="add mod">
          <ac:chgData name="Chenxi Qiu" userId="2835ca6ba4230f20" providerId="LiveId" clId="{4B5B707E-E00E-48F1-92A5-1740B72E747E}" dt="2018-10-29T14:22:52.340" v="1639" actId="164"/>
          <ac:spMkLst>
            <pc:docMk/>
            <pc:sldMk cId="1917875241" sldId="311"/>
            <ac:spMk id="10" creationId="{B6819AA8-28AB-4763-854A-233A9C0DB335}"/>
          </ac:spMkLst>
        </pc:spChg>
        <pc:spChg chg="add mod">
          <ac:chgData name="Chenxi Qiu" userId="2835ca6ba4230f20" providerId="LiveId" clId="{4B5B707E-E00E-48F1-92A5-1740B72E747E}" dt="2018-10-29T14:22:52.340" v="1639" actId="164"/>
          <ac:spMkLst>
            <pc:docMk/>
            <pc:sldMk cId="1917875241" sldId="311"/>
            <ac:spMk id="11" creationId="{E5DDDA72-D975-4BCE-9BA5-62A8E3264069}"/>
          </ac:spMkLst>
        </pc:spChg>
        <pc:spChg chg="mod">
          <ac:chgData name="Chenxi Qiu" userId="2835ca6ba4230f20" providerId="LiveId" clId="{4B5B707E-E00E-48F1-92A5-1740B72E747E}" dt="2018-10-29T14:22:10.559" v="1630" actId="14100"/>
          <ac:spMkLst>
            <pc:docMk/>
            <pc:sldMk cId="1917875241" sldId="311"/>
            <ac:spMk id="44" creationId="{5080098B-FA06-4908-929F-16C515C3F572}"/>
          </ac:spMkLst>
        </pc:spChg>
        <pc:grpChg chg="add mod">
          <ac:chgData name="Chenxi Qiu" userId="2835ca6ba4230f20" providerId="LiveId" clId="{4B5B707E-E00E-48F1-92A5-1740B72E747E}" dt="2018-10-29T14:22:53.964" v="1640" actId="14100"/>
          <ac:grpSpMkLst>
            <pc:docMk/>
            <pc:sldMk cId="1917875241" sldId="311"/>
            <ac:grpSpMk id="3" creationId="{27E7EEA2-7005-40D5-83C9-3E8CD62F3CD2}"/>
          </ac:grpSpMkLst>
        </pc:grpChg>
        <pc:graphicFrameChg chg="del">
          <ac:chgData name="Chenxi Qiu" userId="2835ca6ba4230f20" providerId="LiveId" clId="{4B5B707E-E00E-48F1-92A5-1740B72E747E}" dt="2018-10-29T14:22:27.821" v="1631" actId="478"/>
          <ac:graphicFrameMkLst>
            <pc:docMk/>
            <pc:sldMk cId="1917875241" sldId="311"/>
            <ac:graphicFrameMk id="7" creationId="{6DCCF26F-C66A-4E4B-8848-C364241C9ECD}"/>
          </ac:graphicFrameMkLst>
        </pc:graphicFrameChg>
        <pc:picChg chg="add mod">
          <ac:chgData name="Chenxi Qiu" userId="2835ca6ba4230f20" providerId="LiveId" clId="{4B5B707E-E00E-48F1-92A5-1740B72E747E}" dt="2018-10-29T14:22:52.340" v="1639" actId="164"/>
          <ac:picMkLst>
            <pc:docMk/>
            <pc:sldMk cId="1917875241" sldId="311"/>
            <ac:picMk id="8" creationId="{CC93FAF5-0C07-4AE2-BF41-4C3B862EC2DC}"/>
          </ac:picMkLst>
        </pc:picChg>
        <pc:picChg chg="add mod">
          <ac:chgData name="Chenxi Qiu" userId="2835ca6ba4230f20" providerId="LiveId" clId="{4B5B707E-E00E-48F1-92A5-1740B72E747E}" dt="2018-10-29T14:23:02.387" v="1643" actId="1076"/>
          <ac:picMkLst>
            <pc:docMk/>
            <pc:sldMk cId="1917875241" sldId="311"/>
            <ac:picMk id="12" creationId="{F12A692C-7824-4512-9213-2A35A67C92A1}"/>
          </ac:picMkLst>
        </pc:picChg>
      </pc:sldChg>
      <pc:sldChg chg="addSp delSp modSp add">
        <pc:chgData name="Chenxi Qiu" userId="2835ca6ba4230f20" providerId="LiveId" clId="{4B5B707E-E00E-48F1-92A5-1740B72E747E}" dt="2018-10-29T14:27:08.025" v="1706" actId="1076"/>
        <pc:sldMkLst>
          <pc:docMk/>
          <pc:sldMk cId="1489436994" sldId="312"/>
        </pc:sldMkLst>
        <pc:spChg chg="add del mod">
          <ac:chgData name="Chenxi Qiu" userId="2835ca6ba4230f20" providerId="LiveId" clId="{4B5B707E-E00E-48F1-92A5-1740B72E747E}" dt="2018-10-29T14:24:15.204" v="1655" actId="478"/>
          <ac:spMkLst>
            <pc:docMk/>
            <pc:sldMk cId="1489436994" sldId="312"/>
            <ac:spMk id="4" creationId="{6FEFE3AB-AC48-4999-952C-418897BCB0AE}"/>
          </ac:spMkLst>
        </pc:spChg>
        <pc:spChg chg="add mod">
          <ac:chgData name="Chenxi Qiu" userId="2835ca6ba4230f20" providerId="LiveId" clId="{4B5B707E-E00E-48F1-92A5-1740B72E747E}" dt="2018-10-29T14:27:08.025" v="1706" actId="1076"/>
          <ac:spMkLst>
            <pc:docMk/>
            <pc:sldMk cId="1489436994" sldId="312"/>
            <ac:spMk id="5" creationId="{9BBAA9B9-EAE2-41DD-9798-681CE3428B40}"/>
          </ac:spMkLst>
        </pc:spChg>
        <pc:spChg chg="mod">
          <ac:chgData name="Chenxi Qiu" userId="2835ca6ba4230f20" providerId="LiveId" clId="{4B5B707E-E00E-48F1-92A5-1740B72E747E}" dt="2018-10-29T14:23:43.660" v="1648" actId="113"/>
          <ac:spMkLst>
            <pc:docMk/>
            <pc:sldMk cId="1489436994" sldId="312"/>
            <ac:spMk id="44" creationId="{5080098B-FA06-4908-929F-16C515C3F572}"/>
          </ac:spMkLst>
        </pc:spChg>
        <pc:grpChg chg="del">
          <ac:chgData name="Chenxi Qiu" userId="2835ca6ba4230f20" providerId="LiveId" clId="{4B5B707E-E00E-48F1-92A5-1740B72E747E}" dt="2018-10-29T14:23:28.862" v="1645" actId="478"/>
          <ac:grpSpMkLst>
            <pc:docMk/>
            <pc:sldMk cId="1489436994" sldId="312"/>
            <ac:grpSpMk id="3" creationId="{27E7EEA2-7005-40D5-83C9-3E8CD62F3CD2}"/>
          </ac:grpSpMkLst>
        </pc:grpChg>
        <pc:picChg chg="del">
          <ac:chgData name="Chenxi Qiu" userId="2835ca6ba4230f20" providerId="LiveId" clId="{4B5B707E-E00E-48F1-92A5-1740B72E747E}" dt="2018-10-29T14:23:29.181" v="1646" actId="478"/>
          <ac:picMkLst>
            <pc:docMk/>
            <pc:sldMk cId="1489436994" sldId="312"/>
            <ac:picMk id="12" creationId="{F12A692C-7824-4512-9213-2A35A67C92A1}"/>
          </ac:picMkLst>
        </pc:picChg>
        <pc:picChg chg="add del mod">
          <ac:chgData name="Chenxi Qiu" userId="2835ca6ba4230f20" providerId="LiveId" clId="{4B5B707E-E00E-48F1-92A5-1740B72E747E}" dt="2018-10-29T14:27:05.225" v="1705" actId="478"/>
          <ac:picMkLst>
            <pc:docMk/>
            <pc:sldMk cId="1489436994" sldId="312"/>
            <ac:picMk id="13" creationId="{D2A4757E-F2CD-40E6-9F89-5D8A55550399}"/>
          </ac:picMkLst>
        </pc:picChg>
      </pc:sldChg>
      <pc:sldChg chg="delSp modSp add ord">
        <pc:chgData name="Chenxi Qiu" userId="2835ca6ba4230f20" providerId="LiveId" clId="{4B5B707E-E00E-48F1-92A5-1740B72E747E}" dt="2018-10-29T14:28:17.802" v="1736" actId="20577"/>
        <pc:sldMkLst>
          <pc:docMk/>
          <pc:sldMk cId="4175016950" sldId="313"/>
        </pc:sldMkLst>
        <pc:spChg chg="mod">
          <ac:chgData name="Chenxi Qiu" userId="2835ca6ba4230f20" providerId="LiveId" clId="{4B5B707E-E00E-48F1-92A5-1740B72E747E}" dt="2018-10-29T14:27:28.831" v="1710" actId="207"/>
          <ac:spMkLst>
            <pc:docMk/>
            <pc:sldMk cId="4175016950" sldId="313"/>
            <ac:spMk id="2" creationId="{AC107962-5648-42C0-BC13-4E17C0F3BB1D}"/>
          </ac:spMkLst>
        </pc:spChg>
        <pc:spChg chg="mod">
          <ac:chgData name="Chenxi Qiu" userId="2835ca6ba4230f20" providerId="LiveId" clId="{4B5B707E-E00E-48F1-92A5-1740B72E747E}" dt="2018-10-29T14:28:17.802" v="1736" actId="20577"/>
          <ac:spMkLst>
            <pc:docMk/>
            <pc:sldMk cId="4175016950" sldId="313"/>
            <ac:spMk id="44" creationId="{5080098B-FA06-4908-929F-16C515C3F572}"/>
          </ac:spMkLst>
        </pc:spChg>
        <pc:grpChg chg="del">
          <ac:chgData name="Chenxi Qiu" userId="2835ca6ba4230f20" providerId="LiveId" clId="{4B5B707E-E00E-48F1-92A5-1740B72E747E}" dt="2018-10-29T14:27:31.205" v="1711" actId="478"/>
          <ac:grpSpMkLst>
            <pc:docMk/>
            <pc:sldMk cId="4175016950" sldId="313"/>
            <ac:grpSpMk id="3" creationId="{27E7EEA2-7005-40D5-83C9-3E8CD62F3CD2}"/>
          </ac:grpSpMkLst>
        </pc:grpChg>
        <pc:picChg chg="del">
          <ac:chgData name="Chenxi Qiu" userId="2835ca6ba4230f20" providerId="LiveId" clId="{4B5B707E-E00E-48F1-92A5-1740B72E747E}" dt="2018-10-29T14:27:44.328" v="1713" actId="478"/>
          <ac:picMkLst>
            <pc:docMk/>
            <pc:sldMk cId="4175016950" sldId="313"/>
            <ac:picMk id="12" creationId="{F12A692C-7824-4512-9213-2A35A67C92A1}"/>
          </ac:picMkLst>
        </pc:picChg>
      </pc:sldChg>
    </pc:docChg>
  </pc:docChgLst>
  <pc:docChgLst>
    <pc:chgData name="Chenxi Qiu" userId="2835ca6ba4230f20" providerId="LiveId" clId="{AD9EB2E2-D2D7-4AE1-B785-FCA0E14A68F3}"/>
  </pc:docChgLst>
  <pc:docChgLst>
    <pc:chgData name="Chenxi Qiu" userId="2835ca6ba4230f20" providerId="LiveId" clId="{F793DC24-2C81-4B49-8B25-55ABC7D1497A}"/>
  </pc:docChgLst>
  <pc:docChgLst>
    <pc:chgData name="邱晨曦" userId="2835ca6ba4230f20" providerId="LiveId" clId="{AD9EB2E2-D2D7-4AE1-B785-FCA0E14A68F3}"/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417070-8CBE-4ED4-865A-C8BADED1F847}" type="datetimeFigureOut">
              <a:rPr lang="en-GB" smtClean="0"/>
              <a:t>29/10/2018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1E236C-ED45-4AC6-9CA2-4EC327F175C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9125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1E236C-ED45-4AC6-9CA2-4EC327F175CB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79975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1E236C-ED45-4AC6-9CA2-4EC327F175CB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36212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1E236C-ED45-4AC6-9CA2-4EC327F175CB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31741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1E236C-ED45-4AC6-9CA2-4EC327F175CB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62730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1E236C-ED45-4AC6-9CA2-4EC327F175CB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86615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1E236C-ED45-4AC6-9CA2-4EC327F175CB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70818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1E236C-ED45-4AC6-9CA2-4EC327F175CB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67715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1E236C-ED45-4AC6-9CA2-4EC327F175CB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76457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1E236C-ED45-4AC6-9CA2-4EC327F175CB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06398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1E236C-ED45-4AC6-9CA2-4EC327F175CB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51692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1E236C-ED45-4AC6-9CA2-4EC327F175CB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3090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1E236C-ED45-4AC6-9CA2-4EC327F175CB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66087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1E236C-ED45-4AC6-9CA2-4EC327F175CB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70532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1E236C-ED45-4AC6-9CA2-4EC327F175CB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05310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1E236C-ED45-4AC6-9CA2-4EC327F175CB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60522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1E236C-ED45-4AC6-9CA2-4EC327F175CB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1453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1E236C-ED45-4AC6-9CA2-4EC327F175CB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76150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1E236C-ED45-4AC6-9CA2-4EC327F175CB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89493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CF32D-7C4E-4EF0-820F-8242641FE8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AFE205-F2A4-41E8-822E-9E0ECCE2DB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35F7A4-141C-47AB-B961-374CB2207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D1E32-46C4-4A81-809E-204210A15EC3}" type="datetime1">
              <a:rPr lang="en-GB" smtClean="0"/>
              <a:t>29/10/2018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44774-B2F0-40A4-B916-9C2A02395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2E872-8431-4FB5-930A-7CAECE90A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DDA0C-7CB0-4FC8-AC69-DD30E68A80B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496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034CB-93CC-4BAE-9A3B-BF9F59A28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12EA91-8C01-478C-BE28-BD0E4CB054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EFD1AF-3A1E-41ED-995E-D4D53A5B7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DE410-36BC-4AE1-8006-CC19E3C2F8BB}" type="datetime1">
              <a:rPr lang="en-GB" smtClean="0"/>
              <a:t>29/10/2018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4BEA6E-2453-43D2-9B8B-61C764689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5F717C-DDD6-4A5C-83B8-9ED6E96F9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DDA0C-7CB0-4FC8-AC69-DD30E68A80B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9348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D13921-4E01-4C55-B37A-96CE2D0876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825156-DF06-47CD-87D9-AF0924A5C1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8BCF2D-20E3-41BD-A27D-FE17AF09C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71B14-9BAB-4BFD-9E40-E5CE2250D3D2}" type="datetime1">
              <a:rPr lang="en-GB" smtClean="0"/>
              <a:t>29/10/2018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E283FB-34AA-4187-A646-DC1FE4734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2C88B-A616-49CD-8910-3DDFC0FAD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DDA0C-7CB0-4FC8-AC69-DD30E68A80B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549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5CDFF-19E4-4441-9312-7755F7E25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5EF9C-484D-4161-86BD-5C91662127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E809C8-7C51-4140-8D1E-2AA8301FF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EE100-D611-42DB-A02D-861A59DDB369}" type="datetime1">
              <a:rPr lang="en-GB" smtClean="0"/>
              <a:t>29/10/2018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9EC358-3B2C-47DC-8F4E-7A8BB265C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26FB78-4E09-4E68-A886-EFFD0B58C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DDA0C-7CB0-4FC8-AC69-DD30E68A80B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5586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65BB7-D93F-4F8F-8CB6-B72331136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7BF99B-FBAE-490F-A98F-24CEBFFA34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0396D0-2990-41C1-A208-1F9CF5E09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6911A-B814-442A-AB23-BE80595FE9CA}" type="datetime1">
              <a:rPr lang="en-GB" smtClean="0"/>
              <a:t>29/10/2018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6C9CD6-F957-4DBA-B236-60F8EC8C4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46155D-2100-4C11-97F3-700644B02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DDA0C-7CB0-4FC8-AC69-DD30E68A80B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0463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2E44A-0EEF-42CD-AF5B-8900E70EF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CC6AD8-69EB-4728-8296-8AA5F94DD9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1B899F-EE5F-41AD-B425-0EC07AFAFA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73E379-35B1-4D64-B159-1B9DFC33D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2DE6D-96DC-4734-AAF7-919428F68221}" type="datetime1">
              <a:rPr lang="en-GB" smtClean="0"/>
              <a:t>29/10/2018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E51D1D-CA59-40EF-BE08-25432DD2D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B708E4-5E3F-43C3-B731-517E314DB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DDA0C-7CB0-4FC8-AC69-DD30E68A80B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356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DD0C9-6E02-4B88-AAE7-951C9343C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A2849E-E7FE-4CEC-9227-EF7905BBAA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C142B9-A720-4AA6-A9F6-AFAEFC4420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BF51B3-E92F-4818-9139-E5B614450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5061A8-BA9F-4043-8692-889641BFA2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CF7FA5-509D-464B-8AC5-6EA428B5B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5D3B6-1612-4672-A5D2-6E9931C08D5B}" type="datetime1">
              <a:rPr lang="en-GB" smtClean="0"/>
              <a:t>29/10/2018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9D89A1-B976-41FE-94E2-8DE5A2346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211D1C-B3F6-4BE0-A1D6-603251670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DDA0C-7CB0-4FC8-AC69-DD30E68A80B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6350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217CA-D6DE-4C6F-8310-CEDE36A5B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E04F07-5A75-4524-8B0E-963505343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FAB7A-A599-41E4-B0AD-9BA172D5FFF4}" type="datetime1">
              <a:rPr lang="en-GB" smtClean="0"/>
              <a:t>29/10/2018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3C0382-7ECB-4615-AB92-455436A48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45E17F-253B-4327-8FE6-BE6B85A57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DDA0C-7CB0-4FC8-AC69-DD30E68A80B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2445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0FA5F8-B90D-493B-B490-8F85ED333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A4954-891E-4612-A4F8-7A1285C41384}" type="datetime1">
              <a:rPr lang="en-GB" smtClean="0"/>
              <a:t>29/10/2018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78559E-8F8E-4C38-982B-3AC0AEE49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9A59D6-D893-4A6B-A446-B79237C87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DDA0C-7CB0-4FC8-AC69-DD30E68A80B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0063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FD607-028D-4C74-9429-5630AD9B8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17C9C-A0C5-47F2-AEC0-6A2607494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411A01-2D55-4472-9BFD-96767E0261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462F5D-31A0-47A9-A065-29239943E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044F7-42A8-44AA-B499-335D7E2AEFD6}" type="datetime1">
              <a:rPr lang="en-GB" smtClean="0"/>
              <a:t>29/10/2018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2E7057-1505-4A62-A295-FD4715A1E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DF55B4-5E87-4F30-8393-1C89D3826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DDA0C-7CB0-4FC8-AC69-DD30E68A80B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7075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05A88-DEA7-45DB-8A55-F66CBC05E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288C39-272C-4778-879E-CF2ACA53AA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EF7932-B080-49A9-BF25-5A86A92731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733E30-A30A-4049-B0B7-F601CD653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3C9E-98A5-46E6-A35E-8EC0A8D26578}" type="datetime1">
              <a:rPr lang="en-GB" smtClean="0"/>
              <a:t>29/10/2018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90DCE3-33B8-49E0-A642-C27AF3990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4506C9-FAF9-4E83-A6F5-3F84693A5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DDA0C-7CB0-4FC8-AC69-DD30E68A80B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9742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807640-ECC6-46BC-AB3F-7AB1EB295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B53BE9-81FB-4F97-874A-C1AEC794BB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671AA6-3A04-4AFB-AB1F-24CA11163D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5804AA-CC4A-4653-BC30-32023C9643F0}" type="datetime1">
              <a:rPr lang="en-GB" smtClean="0"/>
              <a:t>29/10/2018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EB4585-D9FA-4CA6-B88D-FE17D553A1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962759-EE75-4D21-B22B-25FF6BA6A6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CDDA0C-7CB0-4FC8-AC69-DD30E68A80B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3265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gif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31E5D-6D21-4232-AAE0-47A54A18AE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09320" y="1194191"/>
            <a:ext cx="7782680" cy="2387600"/>
          </a:xfrm>
          <a:effectLst>
            <a:outerShdw blurRad="50800" dist="38100" dir="8100000" algn="tr" rotWithShape="0">
              <a:prstClr val="black">
                <a:alpha val="0"/>
              </a:prstClr>
            </a:outerShdw>
          </a:effectLst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1" dirty="0">
                <a:latin typeface="Book Antiqua" panose="02040602050305030304" pitchFamily="18" charset="0"/>
              </a:rPr>
              <a:t>Cloud: parcel? Model?</a:t>
            </a:r>
            <a:endParaRPr lang="en-GB" sz="3200" b="1" dirty="0">
              <a:latin typeface="Book Antiqua" panose="02040602050305030304" pitchFamily="18" charset="0"/>
              <a:cs typeface="Calibri Light" panose="020F03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A4A84F-A349-4D3E-9471-3EF4000AFA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48769" y="5272760"/>
            <a:ext cx="3703782" cy="782098"/>
          </a:xfrm>
          <a:solidFill>
            <a:srgbClr val="04B1C8"/>
          </a:solidFill>
          <a:effectLst/>
        </p:spPr>
        <p:txBody>
          <a:bodyPr>
            <a:normAutofit/>
          </a:bodyPr>
          <a:lstStyle/>
          <a:p>
            <a:r>
              <a:rPr lang="en-GB" sz="2000" dirty="0">
                <a:solidFill>
                  <a:schemeClr val="bg1"/>
                </a:solidFill>
                <a:latin typeface="+mj-lt"/>
              </a:rPr>
              <a:t>By Chenxi Qiu &amp; Edward Groot</a:t>
            </a:r>
          </a:p>
          <a:p>
            <a:r>
              <a:rPr lang="en-GB" sz="2000" dirty="0">
                <a:solidFill>
                  <a:schemeClr val="bg1"/>
                </a:solidFill>
                <a:latin typeface="+mj-lt"/>
              </a:rPr>
              <a:t>November 1st, 2018</a:t>
            </a:r>
          </a:p>
        </p:txBody>
      </p:sp>
      <p:pic>
        <p:nvPicPr>
          <p:cNvPr id="6" name="Afbeelding 2">
            <a:extLst>
              <a:ext uri="{FF2B5EF4-FFF2-40B4-BE49-F238E27FC236}">
                <a16:creationId xmlns:a16="http://schemas.microsoft.com/office/drawing/2014/main" id="{CD352469-7589-4018-8BC5-982CE0AD386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908"/>
          <a:stretch/>
        </p:blipFill>
        <p:spPr>
          <a:xfrm>
            <a:off x="-1452282" y="0"/>
            <a:ext cx="68387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305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C107962-5648-42C0-BC13-4E17C0F3BB1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0" y="0"/>
                <a:ext cx="12192000" cy="785091"/>
              </a:xfrm>
              <a:solidFill>
                <a:srgbClr val="00B0F0"/>
              </a:solidFill>
            </p:spPr>
            <p:txBody>
              <a:bodyPr>
                <a:normAutofit/>
              </a:bodyPr>
              <a:lstStyle/>
              <a:p>
                <a:r>
                  <a:rPr lang="nl-NL" sz="3600" dirty="0">
                    <a:solidFill>
                      <a:schemeClr val="bg1"/>
                    </a:solidFill>
                  </a:rPr>
                  <a:t>Constant entrainment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sz="3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3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3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3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=5×</m:t>
                    </m:r>
                    <m:sSup>
                      <m:sSupPr>
                        <m:ctrlPr>
                          <a:rPr lang="en-US" sz="3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3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−5</m:t>
                        </m:r>
                      </m:sup>
                    </m:sSup>
                  </m:oMath>
                </a14:m>
                <a:endParaRPr lang="en-GB" sz="3600" dirty="0">
                  <a:solidFill>
                    <a:schemeClr val="bg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C107962-5648-42C0-BC13-4E17C0F3BB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0"/>
                <a:ext cx="12192000" cy="785091"/>
              </a:xfrm>
              <a:blipFill>
                <a:blip r:embed="rId3"/>
                <a:stretch>
                  <a:fillRect l="-1500" t="-5426" b="-1782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71C69456-CC4F-4259-B1D1-D2AD5F632BDB}"/>
              </a:ext>
            </a:extLst>
          </p:cNvPr>
          <p:cNvSpPr/>
          <p:nvPr/>
        </p:nvSpPr>
        <p:spPr>
          <a:xfrm>
            <a:off x="9535229" y="2803648"/>
            <a:ext cx="265677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GB" sz="2000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B03621A8-4564-4844-8C6E-773E244D1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DDA0C-7CB0-4FC8-AC69-DD30E68A80BE}" type="slidenum">
              <a:rPr lang="en-GB" smtClean="0"/>
              <a:t>10</a:t>
            </a:fld>
            <a:endParaRPr lang="en-GB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F1A0527-C9BC-4136-AA62-DE174C92A091}"/>
              </a:ext>
            </a:extLst>
          </p:cNvPr>
          <p:cNvGrpSpPr/>
          <p:nvPr/>
        </p:nvGrpSpPr>
        <p:grpSpPr>
          <a:xfrm>
            <a:off x="178501" y="1513969"/>
            <a:ext cx="5878674" cy="3931597"/>
            <a:chOff x="178501" y="1513969"/>
            <a:chExt cx="5878674" cy="3931597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23E0C09-1CE0-4BCF-9CBB-EBD2CE811CD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8501" y="1513969"/>
              <a:ext cx="5878674" cy="3931597"/>
            </a:xfrm>
            <a:prstGeom prst="rect">
              <a:avLst/>
            </a:prstGeom>
          </p:spPr>
        </p:pic>
        <p:cxnSp>
          <p:nvCxnSpPr>
            <p:cNvPr id="8" name="Rechte verbindingslijn met pijl 6">
              <a:extLst>
                <a:ext uri="{FF2B5EF4-FFF2-40B4-BE49-F238E27FC236}">
                  <a16:creationId xmlns:a16="http://schemas.microsoft.com/office/drawing/2014/main" id="{AAA8E0F7-E7D9-4CA2-85CA-49AA32AE70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0482" y="3652726"/>
              <a:ext cx="1129922" cy="371869"/>
            </a:xfrm>
            <a:prstGeom prst="straightConnector1">
              <a:avLst/>
            </a:prstGeom>
            <a:ln w="5715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kstvak 9">
              <a:extLst>
                <a:ext uri="{FF2B5EF4-FFF2-40B4-BE49-F238E27FC236}">
                  <a16:creationId xmlns:a16="http://schemas.microsoft.com/office/drawing/2014/main" id="{B2B8C11D-2483-46FA-873C-E6D214A767FE}"/>
                </a:ext>
              </a:extLst>
            </p:cNvPr>
            <p:cNvSpPr txBox="1"/>
            <p:nvPr/>
          </p:nvSpPr>
          <p:spPr>
            <a:xfrm rot="20536432">
              <a:off x="1773991" y="3533176"/>
              <a:ext cx="944201" cy="3120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/>
                <a:t>isotherms</a:t>
              </a:r>
            </a:p>
          </p:txBody>
        </p:sp>
        <p:cxnSp>
          <p:nvCxnSpPr>
            <p:cNvPr id="11" name="Rechte verbindingslijn met pijl 11">
              <a:extLst>
                <a:ext uri="{FF2B5EF4-FFF2-40B4-BE49-F238E27FC236}">
                  <a16:creationId xmlns:a16="http://schemas.microsoft.com/office/drawing/2014/main" id="{CC5ACEFE-E7D3-4597-BC21-2C896FDFB5B4}"/>
                </a:ext>
              </a:extLst>
            </p:cNvPr>
            <p:cNvCxnSpPr/>
            <p:nvPr/>
          </p:nvCxnSpPr>
          <p:spPr>
            <a:xfrm flipV="1">
              <a:off x="1125801" y="3480482"/>
              <a:ext cx="0" cy="903418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kstvak 12">
              <a:extLst>
                <a:ext uri="{FF2B5EF4-FFF2-40B4-BE49-F238E27FC236}">
                  <a16:creationId xmlns:a16="http://schemas.microsoft.com/office/drawing/2014/main" id="{D908C823-000A-438B-8CEE-7196CA93A37C}"/>
                </a:ext>
              </a:extLst>
            </p:cNvPr>
            <p:cNvSpPr txBox="1"/>
            <p:nvPr/>
          </p:nvSpPr>
          <p:spPr>
            <a:xfrm rot="16200000">
              <a:off x="998161" y="3932134"/>
              <a:ext cx="566358" cy="3120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/>
                <a:t>Z (m)</a:t>
              </a:r>
            </a:p>
          </p:txBody>
        </p:sp>
        <p:cxnSp>
          <p:nvCxnSpPr>
            <p:cNvPr id="13" name="Rechte verbindingslijn met pijl 15">
              <a:extLst>
                <a:ext uri="{FF2B5EF4-FFF2-40B4-BE49-F238E27FC236}">
                  <a16:creationId xmlns:a16="http://schemas.microsoft.com/office/drawing/2014/main" id="{A56A8322-E61F-447A-9AC1-8741DDE5D1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31621" y="4701650"/>
              <a:ext cx="744169" cy="233881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kstvak 18">
              <a:extLst>
                <a:ext uri="{FF2B5EF4-FFF2-40B4-BE49-F238E27FC236}">
                  <a16:creationId xmlns:a16="http://schemas.microsoft.com/office/drawing/2014/main" id="{3FC7341E-DB6C-46C3-90CA-DAFA77CE06E0}"/>
                </a:ext>
              </a:extLst>
            </p:cNvPr>
            <p:cNvSpPr txBox="1"/>
            <p:nvPr/>
          </p:nvSpPr>
          <p:spPr>
            <a:xfrm rot="20453860">
              <a:off x="2882735" y="4555158"/>
              <a:ext cx="470205" cy="3120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/>
                <a:t>0 °C</a:t>
              </a:r>
            </a:p>
          </p:txBody>
        </p:sp>
        <p:cxnSp>
          <p:nvCxnSpPr>
            <p:cNvPr id="15" name="Connector: Curved 14">
              <a:extLst>
                <a:ext uri="{FF2B5EF4-FFF2-40B4-BE49-F238E27FC236}">
                  <a16:creationId xmlns:a16="http://schemas.microsoft.com/office/drawing/2014/main" id="{6D99271E-40F3-48DD-9B2D-76457C9B8B9F}"/>
                </a:ext>
              </a:extLst>
            </p:cNvPr>
            <p:cNvCxnSpPr/>
            <p:nvPr/>
          </p:nvCxnSpPr>
          <p:spPr>
            <a:xfrm rot="16200000" flipV="1">
              <a:off x="5129378" y="4485558"/>
              <a:ext cx="513635" cy="152429"/>
            </a:xfrm>
            <a:prstGeom prst="curvedConnector3">
              <a:avLst>
                <a:gd name="adj1" fmla="val 1186"/>
              </a:avLst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kstvak 22">
              <a:extLst>
                <a:ext uri="{FF2B5EF4-FFF2-40B4-BE49-F238E27FC236}">
                  <a16:creationId xmlns:a16="http://schemas.microsoft.com/office/drawing/2014/main" id="{34678F06-8F04-4EE6-AD8D-5169703B9483}"/>
                </a:ext>
              </a:extLst>
            </p:cNvPr>
            <p:cNvSpPr txBox="1"/>
            <p:nvPr/>
          </p:nvSpPr>
          <p:spPr>
            <a:xfrm>
              <a:off x="5324604" y="4377106"/>
              <a:ext cx="6142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/>
                <a:t>time</a:t>
              </a:r>
            </a:p>
          </p:txBody>
        </p:sp>
      </p:grpSp>
      <p:sp>
        <p:nvSpPr>
          <p:cNvPr id="25" name="Tijdelijke aanduiding voor inhoud 2">
            <a:extLst>
              <a:ext uri="{FF2B5EF4-FFF2-40B4-BE49-F238E27FC236}">
                <a16:creationId xmlns:a16="http://schemas.microsoft.com/office/drawing/2014/main" id="{85F6B919-04AC-4A2B-B36E-0AA4C6A3A9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9375" y="5667054"/>
            <a:ext cx="10515600" cy="855603"/>
          </a:xfrm>
        </p:spPr>
        <p:txBody>
          <a:bodyPr>
            <a:normAutofit/>
          </a:bodyPr>
          <a:lstStyle/>
          <a:p>
            <a:r>
              <a:rPr lang="nl-NL" sz="2600" dirty="0"/>
              <a:t>Mean precipitation over the final area of the parcel: 3.97 mm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BBC9E5C-EFCB-41DA-81C4-87F495EE4DC1}"/>
              </a:ext>
            </a:extLst>
          </p:cNvPr>
          <p:cNvGrpSpPr/>
          <p:nvPr/>
        </p:nvGrpSpPr>
        <p:grpSpPr>
          <a:xfrm>
            <a:off x="178501" y="1506199"/>
            <a:ext cx="5878671" cy="3931595"/>
            <a:chOff x="178501" y="1506199"/>
            <a:chExt cx="5878671" cy="3931595"/>
          </a:xfrm>
        </p:grpSpPr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A27BBF19-187B-4D58-A66D-03F8175F045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8501" y="1506199"/>
              <a:ext cx="5878671" cy="3931595"/>
            </a:xfrm>
            <a:prstGeom prst="rect">
              <a:avLst/>
            </a:prstGeom>
          </p:spPr>
        </p:pic>
        <p:cxnSp>
          <p:nvCxnSpPr>
            <p:cNvPr id="28" name="Rechte verbindingslijn met pijl 6">
              <a:extLst>
                <a:ext uri="{FF2B5EF4-FFF2-40B4-BE49-F238E27FC236}">
                  <a16:creationId xmlns:a16="http://schemas.microsoft.com/office/drawing/2014/main" id="{4F395DA8-7319-412B-9E62-0296B45104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0482" y="3652726"/>
              <a:ext cx="1129922" cy="371869"/>
            </a:xfrm>
            <a:prstGeom prst="straightConnector1">
              <a:avLst/>
            </a:prstGeom>
            <a:ln w="5715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kstvak 9">
              <a:extLst>
                <a:ext uri="{FF2B5EF4-FFF2-40B4-BE49-F238E27FC236}">
                  <a16:creationId xmlns:a16="http://schemas.microsoft.com/office/drawing/2014/main" id="{BA315A3F-6D54-4D60-98E6-723E667C3014}"/>
                </a:ext>
              </a:extLst>
            </p:cNvPr>
            <p:cNvSpPr txBox="1"/>
            <p:nvPr/>
          </p:nvSpPr>
          <p:spPr>
            <a:xfrm rot="20536432">
              <a:off x="1773991" y="3533176"/>
              <a:ext cx="944201" cy="3120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/>
                <a:t>isotherms</a:t>
              </a:r>
            </a:p>
          </p:txBody>
        </p:sp>
        <p:cxnSp>
          <p:nvCxnSpPr>
            <p:cNvPr id="30" name="Rechte verbindingslijn met pijl 11">
              <a:extLst>
                <a:ext uri="{FF2B5EF4-FFF2-40B4-BE49-F238E27FC236}">
                  <a16:creationId xmlns:a16="http://schemas.microsoft.com/office/drawing/2014/main" id="{A6F45FBB-8C79-4D51-B74A-3FC3292269F2}"/>
                </a:ext>
              </a:extLst>
            </p:cNvPr>
            <p:cNvCxnSpPr/>
            <p:nvPr/>
          </p:nvCxnSpPr>
          <p:spPr>
            <a:xfrm flipV="1">
              <a:off x="1125801" y="3480482"/>
              <a:ext cx="0" cy="903418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kstvak 12">
              <a:extLst>
                <a:ext uri="{FF2B5EF4-FFF2-40B4-BE49-F238E27FC236}">
                  <a16:creationId xmlns:a16="http://schemas.microsoft.com/office/drawing/2014/main" id="{2BA88B26-999B-4E21-9BDD-DF038E734537}"/>
                </a:ext>
              </a:extLst>
            </p:cNvPr>
            <p:cNvSpPr txBox="1"/>
            <p:nvPr/>
          </p:nvSpPr>
          <p:spPr>
            <a:xfrm rot="16200000">
              <a:off x="998161" y="3932134"/>
              <a:ext cx="566358" cy="3120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/>
                <a:t>Z (m)</a:t>
              </a:r>
            </a:p>
          </p:txBody>
        </p:sp>
        <p:cxnSp>
          <p:nvCxnSpPr>
            <p:cNvPr id="32" name="Rechte verbindingslijn met pijl 15">
              <a:extLst>
                <a:ext uri="{FF2B5EF4-FFF2-40B4-BE49-F238E27FC236}">
                  <a16:creationId xmlns:a16="http://schemas.microsoft.com/office/drawing/2014/main" id="{CD6F531D-953F-4622-9A80-A079ADDC5C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31621" y="4701650"/>
              <a:ext cx="744169" cy="233881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kstvak 18">
              <a:extLst>
                <a:ext uri="{FF2B5EF4-FFF2-40B4-BE49-F238E27FC236}">
                  <a16:creationId xmlns:a16="http://schemas.microsoft.com/office/drawing/2014/main" id="{DA8B2BA7-CADB-41BD-A95B-24FDAE914512}"/>
                </a:ext>
              </a:extLst>
            </p:cNvPr>
            <p:cNvSpPr txBox="1"/>
            <p:nvPr/>
          </p:nvSpPr>
          <p:spPr>
            <a:xfrm rot="20453860">
              <a:off x="2882735" y="4555158"/>
              <a:ext cx="470205" cy="3120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/>
                <a:t>0 °C</a:t>
              </a:r>
            </a:p>
          </p:txBody>
        </p:sp>
        <p:cxnSp>
          <p:nvCxnSpPr>
            <p:cNvPr id="34" name="Connector: Curved 33">
              <a:extLst>
                <a:ext uri="{FF2B5EF4-FFF2-40B4-BE49-F238E27FC236}">
                  <a16:creationId xmlns:a16="http://schemas.microsoft.com/office/drawing/2014/main" id="{57AE9F63-B2F0-453E-97F8-3416B4C52A17}"/>
                </a:ext>
              </a:extLst>
            </p:cNvPr>
            <p:cNvCxnSpPr/>
            <p:nvPr/>
          </p:nvCxnSpPr>
          <p:spPr>
            <a:xfrm rot="16200000" flipV="1">
              <a:off x="5129378" y="4485558"/>
              <a:ext cx="513635" cy="152429"/>
            </a:xfrm>
            <a:prstGeom prst="curvedConnector3">
              <a:avLst>
                <a:gd name="adj1" fmla="val 1186"/>
              </a:avLst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kstvak 22">
              <a:extLst>
                <a:ext uri="{FF2B5EF4-FFF2-40B4-BE49-F238E27FC236}">
                  <a16:creationId xmlns:a16="http://schemas.microsoft.com/office/drawing/2014/main" id="{E9C78A50-EB0A-498C-B657-D44A32B9A7C5}"/>
                </a:ext>
              </a:extLst>
            </p:cNvPr>
            <p:cNvSpPr txBox="1"/>
            <p:nvPr/>
          </p:nvSpPr>
          <p:spPr>
            <a:xfrm>
              <a:off x="5324604" y="4377106"/>
              <a:ext cx="6142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/>
                <a:t>time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0F35D696-6DA1-435A-853D-D95DF519F664}"/>
              </a:ext>
            </a:extLst>
          </p:cNvPr>
          <p:cNvGrpSpPr/>
          <p:nvPr/>
        </p:nvGrpSpPr>
        <p:grpSpPr>
          <a:xfrm>
            <a:off x="6336554" y="1513969"/>
            <a:ext cx="5676945" cy="3931920"/>
            <a:chOff x="6070175" y="1505874"/>
            <a:chExt cx="5676945" cy="3931920"/>
          </a:xfrm>
        </p:grpSpPr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E790AD2D-AC23-4C4B-864F-CA9603CDBF3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70175" y="1505874"/>
              <a:ext cx="5676945" cy="3931920"/>
            </a:xfrm>
            <a:prstGeom prst="rect">
              <a:avLst/>
            </a:prstGeom>
          </p:spPr>
        </p:pic>
        <p:cxnSp>
          <p:nvCxnSpPr>
            <p:cNvPr id="38" name="Rechte verbindingslijn met pijl 20">
              <a:extLst>
                <a:ext uri="{FF2B5EF4-FFF2-40B4-BE49-F238E27FC236}">
                  <a16:creationId xmlns:a16="http://schemas.microsoft.com/office/drawing/2014/main" id="{B9086A8E-8753-4322-A348-DF196261E688}"/>
                </a:ext>
              </a:extLst>
            </p:cNvPr>
            <p:cNvCxnSpPr>
              <a:cxnSpLocks/>
            </p:cNvCxnSpPr>
            <p:nvPr/>
          </p:nvCxnSpPr>
          <p:spPr>
            <a:xfrm>
              <a:off x="7184310" y="2005217"/>
              <a:ext cx="609192" cy="248901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ctor: Curved 38">
              <a:extLst>
                <a:ext uri="{FF2B5EF4-FFF2-40B4-BE49-F238E27FC236}">
                  <a16:creationId xmlns:a16="http://schemas.microsoft.com/office/drawing/2014/main" id="{1D0FC812-9E50-4C6D-A282-B700F4B168ED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7398478" y="2944120"/>
              <a:ext cx="1153552" cy="649046"/>
            </a:xfrm>
            <a:prstGeom prst="curvedConnector3">
              <a:avLst>
                <a:gd name="adj1" fmla="val 36586"/>
              </a:avLst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kstvak 22">
              <a:extLst>
                <a:ext uri="{FF2B5EF4-FFF2-40B4-BE49-F238E27FC236}">
                  <a16:creationId xmlns:a16="http://schemas.microsoft.com/office/drawing/2014/main" id="{199F13FB-1DED-4205-9F18-18B066E7ACE5}"/>
                </a:ext>
              </a:extLst>
            </p:cNvPr>
            <p:cNvSpPr txBox="1"/>
            <p:nvPr/>
          </p:nvSpPr>
          <p:spPr>
            <a:xfrm>
              <a:off x="6877174" y="2414453"/>
              <a:ext cx="6142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/>
                <a:t>time</a:t>
              </a:r>
            </a:p>
          </p:txBody>
        </p:sp>
        <p:cxnSp>
          <p:nvCxnSpPr>
            <p:cNvPr id="41" name="Connector: Curved 40">
              <a:extLst>
                <a:ext uri="{FF2B5EF4-FFF2-40B4-BE49-F238E27FC236}">
                  <a16:creationId xmlns:a16="http://schemas.microsoft.com/office/drawing/2014/main" id="{441BCDFF-B55A-4254-B28B-B533686953EF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6556590" y="3449451"/>
              <a:ext cx="494702" cy="146467"/>
            </a:xfrm>
            <a:prstGeom prst="curvedConnector3">
              <a:avLst>
                <a:gd name="adj1" fmla="val 104030"/>
              </a:avLst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ctor: Curved 41">
              <a:extLst>
                <a:ext uri="{FF2B5EF4-FFF2-40B4-BE49-F238E27FC236}">
                  <a16:creationId xmlns:a16="http://schemas.microsoft.com/office/drawing/2014/main" id="{4B4F117C-E98A-48BF-A64F-D8B9423F9047}"/>
                </a:ext>
              </a:extLst>
            </p:cNvPr>
            <p:cNvCxnSpPr/>
            <p:nvPr/>
          </p:nvCxnSpPr>
          <p:spPr>
            <a:xfrm rot="5400000">
              <a:off x="7766425" y="4343044"/>
              <a:ext cx="626418" cy="154745"/>
            </a:xfrm>
            <a:prstGeom prst="curvedConnector3">
              <a:avLst>
                <a:gd name="adj1" fmla="val 90423"/>
              </a:avLst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068886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C107962-5648-42C0-BC13-4E17C0F3BB1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0" y="0"/>
                <a:ext cx="12192000" cy="785091"/>
              </a:xfrm>
              <a:solidFill>
                <a:srgbClr val="00B0F0"/>
              </a:solidFill>
            </p:spPr>
            <p:txBody>
              <a:bodyPr>
                <a:normAutofit fontScale="90000"/>
              </a:bodyPr>
              <a:lstStyle/>
              <a:p>
                <a:r>
                  <a:rPr lang="nl-NL" sz="3600" dirty="0">
                    <a:solidFill>
                      <a:schemeClr val="bg1"/>
                    </a:solidFill>
                  </a:rPr>
                  <a:t>Full entrainment </a:t>
                </a:r>
                <a14:m>
                  <m:oMath xmlns:m="http://schemas.openxmlformats.org/officeDocument/2006/math">
                    <m:r>
                      <a:rPr lang="nl-NL" sz="3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nl-NL" sz="3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nl-NL" sz="3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3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nl-NL" sz="3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nl-NL" sz="3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nl-NL" sz="3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nl-NL" sz="3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sz="3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nl-NL" sz="3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𝑖𝑛𝑣</m:t>
                            </m:r>
                            <m:r>
                              <a:rPr lang="nl-NL" sz="3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nl-NL" sz="3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nl-NL" sz="3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sz="3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nl-NL" sz="3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𝑒𝑞</m:t>
                            </m:r>
                          </m:sub>
                        </m:sSub>
                      </m:den>
                    </m:f>
                  </m:oMath>
                </a14:m>
                <a:endParaRPr lang="en-GB" sz="3600" dirty="0">
                  <a:solidFill>
                    <a:schemeClr val="bg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C107962-5648-42C0-BC13-4E17C0F3BB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0"/>
                <a:ext cx="12192000" cy="785091"/>
              </a:xfrm>
              <a:blipFill>
                <a:blip r:embed="rId3"/>
                <a:stretch>
                  <a:fillRect l="-1250" t="-6202" b="-310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71C69456-CC4F-4259-B1D1-D2AD5F632BDB}"/>
              </a:ext>
            </a:extLst>
          </p:cNvPr>
          <p:cNvSpPr/>
          <p:nvPr/>
        </p:nvSpPr>
        <p:spPr>
          <a:xfrm>
            <a:off x="9535229" y="2803648"/>
            <a:ext cx="265677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GB" sz="2000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B03621A8-4564-4844-8C6E-773E244D1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DDA0C-7CB0-4FC8-AC69-DD30E68A80BE}" type="slidenum">
              <a:rPr lang="en-GB" smtClean="0"/>
              <a:t>11</a:t>
            </a:fld>
            <a:endParaRPr lang="en-GB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F1A0527-C9BC-4136-AA62-DE174C92A091}"/>
              </a:ext>
            </a:extLst>
          </p:cNvPr>
          <p:cNvGrpSpPr/>
          <p:nvPr/>
        </p:nvGrpSpPr>
        <p:grpSpPr>
          <a:xfrm>
            <a:off x="178501" y="1513969"/>
            <a:ext cx="5878674" cy="3931597"/>
            <a:chOff x="178501" y="1513969"/>
            <a:chExt cx="5878674" cy="3931597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23E0C09-1CE0-4BCF-9CBB-EBD2CE811CD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8501" y="1513969"/>
              <a:ext cx="5878674" cy="3931597"/>
            </a:xfrm>
            <a:prstGeom prst="rect">
              <a:avLst/>
            </a:prstGeom>
          </p:spPr>
        </p:pic>
        <p:cxnSp>
          <p:nvCxnSpPr>
            <p:cNvPr id="8" name="Rechte verbindingslijn met pijl 6">
              <a:extLst>
                <a:ext uri="{FF2B5EF4-FFF2-40B4-BE49-F238E27FC236}">
                  <a16:creationId xmlns:a16="http://schemas.microsoft.com/office/drawing/2014/main" id="{AAA8E0F7-E7D9-4CA2-85CA-49AA32AE70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0482" y="3652726"/>
              <a:ext cx="1129922" cy="371869"/>
            </a:xfrm>
            <a:prstGeom prst="straightConnector1">
              <a:avLst/>
            </a:prstGeom>
            <a:ln w="5715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kstvak 9">
              <a:extLst>
                <a:ext uri="{FF2B5EF4-FFF2-40B4-BE49-F238E27FC236}">
                  <a16:creationId xmlns:a16="http://schemas.microsoft.com/office/drawing/2014/main" id="{B2B8C11D-2483-46FA-873C-E6D214A767FE}"/>
                </a:ext>
              </a:extLst>
            </p:cNvPr>
            <p:cNvSpPr txBox="1"/>
            <p:nvPr/>
          </p:nvSpPr>
          <p:spPr>
            <a:xfrm rot="20536432">
              <a:off x="1773991" y="3533176"/>
              <a:ext cx="944201" cy="3120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/>
                <a:t>isotherms</a:t>
              </a:r>
            </a:p>
          </p:txBody>
        </p:sp>
        <p:cxnSp>
          <p:nvCxnSpPr>
            <p:cNvPr id="11" name="Rechte verbindingslijn met pijl 11">
              <a:extLst>
                <a:ext uri="{FF2B5EF4-FFF2-40B4-BE49-F238E27FC236}">
                  <a16:creationId xmlns:a16="http://schemas.microsoft.com/office/drawing/2014/main" id="{CC5ACEFE-E7D3-4597-BC21-2C896FDFB5B4}"/>
                </a:ext>
              </a:extLst>
            </p:cNvPr>
            <p:cNvCxnSpPr/>
            <p:nvPr/>
          </p:nvCxnSpPr>
          <p:spPr>
            <a:xfrm flipV="1">
              <a:off x="1125801" y="3480482"/>
              <a:ext cx="0" cy="903418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kstvak 12">
              <a:extLst>
                <a:ext uri="{FF2B5EF4-FFF2-40B4-BE49-F238E27FC236}">
                  <a16:creationId xmlns:a16="http://schemas.microsoft.com/office/drawing/2014/main" id="{D908C823-000A-438B-8CEE-7196CA93A37C}"/>
                </a:ext>
              </a:extLst>
            </p:cNvPr>
            <p:cNvSpPr txBox="1"/>
            <p:nvPr/>
          </p:nvSpPr>
          <p:spPr>
            <a:xfrm rot="16200000">
              <a:off x="998161" y="3932134"/>
              <a:ext cx="566358" cy="3120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/>
                <a:t>Z (m)</a:t>
              </a:r>
            </a:p>
          </p:txBody>
        </p:sp>
        <p:cxnSp>
          <p:nvCxnSpPr>
            <p:cNvPr id="13" name="Rechte verbindingslijn met pijl 15">
              <a:extLst>
                <a:ext uri="{FF2B5EF4-FFF2-40B4-BE49-F238E27FC236}">
                  <a16:creationId xmlns:a16="http://schemas.microsoft.com/office/drawing/2014/main" id="{A56A8322-E61F-447A-9AC1-8741DDE5D1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31621" y="4701650"/>
              <a:ext cx="744169" cy="233881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kstvak 18">
              <a:extLst>
                <a:ext uri="{FF2B5EF4-FFF2-40B4-BE49-F238E27FC236}">
                  <a16:creationId xmlns:a16="http://schemas.microsoft.com/office/drawing/2014/main" id="{3FC7341E-DB6C-46C3-90CA-DAFA77CE06E0}"/>
                </a:ext>
              </a:extLst>
            </p:cNvPr>
            <p:cNvSpPr txBox="1"/>
            <p:nvPr/>
          </p:nvSpPr>
          <p:spPr>
            <a:xfrm rot="20453860">
              <a:off x="2882735" y="4555158"/>
              <a:ext cx="470205" cy="3120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/>
                <a:t>0 °C</a:t>
              </a:r>
            </a:p>
          </p:txBody>
        </p:sp>
        <p:cxnSp>
          <p:nvCxnSpPr>
            <p:cNvPr id="15" name="Connector: Curved 14">
              <a:extLst>
                <a:ext uri="{FF2B5EF4-FFF2-40B4-BE49-F238E27FC236}">
                  <a16:creationId xmlns:a16="http://schemas.microsoft.com/office/drawing/2014/main" id="{6D99271E-40F3-48DD-9B2D-76457C9B8B9F}"/>
                </a:ext>
              </a:extLst>
            </p:cNvPr>
            <p:cNvCxnSpPr/>
            <p:nvPr/>
          </p:nvCxnSpPr>
          <p:spPr>
            <a:xfrm rot="16200000" flipV="1">
              <a:off x="5129378" y="4485558"/>
              <a:ext cx="513635" cy="152429"/>
            </a:xfrm>
            <a:prstGeom prst="curvedConnector3">
              <a:avLst>
                <a:gd name="adj1" fmla="val 1186"/>
              </a:avLst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kstvak 22">
              <a:extLst>
                <a:ext uri="{FF2B5EF4-FFF2-40B4-BE49-F238E27FC236}">
                  <a16:creationId xmlns:a16="http://schemas.microsoft.com/office/drawing/2014/main" id="{34678F06-8F04-4EE6-AD8D-5169703B9483}"/>
                </a:ext>
              </a:extLst>
            </p:cNvPr>
            <p:cNvSpPr txBox="1"/>
            <p:nvPr/>
          </p:nvSpPr>
          <p:spPr>
            <a:xfrm>
              <a:off x="5324604" y="4377106"/>
              <a:ext cx="6142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/>
                <a:t>time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ijdelijke aanduiding voor inhoud 2">
                <a:extLst>
                  <a:ext uri="{FF2B5EF4-FFF2-40B4-BE49-F238E27FC236}">
                    <a16:creationId xmlns:a16="http://schemas.microsoft.com/office/drawing/2014/main" id="{85F6B919-04AC-4A2B-B36E-0AA4C6A3A9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99375" y="5667054"/>
                <a:ext cx="10515600" cy="855603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nl-NL" sz="2400" dirty="0"/>
                  <a:t>Reference run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nl-N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nl-NL" sz="2400" dirty="0"/>
                  <a:t> = 5e-5 &amp;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nl-N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𝑖𝑛𝑣</m:t>
                        </m:r>
                        <m:r>
                          <a:rPr lang="nl-N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nl-N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nl-NL" sz="2400" dirty="0"/>
                  <a:t> = 0.16</a:t>
                </a:r>
              </a:p>
              <a:p>
                <a:r>
                  <a:rPr lang="nl-NL" sz="2400" dirty="0"/>
                  <a:t>4.99 mm areal mean precipitation</a:t>
                </a:r>
              </a:p>
            </p:txBody>
          </p:sp>
        </mc:Choice>
        <mc:Fallback xmlns="">
          <p:sp>
            <p:nvSpPr>
              <p:cNvPr id="25" name="Tijdelijke aanduiding voor inhoud 2">
                <a:extLst>
                  <a:ext uri="{FF2B5EF4-FFF2-40B4-BE49-F238E27FC236}">
                    <a16:creationId xmlns:a16="http://schemas.microsoft.com/office/drawing/2014/main" id="{85F6B919-04AC-4A2B-B36E-0AA4C6A3A9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99375" y="5667054"/>
                <a:ext cx="10515600" cy="855603"/>
              </a:xfrm>
              <a:blipFill>
                <a:blip r:embed="rId5"/>
                <a:stretch>
                  <a:fillRect l="-754" t="-12143" b="-128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 25">
            <a:extLst>
              <a:ext uri="{FF2B5EF4-FFF2-40B4-BE49-F238E27FC236}">
                <a16:creationId xmlns:a16="http://schemas.microsoft.com/office/drawing/2014/main" id="{7102EA40-6C15-47AE-A8A6-D48C1076656C}"/>
              </a:ext>
            </a:extLst>
          </p:cNvPr>
          <p:cNvGrpSpPr/>
          <p:nvPr/>
        </p:nvGrpSpPr>
        <p:grpSpPr>
          <a:xfrm>
            <a:off x="178501" y="1514659"/>
            <a:ext cx="5878671" cy="3931645"/>
            <a:chOff x="178501" y="1514659"/>
            <a:chExt cx="5878671" cy="3931645"/>
          </a:xfrm>
        </p:grpSpPr>
        <p:pic>
          <p:nvPicPr>
            <p:cNvPr id="27" name="Afbeelding 1">
              <a:extLst>
                <a:ext uri="{FF2B5EF4-FFF2-40B4-BE49-F238E27FC236}">
                  <a16:creationId xmlns:a16="http://schemas.microsoft.com/office/drawing/2014/main" id="{FC749F18-2809-4C1D-8FB7-03D48F27F861}"/>
                </a:ext>
              </a:extLst>
            </p:cNvPr>
            <p:cNvPicPr/>
            <p:nvPr/>
          </p:nvPicPr>
          <p:blipFill>
            <a:blip r:embed="rId6"/>
            <a:stretch>
              <a:fillRect/>
            </a:stretch>
          </p:blipFill>
          <p:spPr>
            <a:xfrm>
              <a:off x="178501" y="1514659"/>
              <a:ext cx="5878671" cy="3931645"/>
            </a:xfrm>
            <a:prstGeom prst="rect">
              <a:avLst/>
            </a:prstGeom>
          </p:spPr>
        </p:pic>
        <p:sp>
          <p:nvSpPr>
            <p:cNvPr id="28" name="Tekstvak 9">
              <a:extLst>
                <a:ext uri="{FF2B5EF4-FFF2-40B4-BE49-F238E27FC236}">
                  <a16:creationId xmlns:a16="http://schemas.microsoft.com/office/drawing/2014/main" id="{44C78832-5826-4EEB-893C-0F451B972FB6}"/>
                </a:ext>
              </a:extLst>
            </p:cNvPr>
            <p:cNvSpPr txBox="1"/>
            <p:nvPr/>
          </p:nvSpPr>
          <p:spPr>
            <a:xfrm rot="20536432">
              <a:off x="2153726" y="3504523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nl-NL" dirty="0"/>
            </a:p>
          </p:txBody>
        </p:sp>
        <p:sp>
          <p:nvSpPr>
            <p:cNvPr id="29" name="Tekstvak 12">
              <a:extLst>
                <a:ext uri="{FF2B5EF4-FFF2-40B4-BE49-F238E27FC236}">
                  <a16:creationId xmlns:a16="http://schemas.microsoft.com/office/drawing/2014/main" id="{39A43BDB-7509-41D9-B964-42B2C5CCE870}"/>
                </a:ext>
              </a:extLst>
            </p:cNvPr>
            <p:cNvSpPr txBox="1"/>
            <p:nvPr/>
          </p:nvSpPr>
          <p:spPr>
            <a:xfrm rot="16200000">
              <a:off x="1188974" y="3903481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nl-NL" dirty="0"/>
            </a:p>
          </p:txBody>
        </p:sp>
        <p:sp>
          <p:nvSpPr>
            <p:cNvPr id="30" name="Tekstvak 18">
              <a:extLst>
                <a:ext uri="{FF2B5EF4-FFF2-40B4-BE49-F238E27FC236}">
                  <a16:creationId xmlns:a16="http://schemas.microsoft.com/office/drawing/2014/main" id="{5EA948A3-D8E9-4498-8E94-95186DC5BB47}"/>
                </a:ext>
              </a:extLst>
            </p:cNvPr>
            <p:cNvSpPr txBox="1"/>
            <p:nvPr/>
          </p:nvSpPr>
          <p:spPr>
            <a:xfrm rot="20453860">
              <a:off x="3025472" y="4526505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nl-NL" dirty="0"/>
            </a:p>
          </p:txBody>
        </p:sp>
        <p:sp>
          <p:nvSpPr>
            <p:cNvPr id="31" name="Tekstvak 22">
              <a:extLst>
                <a:ext uri="{FF2B5EF4-FFF2-40B4-BE49-F238E27FC236}">
                  <a16:creationId xmlns:a16="http://schemas.microsoft.com/office/drawing/2014/main" id="{BEF3BDA6-A5C0-4A15-8D88-49C3DE550880}"/>
                </a:ext>
              </a:extLst>
            </p:cNvPr>
            <p:cNvSpPr txBox="1"/>
            <p:nvPr/>
          </p:nvSpPr>
          <p:spPr>
            <a:xfrm>
              <a:off x="5324604" y="4377106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nl-NL" dirty="0"/>
            </a:p>
          </p:txBody>
        </p:sp>
      </p:grpSp>
      <p:pic>
        <p:nvPicPr>
          <p:cNvPr id="32" name="Afbeelding 74">
            <a:extLst>
              <a:ext uri="{FF2B5EF4-FFF2-40B4-BE49-F238E27FC236}">
                <a16:creationId xmlns:a16="http://schemas.microsoft.com/office/drawing/2014/main" id="{FDE1283E-7683-42A6-B5BD-522CBC70E1F2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6338795" y="1518310"/>
            <a:ext cx="5663932" cy="3922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4974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07962-5648-42C0-BC13-4E17C0F3B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9865" y="449247"/>
            <a:ext cx="5127031" cy="1676603"/>
          </a:xfrm>
          <a:solidFill>
            <a:srgbClr val="00B0F0"/>
          </a:solidFill>
        </p:spPr>
        <p:txBody>
          <a:bodyPr>
            <a:noAutofit/>
          </a:bodyPr>
          <a:lstStyle/>
          <a:p>
            <a:pPr algn="ctr"/>
            <a:r>
              <a:rPr lang="en-GB" sz="36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Sensitive!</a:t>
            </a:r>
          </a:p>
        </p:txBody>
      </p:sp>
      <p:pic>
        <p:nvPicPr>
          <p:cNvPr id="12" name="Afbeelding 14">
            <a:extLst>
              <a:ext uri="{FF2B5EF4-FFF2-40B4-BE49-F238E27FC236}">
                <a16:creationId xmlns:a16="http://schemas.microsoft.com/office/drawing/2014/main" id="{393C231F-9CD1-48A8-8B60-2B930DC643E3}"/>
              </a:ext>
            </a:extLst>
          </p:cNvPr>
          <p:cNvPicPr/>
          <p:nvPr/>
        </p:nvPicPr>
        <p:blipFill rotWithShape="1">
          <a:blip r:embed="rId3"/>
          <a:srcRect l="71700" t="51909" r="11874" b="11161"/>
          <a:stretch/>
        </p:blipFill>
        <p:spPr>
          <a:xfrm>
            <a:off x="1160323" y="2545426"/>
            <a:ext cx="2484563" cy="3822404"/>
          </a:xfrm>
          <a:prstGeom prst="rect">
            <a:avLst/>
          </a:prstGeom>
        </p:spPr>
      </p:pic>
      <p:pic>
        <p:nvPicPr>
          <p:cNvPr id="13" name="Afbeelding 13">
            <a:extLst>
              <a:ext uri="{FF2B5EF4-FFF2-40B4-BE49-F238E27FC236}">
                <a16:creationId xmlns:a16="http://schemas.microsoft.com/office/drawing/2014/main" id="{ECE9FE8B-0D67-44A1-9B8C-C3238C3F0C0D}"/>
              </a:ext>
            </a:extLst>
          </p:cNvPr>
          <p:cNvPicPr/>
          <p:nvPr/>
        </p:nvPicPr>
        <p:blipFill rotWithShape="1">
          <a:blip r:embed="rId4"/>
          <a:srcRect l="3000" t="45752" r="42760" b="5731"/>
          <a:stretch/>
        </p:blipFill>
        <p:spPr>
          <a:xfrm>
            <a:off x="4406939" y="2545426"/>
            <a:ext cx="6235292" cy="387018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ijdelijke aanduiding voor inhoud 2">
                <a:extLst>
                  <a:ext uri="{FF2B5EF4-FFF2-40B4-BE49-F238E27FC236}">
                    <a16:creationId xmlns:a16="http://schemas.microsoft.com/office/drawing/2014/main" id="{13BB5E2C-D7DC-4459-9E62-CABDD2734D4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25104" y="499441"/>
                <a:ext cx="6585967" cy="3566577"/>
              </a:xfrm>
            </p:spPr>
            <p:txBody>
              <a:bodyPr>
                <a:normAutofit/>
              </a:bodyPr>
              <a:lstStyle/>
              <a:p>
                <a:r>
                  <a:rPr lang="nl-NL" sz="2400" dirty="0"/>
                  <a:t>Both momentum </a:t>
                </a:r>
                <a:r>
                  <a:rPr lang="nl-NL" sz="2400" dirty="0" err="1"/>
                  <a:t>eq</a:t>
                </a:r>
                <a:r>
                  <a:rPr lang="nl-NL" sz="2400" dirty="0"/>
                  <a:t>. </a:t>
                </a:r>
                <a:r>
                  <a:rPr lang="nl-NL" sz="2400" dirty="0" err="1"/>
                  <a:t>and</a:t>
                </a:r>
                <a:r>
                  <a:rPr lang="nl-NL" sz="2400" dirty="0"/>
                  <a:t> </a:t>
                </a:r>
                <a:r>
                  <a:rPr lang="nl-NL" sz="2400" dirty="0" err="1"/>
                  <a:t>phase</a:t>
                </a:r>
                <a:r>
                  <a:rPr lang="nl-NL" sz="2400" dirty="0"/>
                  <a:t> of </a:t>
                </a:r>
                <a:r>
                  <a:rPr lang="nl-NL" sz="2400" dirty="0" err="1"/>
                  <a:t>the</a:t>
                </a:r>
                <a:r>
                  <a:rPr lang="nl-NL" sz="2400" dirty="0"/>
                  <a:t> </a:t>
                </a:r>
                <a:r>
                  <a:rPr lang="nl-NL" sz="2400" dirty="0" err="1"/>
                  <a:t>cloud</a:t>
                </a:r>
                <a:r>
                  <a:rPr lang="nl-NL" sz="2400" dirty="0"/>
                  <a:t> content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nl-NL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𝑑𝑊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den>
                    </m:f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</m:num>
                          <m:den>
                            <m:sSubSup>
                              <m:sSub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</m:den>
                        </m:f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endParaRPr lang="nl-NL" sz="2400" dirty="0"/>
              </a:p>
            </p:txBody>
          </p:sp>
        </mc:Choice>
        <mc:Fallback xmlns="">
          <p:sp>
            <p:nvSpPr>
              <p:cNvPr id="14" name="Tijdelijke aanduiding voor inhoud 2">
                <a:extLst>
                  <a:ext uri="{FF2B5EF4-FFF2-40B4-BE49-F238E27FC236}">
                    <a16:creationId xmlns:a16="http://schemas.microsoft.com/office/drawing/2014/main" id="{13BB5E2C-D7DC-4459-9E62-CABDD2734D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5104" y="499441"/>
                <a:ext cx="6585967" cy="3566577"/>
              </a:xfrm>
              <a:blipFill>
                <a:blip r:embed="rId5"/>
                <a:stretch>
                  <a:fillRect l="-1203" t="-239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Pijl: omhoog 5">
            <a:extLst>
              <a:ext uri="{FF2B5EF4-FFF2-40B4-BE49-F238E27FC236}">
                <a16:creationId xmlns:a16="http://schemas.microsoft.com/office/drawing/2014/main" id="{9F1B276D-197B-49F9-BA5E-887C4A95D4AC}"/>
              </a:ext>
            </a:extLst>
          </p:cNvPr>
          <p:cNvSpPr/>
          <p:nvPr/>
        </p:nvSpPr>
        <p:spPr>
          <a:xfrm rot="10800000">
            <a:off x="2219862" y="1923797"/>
            <a:ext cx="261213" cy="116580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6" name="Rechte verbindingslijn met pijl 7">
            <a:extLst>
              <a:ext uri="{FF2B5EF4-FFF2-40B4-BE49-F238E27FC236}">
                <a16:creationId xmlns:a16="http://schemas.microsoft.com/office/drawing/2014/main" id="{6E4A2E5F-D413-4825-9B46-4413CA12EF75}"/>
              </a:ext>
            </a:extLst>
          </p:cNvPr>
          <p:cNvCxnSpPr>
            <a:cxnSpLocks/>
          </p:cNvCxnSpPr>
          <p:nvPr/>
        </p:nvCxnSpPr>
        <p:spPr>
          <a:xfrm>
            <a:off x="2096324" y="4236883"/>
            <a:ext cx="470788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jl: omhoog 9">
            <a:extLst>
              <a:ext uri="{FF2B5EF4-FFF2-40B4-BE49-F238E27FC236}">
                <a16:creationId xmlns:a16="http://schemas.microsoft.com/office/drawing/2014/main" id="{02697CE8-DB4E-4CA1-9ED0-D9E7C276F489}"/>
              </a:ext>
            </a:extLst>
          </p:cNvPr>
          <p:cNvSpPr/>
          <p:nvPr/>
        </p:nvSpPr>
        <p:spPr>
          <a:xfrm rot="7099967" flipH="1">
            <a:off x="4715950" y="1150600"/>
            <a:ext cx="280535" cy="324212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8" name="Pijl: omhoog 10">
            <a:extLst>
              <a:ext uri="{FF2B5EF4-FFF2-40B4-BE49-F238E27FC236}">
                <a16:creationId xmlns:a16="http://schemas.microsoft.com/office/drawing/2014/main" id="{C56EB4BE-2AED-451D-B2DA-C7E08AE6375E}"/>
              </a:ext>
            </a:extLst>
          </p:cNvPr>
          <p:cNvSpPr/>
          <p:nvPr/>
        </p:nvSpPr>
        <p:spPr>
          <a:xfrm rot="9047424">
            <a:off x="4471321" y="1825783"/>
            <a:ext cx="231378" cy="264146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cxnSp>
        <p:nvCxnSpPr>
          <p:cNvPr id="19" name="Rechte verbindingslijn 12">
            <a:extLst>
              <a:ext uri="{FF2B5EF4-FFF2-40B4-BE49-F238E27FC236}">
                <a16:creationId xmlns:a16="http://schemas.microsoft.com/office/drawing/2014/main" id="{9DEF56BC-99FD-4E06-898B-3DDDBB530667}"/>
              </a:ext>
            </a:extLst>
          </p:cNvPr>
          <p:cNvCxnSpPr>
            <a:cxnSpLocks/>
          </p:cNvCxnSpPr>
          <p:nvPr/>
        </p:nvCxnSpPr>
        <p:spPr>
          <a:xfrm>
            <a:off x="5176708" y="3356335"/>
            <a:ext cx="4291428" cy="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kstvak 15">
            <a:extLst>
              <a:ext uri="{FF2B5EF4-FFF2-40B4-BE49-F238E27FC236}">
                <a16:creationId xmlns:a16="http://schemas.microsoft.com/office/drawing/2014/main" id="{E18476F1-956C-412F-8E41-51C6E54B4E72}"/>
              </a:ext>
            </a:extLst>
          </p:cNvPr>
          <p:cNvSpPr txBox="1"/>
          <p:nvPr/>
        </p:nvSpPr>
        <p:spPr>
          <a:xfrm>
            <a:off x="9540806" y="3063947"/>
            <a:ext cx="10301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200" dirty="0" err="1">
                <a:solidFill>
                  <a:srgbClr val="FF0000"/>
                </a:solidFill>
              </a:rPr>
              <a:t>T</a:t>
            </a:r>
            <a:r>
              <a:rPr lang="nl-NL" sz="2400" dirty="0" err="1">
                <a:solidFill>
                  <a:srgbClr val="FF0000"/>
                </a:solidFill>
              </a:rPr>
              <a:t>melt</a:t>
            </a:r>
            <a:endParaRPr lang="nl-NL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19190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07962-5648-42C0-BC13-4E17C0F3B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85091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nl-NL" sz="3600" dirty="0">
                <a:solidFill>
                  <a:schemeClr val="bg1"/>
                </a:solidFill>
              </a:rPr>
              <a:t>Change initial R</a:t>
            </a:r>
            <a:r>
              <a:rPr lang="nl-NL" sz="2600" dirty="0">
                <a:solidFill>
                  <a:schemeClr val="bg1"/>
                </a:solidFill>
              </a:rPr>
              <a:t>eq</a:t>
            </a:r>
            <a:endParaRPr lang="en-GB" sz="3600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1C69456-CC4F-4259-B1D1-D2AD5F632BDB}"/>
              </a:ext>
            </a:extLst>
          </p:cNvPr>
          <p:cNvSpPr/>
          <p:nvPr/>
        </p:nvSpPr>
        <p:spPr>
          <a:xfrm>
            <a:off x="9535229" y="2803648"/>
            <a:ext cx="265677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GB" sz="2000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B03621A8-4564-4844-8C6E-773E244D1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DDA0C-7CB0-4FC8-AC69-DD30E68A80BE}" type="slidenum">
              <a:rPr lang="en-GB" smtClean="0"/>
              <a:t>13</a:t>
            </a:fld>
            <a:endParaRPr lang="en-GB"/>
          </a:p>
        </p:txBody>
      </p:sp>
      <p:pic>
        <p:nvPicPr>
          <p:cNvPr id="43" name="Afbeelding 3">
            <a:extLst>
              <a:ext uri="{FF2B5EF4-FFF2-40B4-BE49-F238E27FC236}">
                <a16:creationId xmlns:a16="http://schemas.microsoft.com/office/drawing/2014/main" id="{5306231B-5461-4CDF-A1A6-0E530C09FB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9547" y="1825625"/>
            <a:ext cx="6040177" cy="4036864"/>
          </a:xfrm>
          <a:prstGeom prst="rect">
            <a:avLst/>
          </a:prstGeom>
        </p:spPr>
      </p:pic>
      <p:sp>
        <p:nvSpPr>
          <p:cNvPr id="44" name="Tijdelijke aanduiding voor inhoud 2">
            <a:extLst>
              <a:ext uri="{FF2B5EF4-FFF2-40B4-BE49-F238E27FC236}">
                <a16:creationId xmlns:a16="http://schemas.microsoft.com/office/drawing/2014/main" id="{5080098B-FA06-4908-929F-16C515C3F5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471" y="1825625"/>
            <a:ext cx="5257800" cy="4351338"/>
          </a:xfrm>
        </p:spPr>
        <p:txBody>
          <a:bodyPr>
            <a:normAutofit/>
          </a:bodyPr>
          <a:lstStyle/>
          <a:p>
            <a:r>
              <a:rPr lang="nl-NL" sz="2600" dirty="0"/>
              <a:t>Reference </a:t>
            </a:r>
            <a:r>
              <a:rPr lang="nl-NL" sz="2600" dirty="0" err="1"/>
              <a:t>value</a:t>
            </a:r>
            <a:r>
              <a:rPr lang="nl-NL" sz="2600" dirty="0"/>
              <a:t>: </a:t>
            </a:r>
            <a:r>
              <a:rPr lang="nl-NL" sz="2600" dirty="0" err="1"/>
              <a:t>reasonable</a:t>
            </a:r>
            <a:r>
              <a:rPr lang="nl-NL" sz="2600" dirty="0"/>
              <a:t> </a:t>
            </a:r>
            <a:r>
              <a:rPr lang="nl-NL" sz="2600" dirty="0" err="1"/>
              <a:t>values</a:t>
            </a:r>
            <a:r>
              <a:rPr lang="nl-NL" sz="2600" dirty="0"/>
              <a:t> 300-5000 m</a:t>
            </a:r>
          </a:p>
          <a:p>
            <a:r>
              <a:rPr lang="nl-NL" sz="2600" dirty="0"/>
              <a:t>Smaller </a:t>
            </a:r>
            <a:r>
              <a:rPr lang="nl-NL" sz="2600" dirty="0" err="1"/>
              <a:t>clouds</a:t>
            </a:r>
            <a:r>
              <a:rPr lang="nl-NL" sz="2600" dirty="0"/>
              <a:t> have </a:t>
            </a:r>
            <a:r>
              <a:rPr lang="nl-NL" sz="2600" dirty="0" err="1"/>
              <a:t>relevance</a:t>
            </a:r>
            <a:r>
              <a:rPr lang="nl-NL" sz="2600" dirty="0"/>
              <a:t> </a:t>
            </a:r>
            <a:r>
              <a:rPr lang="nl-NL" sz="2600" dirty="0" err="1"/>
              <a:t>for</a:t>
            </a:r>
            <a:r>
              <a:rPr lang="nl-NL" sz="2600" dirty="0"/>
              <a:t> </a:t>
            </a:r>
            <a:r>
              <a:rPr lang="nl-NL" sz="2600" dirty="0" err="1"/>
              <a:t>environmental</a:t>
            </a:r>
            <a:r>
              <a:rPr lang="nl-NL" sz="2600" dirty="0"/>
              <a:t> </a:t>
            </a:r>
            <a:r>
              <a:rPr lang="nl-NL" sz="2600" dirty="0" err="1"/>
              <a:t>moisture</a:t>
            </a:r>
            <a:r>
              <a:rPr lang="nl-NL" sz="2600" dirty="0"/>
              <a:t> at </a:t>
            </a:r>
            <a:r>
              <a:rPr lang="nl-NL" sz="2600" dirty="0" err="1"/>
              <a:t>z</a:t>
            </a:r>
            <a:r>
              <a:rPr lang="nl-NL" sz="2600" dirty="0"/>
              <a:t> = 2.5-3 km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539217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07962-5648-42C0-BC13-4E17C0F3B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85091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nl-NL" sz="3600" dirty="0">
                <a:solidFill>
                  <a:schemeClr val="bg1"/>
                </a:solidFill>
              </a:rPr>
              <a:t>Sensitivity upper air moisture</a:t>
            </a:r>
            <a:endParaRPr lang="en-GB" sz="3600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1C69456-CC4F-4259-B1D1-D2AD5F632BDB}"/>
              </a:ext>
            </a:extLst>
          </p:cNvPr>
          <p:cNvSpPr/>
          <p:nvPr/>
        </p:nvSpPr>
        <p:spPr>
          <a:xfrm>
            <a:off x="9535229" y="2803648"/>
            <a:ext cx="265677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GB" sz="2000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B03621A8-4564-4844-8C6E-773E244D1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DDA0C-7CB0-4FC8-AC69-DD30E68A80BE}" type="slidenum">
              <a:rPr lang="en-GB" smtClean="0"/>
              <a:t>14</a:t>
            </a:fld>
            <a:endParaRPr lang="en-GB"/>
          </a:p>
        </p:txBody>
      </p:sp>
      <p:sp>
        <p:nvSpPr>
          <p:cNvPr id="44" name="Tijdelijke aanduiding voor inhoud 2">
            <a:extLst>
              <a:ext uri="{FF2B5EF4-FFF2-40B4-BE49-F238E27FC236}">
                <a16:creationId xmlns:a16="http://schemas.microsoft.com/office/drawing/2014/main" id="{5080098B-FA06-4908-929F-16C515C3F5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471" y="1825625"/>
            <a:ext cx="6185290" cy="4351338"/>
          </a:xfrm>
        </p:spPr>
        <p:txBody>
          <a:bodyPr>
            <a:normAutofit/>
          </a:bodyPr>
          <a:lstStyle/>
          <a:p>
            <a:r>
              <a:rPr lang="nl-NL" sz="2600" dirty="0"/>
              <a:t>Reduction of moisture above z = 2 km</a:t>
            </a:r>
          </a:p>
          <a:p>
            <a:endParaRPr lang="nl-NL" dirty="0"/>
          </a:p>
        </p:txBody>
      </p:sp>
      <p:graphicFrame>
        <p:nvGraphicFramePr>
          <p:cNvPr id="7" name="Tabel 5">
            <a:extLst>
              <a:ext uri="{FF2B5EF4-FFF2-40B4-BE49-F238E27FC236}">
                <a16:creationId xmlns:a16="http://schemas.microsoft.com/office/drawing/2014/main" id="{6DCCF26F-C66A-4E4B-8848-C364241C9E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7167142"/>
              </p:ext>
            </p:extLst>
          </p:nvPr>
        </p:nvGraphicFramePr>
        <p:xfrm>
          <a:off x="569471" y="2847746"/>
          <a:ext cx="11303197" cy="23070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8630">
                  <a:extLst>
                    <a:ext uri="{9D8B030D-6E8A-4147-A177-3AD203B41FA5}">
                      <a16:colId xmlns:a16="http://schemas.microsoft.com/office/drawing/2014/main" val="2606592587"/>
                    </a:ext>
                  </a:extLst>
                </a:gridCol>
                <a:gridCol w="4024263">
                  <a:extLst>
                    <a:ext uri="{9D8B030D-6E8A-4147-A177-3AD203B41FA5}">
                      <a16:colId xmlns:a16="http://schemas.microsoft.com/office/drawing/2014/main" val="1914926846"/>
                    </a:ext>
                  </a:extLst>
                </a:gridCol>
                <a:gridCol w="5370304">
                  <a:extLst>
                    <a:ext uri="{9D8B030D-6E8A-4147-A177-3AD203B41FA5}">
                      <a16:colId xmlns:a16="http://schemas.microsoft.com/office/drawing/2014/main" val="3718566810"/>
                    </a:ext>
                  </a:extLst>
                </a:gridCol>
              </a:tblGrid>
              <a:tr h="478296">
                <a:tc>
                  <a:txBody>
                    <a:bodyPr/>
                    <a:lstStyle/>
                    <a:p>
                      <a:r>
                        <a:rPr lang="nl-NL" sz="2400" dirty="0" err="1"/>
                        <a:t>Reduction</a:t>
                      </a:r>
                      <a:endParaRPr lang="nl-N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2400" dirty="0" err="1"/>
                        <a:t>Mean</a:t>
                      </a:r>
                      <a:r>
                        <a:rPr lang="nl-NL" sz="2400" dirty="0"/>
                        <a:t> </a:t>
                      </a:r>
                      <a:r>
                        <a:rPr lang="nl-NL" sz="2400" dirty="0" err="1"/>
                        <a:t>precipitation</a:t>
                      </a:r>
                      <a:r>
                        <a:rPr lang="nl-NL" sz="2400" dirty="0"/>
                        <a:t> (mm)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2400" dirty="0"/>
                        <a:t>Cloud equilibrium </a:t>
                      </a:r>
                      <a:r>
                        <a:rPr lang="nl-NL" sz="2400" dirty="0" err="1"/>
                        <a:t>temperature</a:t>
                      </a:r>
                      <a:r>
                        <a:rPr lang="nl-NL" sz="2400" dirty="0"/>
                        <a:t> (K)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4382512"/>
                  </a:ext>
                </a:extLst>
              </a:tr>
              <a:tr h="439022">
                <a:tc>
                  <a:txBody>
                    <a:bodyPr/>
                    <a:lstStyle/>
                    <a:p>
                      <a:r>
                        <a:rPr lang="nl-NL" sz="2400" dirty="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2400" dirty="0"/>
                        <a:t>4.99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2400" dirty="0"/>
                        <a:t>260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4857273"/>
                  </a:ext>
                </a:extLst>
              </a:tr>
              <a:tr h="439022">
                <a:tc>
                  <a:txBody>
                    <a:bodyPr/>
                    <a:lstStyle/>
                    <a:p>
                      <a:r>
                        <a:rPr lang="nl-NL" sz="2400" dirty="0"/>
                        <a:t>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2400" dirty="0"/>
                        <a:t>4.02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2400" dirty="0"/>
                        <a:t>264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5544013"/>
                  </a:ext>
                </a:extLst>
              </a:tr>
              <a:tr h="439022">
                <a:tc>
                  <a:txBody>
                    <a:bodyPr/>
                    <a:lstStyle/>
                    <a:p>
                      <a:r>
                        <a:rPr lang="nl-NL" sz="2400" dirty="0"/>
                        <a:t>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2400" dirty="0"/>
                        <a:t>2.50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2400" dirty="0"/>
                        <a:t>267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1542153"/>
                  </a:ext>
                </a:extLst>
              </a:tr>
              <a:tr h="439022">
                <a:tc>
                  <a:txBody>
                    <a:bodyPr/>
                    <a:lstStyle/>
                    <a:p>
                      <a:r>
                        <a:rPr lang="nl-NL" sz="2400" dirty="0"/>
                        <a:t>25%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2400" dirty="0"/>
                        <a:t>0.34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2400" dirty="0"/>
                        <a:t>277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11389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87580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07962-5648-42C0-BC13-4E17C0F3B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85091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nl-NL" sz="3600" dirty="0">
                <a:solidFill>
                  <a:schemeClr val="bg1"/>
                </a:solidFill>
              </a:rPr>
              <a:t>Discussion</a:t>
            </a:r>
            <a:endParaRPr lang="en-GB" sz="3600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1C69456-CC4F-4259-B1D1-D2AD5F632BDB}"/>
              </a:ext>
            </a:extLst>
          </p:cNvPr>
          <p:cNvSpPr/>
          <p:nvPr/>
        </p:nvSpPr>
        <p:spPr>
          <a:xfrm>
            <a:off x="9535229" y="2803648"/>
            <a:ext cx="265677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GB" sz="2000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B03621A8-4564-4844-8C6E-773E244D1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DDA0C-7CB0-4FC8-AC69-DD30E68A80BE}" type="slidenum">
              <a:rPr lang="en-GB" smtClean="0"/>
              <a:t>15</a:t>
            </a:fld>
            <a:endParaRPr lang="en-GB"/>
          </a:p>
        </p:txBody>
      </p:sp>
      <p:sp>
        <p:nvSpPr>
          <p:cNvPr id="44" name="Tijdelijke aanduiding voor inhoud 2">
            <a:extLst>
              <a:ext uri="{FF2B5EF4-FFF2-40B4-BE49-F238E27FC236}">
                <a16:creationId xmlns:a16="http://schemas.microsoft.com/office/drawing/2014/main" id="{5080098B-FA06-4908-929F-16C515C3F5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470" y="1825625"/>
            <a:ext cx="11303197" cy="4351338"/>
          </a:xfrm>
        </p:spPr>
        <p:txBody>
          <a:bodyPr>
            <a:normAutofit/>
          </a:bodyPr>
          <a:lstStyle/>
          <a:p>
            <a:r>
              <a:rPr lang="nl-NL" sz="2600" dirty="0"/>
              <a:t>Horizontal dynamics excluded in parcel model, but essential as “sorting mechanism”</a:t>
            </a:r>
          </a:p>
          <a:p>
            <a:endParaRPr lang="nl-NL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7E7EEA2-7005-40D5-83C9-3E8CD62F3CD2}"/>
              </a:ext>
            </a:extLst>
          </p:cNvPr>
          <p:cNvGrpSpPr/>
          <p:nvPr/>
        </p:nvGrpSpPr>
        <p:grpSpPr>
          <a:xfrm>
            <a:off x="953821" y="2803648"/>
            <a:ext cx="4940542" cy="3373315"/>
            <a:chOff x="953821" y="2803648"/>
            <a:chExt cx="5725886" cy="3817257"/>
          </a:xfrm>
        </p:grpSpPr>
        <p:pic>
          <p:nvPicPr>
            <p:cNvPr id="8" name="Afbeelding 4">
              <a:extLst>
                <a:ext uri="{FF2B5EF4-FFF2-40B4-BE49-F238E27FC236}">
                  <a16:creationId xmlns:a16="http://schemas.microsoft.com/office/drawing/2014/main" id="{CC93FAF5-0C07-4AE2-BF41-4C3B862EC2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3821" y="2803648"/>
              <a:ext cx="5725886" cy="3817257"/>
            </a:xfrm>
            <a:prstGeom prst="rect">
              <a:avLst/>
            </a:prstGeom>
          </p:spPr>
        </p:pic>
        <p:sp>
          <p:nvSpPr>
            <p:cNvPr id="10" name="Pijl: omhoog 6">
              <a:extLst>
                <a:ext uri="{FF2B5EF4-FFF2-40B4-BE49-F238E27FC236}">
                  <a16:creationId xmlns:a16="http://schemas.microsoft.com/office/drawing/2014/main" id="{B6819AA8-28AB-4763-854A-233A9C0DB335}"/>
                </a:ext>
              </a:extLst>
            </p:cNvPr>
            <p:cNvSpPr/>
            <p:nvPr/>
          </p:nvSpPr>
          <p:spPr>
            <a:xfrm>
              <a:off x="2175438" y="4407266"/>
              <a:ext cx="656947" cy="1308033"/>
            </a:xfrm>
            <a:prstGeom prst="upArrow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>
                <a:solidFill>
                  <a:srgbClr val="FFFF00"/>
                </a:solidFill>
              </a:endParaRPr>
            </a:p>
          </p:txBody>
        </p:sp>
        <p:sp>
          <p:nvSpPr>
            <p:cNvPr id="11" name="Pijl: omlaag 9">
              <a:extLst>
                <a:ext uri="{FF2B5EF4-FFF2-40B4-BE49-F238E27FC236}">
                  <a16:creationId xmlns:a16="http://schemas.microsoft.com/office/drawing/2014/main" id="{E5DDDA72-D975-4BCE-9BA5-62A8E3264069}"/>
                </a:ext>
              </a:extLst>
            </p:cNvPr>
            <p:cNvSpPr/>
            <p:nvPr/>
          </p:nvSpPr>
          <p:spPr>
            <a:xfrm>
              <a:off x="3663186" y="4605744"/>
              <a:ext cx="172377" cy="413045"/>
            </a:xfrm>
            <a:prstGeom prst="downArrow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pic>
        <p:nvPicPr>
          <p:cNvPr id="12" name="Afbeelding 8">
            <a:extLst>
              <a:ext uri="{FF2B5EF4-FFF2-40B4-BE49-F238E27FC236}">
                <a16:creationId xmlns:a16="http://schemas.microsoft.com/office/drawing/2014/main" id="{F12A692C-7824-4512-9213-2A35A67C92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3297" y="3383145"/>
            <a:ext cx="5719233" cy="2732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8752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07962-5648-42C0-BC13-4E17C0F3B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85091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nl-NL" sz="3600" dirty="0">
                <a:solidFill>
                  <a:schemeClr val="bg1"/>
                </a:solidFill>
              </a:rPr>
              <a:t>Discussion</a:t>
            </a:r>
            <a:endParaRPr lang="en-GB" sz="3600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1C69456-CC4F-4259-B1D1-D2AD5F632BDB}"/>
              </a:ext>
            </a:extLst>
          </p:cNvPr>
          <p:cNvSpPr/>
          <p:nvPr/>
        </p:nvSpPr>
        <p:spPr>
          <a:xfrm>
            <a:off x="9535229" y="2803648"/>
            <a:ext cx="265677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GB" sz="2000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B03621A8-4564-4844-8C6E-773E244D1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DDA0C-7CB0-4FC8-AC69-DD30E68A80BE}" type="slidenum">
              <a:rPr lang="en-GB" smtClean="0"/>
              <a:t>16</a:t>
            </a:fld>
            <a:endParaRPr lang="en-GB"/>
          </a:p>
        </p:txBody>
      </p:sp>
      <p:sp>
        <p:nvSpPr>
          <p:cNvPr id="44" name="Tijdelijke aanduiding voor inhoud 2">
            <a:extLst>
              <a:ext uri="{FF2B5EF4-FFF2-40B4-BE49-F238E27FC236}">
                <a16:creationId xmlns:a16="http://schemas.microsoft.com/office/drawing/2014/main" id="{5080098B-FA06-4908-929F-16C515C3F5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470" y="1825625"/>
            <a:ext cx="11303197" cy="4351338"/>
          </a:xfrm>
        </p:spPr>
        <p:txBody>
          <a:bodyPr>
            <a:normAutofit/>
          </a:bodyPr>
          <a:lstStyle/>
          <a:p>
            <a:r>
              <a:rPr lang="nl-NL" sz="2600" dirty="0"/>
              <a:t>No </a:t>
            </a:r>
            <a:r>
              <a:rPr lang="nl-NL" sz="2600" b="1" dirty="0"/>
              <a:t>oscillatory behavior </a:t>
            </a:r>
            <a:r>
              <a:rPr lang="nl-NL" sz="2600" dirty="0"/>
              <a:t>in reality (either dissipation or persistance) </a:t>
            </a:r>
          </a:p>
          <a:p>
            <a:r>
              <a:rPr lang="nl-NL" sz="2600" dirty="0"/>
              <a:t>In this model, condensed water or ice gets either inside or outside parcel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nl-NL" sz="2600" dirty="0"/>
              <a:t>Interaction parcel &amp; cloud content</a:t>
            </a:r>
          </a:p>
          <a:p>
            <a:r>
              <a:rPr lang="nl-NL" sz="2600" dirty="0"/>
              <a:t>Limitation of parcel model</a:t>
            </a:r>
          </a:p>
          <a:p>
            <a:r>
              <a:rPr lang="nl-NL" sz="2600" dirty="0"/>
              <a:t>In general the parameterizations (foremost conversion to ice) are hugely simplified</a:t>
            </a:r>
          </a:p>
          <a:p>
            <a:r>
              <a:rPr lang="nl-NL" sz="2600" dirty="0"/>
              <a:t>No sublimation/riming (all via liquid water)</a:t>
            </a:r>
          </a:p>
          <a:p>
            <a:pPr marL="0" indent="0">
              <a:buNone/>
            </a:pPr>
            <a:r>
              <a:rPr lang="nl-NL" sz="2400" dirty="0"/>
              <a:t>  </a:t>
            </a:r>
          </a:p>
          <a:p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BBAA9B9-EAE2-41DD-9798-681CE3428B40}"/>
                  </a:ext>
                </a:extLst>
              </p:cNvPr>
              <p:cNvSpPr txBox="1"/>
              <p:nvPr/>
            </p:nvSpPr>
            <p:spPr>
              <a:xfrm>
                <a:off x="3025403" y="960102"/>
                <a:ext cx="3763109" cy="83426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BBAA9B9-EAE2-41DD-9798-681CE3428B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5403" y="960102"/>
                <a:ext cx="3763109" cy="83426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94369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07962-5648-42C0-BC13-4E17C0F3B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85091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nl-NL" sz="3600" dirty="0">
                <a:solidFill>
                  <a:schemeClr val="bg1"/>
                </a:solidFill>
              </a:rPr>
              <a:t>Conclusions</a:t>
            </a:r>
            <a:endParaRPr lang="en-GB" sz="3600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1C69456-CC4F-4259-B1D1-D2AD5F632BDB}"/>
              </a:ext>
            </a:extLst>
          </p:cNvPr>
          <p:cNvSpPr/>
          <p:nvPr/>
        </p:nvSpPr>
        <p:spPr>
          <a:xfrm>
            <a:off x="9535229" y="2803648"/>
            <a:ext cx="265677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GB" sz="2000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B03621A8-4564-4844-8C6E-773E244D1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DDA0C-7CB0-4FC8-AC69-DD30E68A80BE}" type="slidenum">
              <a:rPr lang="en-GB" smtClean="0"/>
              <a:t>17</a:t>
            </a:fld>
            <a:endParaRPr lang="en-GB"/>
          </a:p>
        </p:txBody>
      </p:sp>
      <p:sp>
        <p:nvSpPr>
          <p:cNvPr id="44" name="Tijdelijke aanduiding voor inhoud 2">
            <a:extLst>
              <a:ext uri="{FF2B5EF4-FFF2-40B4-BE49-F238E27FC236}">
                <a16:creationId xmlns:a16="http://schemas.microsoft.com/office/drawing/2014/main" id="{5080098B-FA06-4908-929F-16C515C3F5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470" y="1825625"/>
            <a:ext cx="11303197" cy="4351338"/>
          </a:xfrm>
        </p:spPr>
        <p:txBody>
          <a:bodyPr>
            <a:normAutofit/>
          </a:bodyPr>
          <a:lstStyle/>
          <a:p>
            <a:r>
              <a:rPr lang="nl-NL" dirty="0"/>
              <a:t>The parcel model allows to illustrate some senstivity for entrainment &amp; phases</a:t>
            </a:r>
          </a:p>
          <a:p>
            <a:r>
              <a:rPr lang="nl-NL" dirty="0"/>
              <a:t>Relevance feedbacks: e.g. release of heat of fusion</a:t>
            </a:r>
          </a:p>
          <a:p>
            <a:pPr marL="0" indent="0">
              <a:buNone/>
            </a:pPr>
            <a:endParaRPr lang="nl-NL" dirty="0"/>
          </a:p>
          <a:p>
            <a:r>
              <a:rPr lang="nl-NL" dirty="0"/>
              <a:t>However, the most important limitations: </a:t>
            </a:r>
          </a:p>
          <a:p>
            <a:pPr>
              <a:buFontTx/>
              <a:buChar char="-"/>
            </a:pPr>
            <a:r>
              <a:rPr lang="nl-NL" dirty="0"/>
              <a:t>no horizontal wind field  </a:t>
            </a:r>
          </a:p>
          <a:p>
            <a:r>
              <a:rPr lang="nl-NL" dirty="0"/>
              <a:t>In reality, convective clouds may co-exist and interact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1750169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07962-5648-42C0-BC13-4E17C0F3B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7446" y="1462160"/>
            <a:ext cx="8717107" cy="3933680"/>
          </a:xfrm>
          <a:solidFill>
            <a:srgbClr val="00B0F0"/>
          </a:solidFill>
        </p:spPr>
        <p:txBody>
          <a:bodyPr anchor="b" anchorCtr="0"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GB" sz="2800" dirty="0">
                <a:solidFill>
                  <a:schemeClr val="bg1"/>
                </a:solidFill>
                <a:latin typeface="Book Antiqua" panose="02040602050305030304" pitchFamily="18" charset="0"/>
                <a:cs typeface="Calibri Light" panose="020F0302020204030204" pitchFamily="34" charset="0"/>
              </a:rPr>
              <a:t>Thank You for your attention! </a:t>
            </a:r>
            <a:br>
              <a:rPr lang="en-GB" sz="2800" dirty="0">
                <a:solidFill>
                  <a:schemeClr val="bg1"/>
                </a:solidFill>
                <a:latin typeface="Book Antiqua" panose="02040602050305030304" pitchFamily="18" charset="0"/>
                <a:cs typeface="Calibri Light" panose="020F0302020204030204" pitchFamily="34" charset="0"/>
              </a:rPr>
            </a:br>
            <a:r>
              <a:rPr lang="en-GB" sz="2800" dirty="0">
                <a:solidFill>
                  <a:schemeClr val="bg1"/>
                </a:solidFill>
                <a:latin typeface="Book Antiqua" panose="02040602050305030304" pitchFamily="18" charset="0"/>
                <a:cs typeface="Calibri Light" panose="020F0302020204030204" pitchFamily="34" charset="0"/>
              </a:rPr>
              <a:t>Any Question?</a:t>
            </a:r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872206A2-73DB-4B0F-BAAD-8BE16E4AE3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4738" y="-177768"/>
            <a:ext cx="5842521" cy="4320000"/>
          </a:xfrm>
          <a:prstGeom prst="rect">
            <a:avLst/>
          </a:prstGeom>
        </p:spPr>
      </p:pic>
      <p:pic>
        <p:nvPicPr>
          <p:cNvPr id="4" name="Afbeelding 3">
            <a:extLst>
              <a:ext uri="{FF2B5EF4-FFF2-40B4-BE49-F238E27FC236}">
                <a16:creationId xmlns:a16="http://schemas.microsoft.com/office/drawing/2014/main" id="{E313546B-7F74-44B6-8571-DE1A0953DC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4856" y="5395840"/>
            <a:ext cx="1185283" cy="1346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246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07962-5648-42C0-BC13-4E17C0F3B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85091"/>
          </a:xfrm>
          <a:solidFill>
            <a:srgbClr val="04B1C8"/>
          </a:solidFill>
        </p:spPr>
        <p:txBody>
          <a:bodyPr>
            <a:normAutofit/>
          </a:bodyPr>
          <a:lstStyle/>
          <a:p>
            <a:pPr algn="ctr"/>
            <a:r>
              <a:rPr lang="en-GB" sz="36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Aim of the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B0FE8-EDA5-4EC2-AE15-F5673C804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673" y="883516"/>
            <a:ext cx="11748654" cy="5443393"/>
          </a:xfrm>
        </p:spPr>
        <p:txBody>
          <a:bodyPr/>
          <a:lstStyle/>
          <a:p>
            <a:pPr marL="0" indent="0">
              <a:buNone/>
            </a:pPr>
            <a:r>
              <a:rPr lang="nl-NL" dirty="0"/>
              <a:t>Relevance of some processes for convective cloud:</a:t>
            </a:r>
          </a:p>
          <a:p>
            <a:pPr marL="0" indent="0" algn="ctr">
              <a:buNone/>
            </a:pPr>
            <a:endParaRPr lang="nl-NL" dirty="0"/>
          </a:p>
          <a:p>
            <a:r>
              <a:rPr lang="nl-NL" dirty="0"/>
              <a:t>Environment</a:t>
            </a:r>
          </a:p>
          <a:p>
            <a:r>
              <a:rPr lang="nl-NL" dirty="0"/>
              <a:t>Phase of cloud (liquid/ice/mixed)</a:t>
            </a:r>
          </a:p>
          <a:p>
            <a:r>
              <a:rPr lang="nl-NL" dirty="0"/>
              <a:t>Entrainment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289BCB-EC7C-407B-8C60-2E2253861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DDA0C-7CB0-4FC8-AC69-DD30E68A80BE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7437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743">
            <a:alpha val="89804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EAAE19A7-83C0-4553-BF7B-3BA8DB831921}"/>
              </a:ext>
            </a:extLst>
          </p:cNvPr>
          <p:cNvSpPr/>
          <p:nvPr/>
        </p:nvSpPr>
        <p:spPr>
          <a:xfrm>
            <a:off x="-3" y="785091"/>
            <a:ext cx="6096000" cy="6072909"/>
          </a:xfrm>
          <a:prstGeom prst="rect">
            <a:avLst/>
          </a:prstGeom>
          <a:solidFill>
            <a:srgbClr val="82DC6A">
              <a:alpha val="8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107962-5648-42C0-BC13-4E17C0F3B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85091"/>
          </a:xfrm>
          <a:solidFill>
            <a:srgbClr val="04B1C8"/>
          </a:solidFill>
        </p:spPr>
        <p:txBody>
          <a:bodyPr>
            <a:normAutofit/>
          </a:bodyPr>
          <a:lstStyle/>
          <a:p>
            <a:r>
              <a:rPr lang="en-GB" sz="36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Model: dynamic equations</a:t>
            </a:r>
          </a:p>
        </p:txBody>
      </p:sp>
      <p:sp>
        <p:nvSpPr>
          <p:cNvPr id="31" name="Pijl: links 1">
            <a:extLst>
              <a:ext uri="{FF2B5EF4-FFF2-40B4-BE49-F238E27FC236}">
                <a16:creationId xmlns:a16="http://schemas.microsoft.com/office/drawing/2014/main" id="{D2411BB0-C129-4EA9-BBE9-FB163F501290}"/>
              </a:ext>
            </a:extLst>
          </p:cNvPr>
          <p:cNvSpPr/>
          <p:nvPr/>
        </p:nvSpPr>
        <p:spPr>
          <a:xfrm flipH="1">
            <a:off x="7319485" y="1291483"/>
            <a:ext cx="2711205" cy="57621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400" dirty="0"/>
              <a:t>Evaporation</a:t>
            </a:r>
          </a:p>
        </p:txBody>
      </p:sp>
      <p:sp>
        <p:nvSpPr>
          <p:cNvPr id="32" name="Pijl: links 1">
            <a:extLst>
              <a:ext uri="{FF2B5EF4-FFF2-40B4-BE49-F238E27FC236}">
                <a16:creationId xmlns:a16="http://schemas.microsoft.com/office/drawing/2014/main" id="{C601178F-9310-4A7C-A3D6-232CE6C565DF}"/>
              </a:ext>
            </a:extLst>
          </p:cNvPr>
          <p:cNvSpPr/>
          <p:nvPr/>
        </p:nvSpPr>
        <p:spPr>
          <a:xfrm flipH="1">
            <a:off x="7319485" y="1901803"/>
            <a:ext cx="2711205" cy="57621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400" dirty="0"/>
              <a:t>Melting</a:t>
            </a:r>
          </a:p>
        </p:txBody>
      </p:sp>
      <p:sp>
        <p:nvSpPr>
          <p:cNvPr id="33" name="Pijl: links 1">
            <a:extLst>
              <a:ext uri="{FF2B5EF4-FFF2-40B4-BE49-F238E27FC236}">
                <a16:creationId xmlns:a16="http://schemas.microsoft.com/office/drawing/2014/main" id="{2B6F64E3-6654-401E-B684-1C1333ECA501}"/>
              </a:ext>
            </a:extLst>
          </p:cNvPr>
          <p:cNvSpPr/>
          <p:nvPr/>
        </p:nvSpPr>
        <p:spPr>
          <a:xfrm flipH="1">
            <a:off x="7319482" y="3183162"/>
            <a:ext cx="2711205" cy="57621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400" dirty="0"/>
              <a:t>Cloud content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6C579AD-AE40-487D-819E-5B22D43F83BB}"/>
              </a:ext>
            </a:extLst>
          </p:cNvPr>
          <p:cNvSpPr txBox="1"/>
          <p:nvPr/>
        </p:nvSpPr>
        <p:spPr>
          <a:xfrm>
            <a:off x="10670458" y="770751"/>
            <a:ext cx="15215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Sinks</a:t>
            </a:r>
            <a:endParaRPr lang="en-GB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F4586A4-3BF8-4A47-9860-04ADB24E6D08}"/>
              </a:ext>
            </a:extLst>
          </p:cNvPr>
          <p:cNvSpPr txBox="1"/>
          <p:nvPr/>
        </p:nvSpPr>
        <p:spPr>
          <a:xfrm>
            <a:off x="0" y="770752"/>
            <a:ext cx="16837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Sources</a:t>
            </a:r>
            <a:endParaRPr lang="en-GB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" name="Pijl: rechts 4">
            <a:extLst>
              <a:ext uri="{FF2B5EF4-FFF2-40B4-BE49-F238E27FC236}">
                <a16:creationId xmlns:a16="http://schemas.microsoft.com/office/drawing/2014/main" id="{0C8FE446-9130-4BE1-9904-B2B9E2FDF575}"/>
              </a:ext>
            </a:extLst>
          </p:cNvPr>
          <p:cNvSpPr/>
          <p:nvPr/>
        </p:nvSpPr>
        <p:spPr>
          <a:xfrm>
            <a:off x="2212369" y="1304029"/>
            <a:ext cx="2695362" cy="6014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400" dirty="0"/>
              <a:t>Melting</a:t>
            </a:r>
          </a:p>
        </p:txBody>
      </p:sp>
      <p:sp>
        <p:nvSpPr>
          <p:cNvPr id="41" name="Pijl: rechts 4">
            <a:extLst>
              <a:ext uri="{FF2B5EF4-FFF2-40B4-BE49-F238E27FC236}">
                <a16:creationId xmlns:a16="http://schemas.microsoft.com/office/drawing/2014/main" id="{ACB334E0-034E-4C8F-B112-7EBA07455D73}"/>
              </a:ext>
            </a:extLst>
          </p:cNvPr>
          <p:cNvSpPr/>
          <p:nvPr/>
        </p:nvSpPr>
        <p:spPr>
          <a:xfrm>
            <a:off x="509941" y="1929709"/>
            <a:ext cx="4397790" cy="6014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400" dirty="0"/>
              <a:t>Freezing (&amp;ice deposition)</a:t>
            </a:r>
          </a:p>
        </p:txBody>
      </p:sp>
      <p:sp>
        <p:nvSpPr>
          <p:cNvPr id="43" name="Pijl: links 1">
            <a:extLst>
              <a:ext uri="{FF2B5EF4-FFF2-40B4-BE49-F238E27FC236}">
                <a16:creationId xmlns:a16="http://schemas.microsoft.com/office/drawing/2014/main" id="{DFC4B41C-619F-41A2-B58D-32B73C28D003}"/>
              </a:ext>
            </a:extLst>
          </p:cNvPr>
          <p:cNvSpPr/>
          <p:nvPr/>
        </p:nvSpPr>
        <p:spPr>
          <a:xfrm flipH="1">
            <a:off x="7319484" y="2511133"/>
            <a:ext cx="2711205" cy="57621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400" dirty="0"/>
              <a:t>Mixing</a:t>
            </a:r>
          </a:p>
        </p:txBody>
      </p:sp>
      <p:sp>
        <p:nvSpPr>
          <p:cNvPr id="44" name="Pijl: rechts 4">
            <a:extLst>
              <a:ext uri="{FF2B5EF4-FFF2-40B4-BE49-F238E27FC236}">
                <a16:creationId xmlns:a16="http://schemas.microsoft.com/office/drawing/2014/main" id="{DE25DBD4-6A5E-4BC2-811B-84CFEE354106}"/>
              </a:ext>
            </a:extLst>
          </p:cNvPr>
          <p:cNvSpPr/>
          <p:nvPr/>
        </p:nvSpPr>
        <p:spPr>
          <a:xfrm>
            <a:off x="2212371" y="2512749"/>
            <a:ext cx="2695363" cy="6014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400" dirty="0"/>
              <a:t>Mixing</a:t>
            </a:r>
          </a:p>
        </p:txBody>
      </p:sp>
      <p:sp>
        <p:nvSpPr>
          <p:cNvPr id="45" name="Pijl: links 1">
            <a:extLst>
              <a:ext uri="{FF2B5EF4-FFF2-40B4-BE49-F238E27FC236}">
                <a16:creationId xmlns:a16="http://schemas.microsoft.com/office/drawing/2014/main" id="{2B71E660-5113-4DA4-956D-268B89359AF7}"/>
              </a:ext>
            </a:extLst>
          </p:cNvPr>
          <p:cNvSpPr/>
          <p:nvPr/>
        </p:nvSpPr>
        <p:spPr>
          <a:xfrm flipH="1">
            <a:off x="7319481" y="3797707"/>
            <a:ext cx="2711205" cy="57621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400" dirty="0"/>
              <a:t>Mixing</a:t>
            </a:r>
          </a:p>
        </p:txBody>
      </p:sp>
      <p:sp>
        <p:nvSpPr>
          <p:cNvPr id="47" name="Pijl: links 1">
            <a:extLst>
              <a:ext uri="{FF2B5EF4-FFF2-40B4-BE49-F238E27FC236}">
                <a16:creationId xmlns:a16="http://schemas.microsoft.com/office/drawing/2014/main" id="{24DFCF76-97A2-4558-B44A-228DEC6D053E}"/>
              </a:ext>
            </a:extLst>
          </p:cNvPr>
          <p:cNvSpPr/>
          <p:nvPr/>
        </p:nvSpPr>
        <p:spPr>
          <a:xfrm flipH="1">
            <a:off x="7319476" y="4373919"/>
            <a:ext cx="2711205" cy="57621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400" dirty="0"/>
              <a:t>Buoyancy</a:t>
            </a:r>
          </a:p>
        </p:txBody>
      </p:sp>
      <p:sp>
        <p:nvSpPr>
          <p:cNvPr id="48" name="Pijl: rechts 4">
            <a:extLst>
              <a:ext uri="{FF2B5EF4-FFF2-40B4-BE49-F238E27FC236}">
                <a16:creationId xmlns:a16="http://schemas.microsoft.com/office/drawing/2014/main" id="{39E74E0A-2E4E-426B-8FAD-4CB6A1B36C6C}"/>
              </a:ext>
            </a:extLst>
          </p:cNvPr>
          <p:cNvSpPr/>
          <p:nvPr/>
        </p:nvSpPr>
        <p:spPr>
          <a:xfrm>
            <a:off x="2212369" y="3732245"/>
            <a:ext cx="2695362" cy="6014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400" dirty="0"/>
              <a:t>Buoyancy</a:t>
            </a:r>
          </a:p>
        </p:txBody>
      </p:sp>
      <p:sp>
        <p:nvSpPr>
          <p:cNvPr id="49" name="Pijl: rechts 4">
            <a:extLst>
              <a:ext uri="{FF2B5EF4-FFF2-40B4-BE49-F238E27FC236}">
                <a16:creationId xmlns:a16="http://schemas.microsoft.com/office/drawing/2014/main" id="{FB03999E-E0CB-4683-93A4-2AEDEADD8B9F}"/>
              </a:ext>
            </a:extLst>
          </p:cNvPr>
          <p:cNvSpPr/>
          <p:nvPr/>
        </p:nvSpPr>
        <p:spPr>
          <a:xfrm>
            <a:off x="2212370" y="5600339"/>
            <a:ext cx="2695363" cy="6014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400" dirty="0"/>
              <a:t>Mixing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0814C55-933E-41D1-BC7E-BFD1E8AF35EE}"/>
              </a:ext>
            </a:extLst>
          </p:cNvPr>
          <p:cNvSpPr/>
          <p:nvPr/>
        </p:nvSpPr>
        <p:spPr>
          <a:xfrm>
            <a:off x="4872111" y="3321430"/>
            <a:ext cx="2447778" cy="151931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/>
              <a:t>w</a:t>
            </a:r>
            <a:endParaRPr lang="nl-NL" sz="5400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281A121-B919-4DD6-925C-66AF0072C335}"/>
              </a:ext>
            </a:extLst>
          </p:cNvPr>
          <p:cNvSpPr/>
          <p:nvPr/>
        </p:nvSpPr>
        <p:spPr>
          <a:xfrm>
            <a:off x="4872111" y="1434389"/>
            <a:ext cx="2447778" cy="151931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5400" b="1" dirty="0"/>
              <a:t>θ</a:t>
            </a:r>
            <a:endParaRPr lang="nl-NL" sz="5400" b="1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D635A88-9505-404A-BFF1-16D50F385374}"/>
              </a:ext>
            </a:extLst>
          </p:cNvPr>
          <p:cNvSpPr/>
          <p:nvPr/>
        </p:nvSpPr>
        <p:spPr>
          <a:xfrm>
            <a:off x="4872111" y="5202164"/>
            <a:ext cx="2447778" cy="151931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3600" b="1" dirty="0"/>
              <a:t>parcel mass</a:t>
            </a:r>
          </a:p>
        </p:txBody>
      </p:sp>
    </p:spTree>
    <p:extLst>
      <p:ext uri="{BB962C8B-B14F-4D97-AF65-F5344CB8AC3E}">
        <p14:creationId xmlns:p14="http://schemas.microsoft.com/office/powerpoint/2010/main" val="1374298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Afbeelding 20">
            <a:extLst>
              <a:ext uri="{FF2B5EF4-FFF2-40B4-BE49-F238E27FC236}">
                <a16:creationId xmlns:a16="http://schemas.microsoft.com/office/drawing/2014/main" id="{5D65331E-6EAD-49A1-9102-D4D7CF2C6B3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1" t="48083" r="51977" b="8187"/>
          <a:stretch/>
        </p:blipFill>
        <p:spPr>
          <a:xfrm>
            <a:off x="1361928" y="2737408"/>
            <a:ext cx="2510350" cy="18397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C107962-5648-42C0-BC13-4E17C0F3B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85091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GB" sz="36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Model: moisture &amp; cloud processes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1C69456-CC4F-4259-B1D1-D2AD5F632BDB}"/>
              </a:ext>
            </a:extLst>
          </p:cNvPr>
          <p:cNvSpPr/>
          <p:nvPr/>
        </p:nvSpPr>
        <p:spPr>
          <a:xfrm>
            <a:off x="5841758" y="2833145"/>
            <a:ext cx="265677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GB" sz="2000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B03621A8-4564-4844-8C6E-773E244D1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DDA0C-7CB0-4FC8-AC69-DD30E68A80BE}" type="slidenum">
              <a:rPr lang="en-GB" smtClean="0"/>
              <a:t>4</a:t>
            </a:fld>
            <a:endParaRPr lang="en-GB"/>
          </a:p>
        </p:txBody>
      </p:sp>
      <p:sp>
        <p:nvSpPr>
          <p:cNvPr id="12" name="Rechthoek: afgeronde hoeken 17">
            <a:extLst>
              <a:ext uri="{FF2B5EF4-FFF2-40B4-BE49-F238E27FC236}">
                <a16:creationId xmlns:a16="http://schemas.microsoft.com/office/drawing/2014/main" id="{E0E6AB4A-DC47-4828-8249-B7DB9CE79DD3}"/>
              </a:ext>
            </a:extLst>
          </p:cNvPr>
          <p:cNvSpPr/>
          <p:nvPr/>
        </p:nvSpPr>
        <p:spPr>
          <a:xfrm>
            <a:off x="508347" y="905897"/>
            <a:ext cx="4217511" cy="57115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400" dirty="0"/>
              <a:t>VAPOR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F91068F-C5CE-4336-8A73-B2BFFB6A4806}"/>
              </a:ext>
            </a:extLst>
          </p:cNvPr>
          <p:cNvSpPr/>
          <p:nvPr/>
        </p:nvSpPr>
        <p:spPr>
          <a:xfrm>
            <a:off x="0" y="6305857"/>
            <a:ext cx="3996813" cy="55214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First step</a:t>
            </a:r>
            <a:endParaRPr lang="en-GB" sz="2800" b="1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193A68D-D4DB-4B15-A337-AA0762C181CD}"/>
              </a:ext>
            </a:extLst>
          </p:cNvPr>
          <p:cNvSpPr/>
          <p:nvPr/>
        </p:nvSpPr>
        <p:spPr>
          <a:xfrm>
            <a:off x="3996813" y="6305857"/>
            <a:ext cx="3996813" cy="545895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800" b="1" dirty="0">
                <a:solidFill>
                  <a:prstClr val="white"/>
                </a:solidFill>
              </a:rPr>
              <a:t>Second step</a:t>
            </a:r>
            <a:endParaRPr lang="en-GB" sz="2800" b="1" dirty="0">
              <a:solidFill>
                <a:prstClr val="white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071EF6-D51C-4D40-B025-53F4D4528576}"/>
              </a:ext>
            </a:extLst>
          </p:cNvPr>
          <p:cNvSpPr/>
          <p:nvPr/>
        </p:nvSpPr>
        <p:spPr>
          <a:xfrm>
            <a:off x="7993626" y="6305857"/>
            <a:ext cx="4198374" cy="552143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800" b="1" dirty="0">
                <a:solidFill>
                  <a:prstClr val="white"/>
                </a:solidFill>
              </a:rPr>
              <a:t>Third step</a:t>
            </a:r>
            <a:endParaRPr lang="en-GB" sz="2800" b="1" dirty="0">
              <a:solidFill>
                <a:prstClr val="white"/>
              </a:solidFill>
            </a:endParaRPr>
          </a:p>
        </p:txBody>
      </p:sp>
      <p:sp>
        <p:nvSpPr>
          <p:cNvPr id="15" name="Pijl: omhoog 35">
            <a:extLst>
              <a:ext uri="{FF2B5EF4-FFF2-40B4-BE49-F238E27FC236}">
                <a16:creationId xmlns:a16="http://schemas.microsoft.com/office/drawing/2014/main" id="{ED8B8B94-B06A-4A0B-994C-D0CB3244920D}"/>
              </a:ext>
            </a:extLst>
          </p:cNvPr>
          <p:cNvSpPr/>
          <p:nvPr/>
        </p:nvSpPr>
        <p:spPr>
          <a:xfrm>
            <a:off x="715960" y="1483303"/>
            <a:ext cx="1418589" cy="1483683"/>
          </a:xfrm>
          <a:prstGeom prst="up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000" dirty="0"/>
              <a:t>E</a:t>
            </a:r>
          </a:p>
          <a:p>
            <a:pPr algn="ctr"/>
            <a:r>
              <a:rPr lang="nl-NL" sz="2000" dirty="0"/>
              <a:t>&lt;100% RH</a:t>
            </a:r>
          </a:p>
        </p:txBody>
      </p:sp>
      <p:sp>
        <p:nvSpPr>
          <p:cNvPr id="14" name="Pijl: omlaag 31">
            <a:extLst>
              <a:ext uri="{FF2B5EF4-FFF2-40B4-BE49-F238E27FC236}">
                <a16:creationId xmlns:a16="http://schemas.microsoft.com/office/drawing/2014/main" id="{0B9CC19A-77EA-4C87-9184-7FB361172B87}"/>
              </a:ext>
            </a:extLst>
          </p:cNvPr>
          <p:cNvSpPr/>
          <p:nvPr/>
        </p:nvSpPr>
        <p:spPr>
          <a:xfrm>
            <a:off x="2894182" y="1553587"/>
            <a:ext cx="1418589" cy="1483684"/>
          </a:xfrm>
          <a:prstGeom prst="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000" dirty="0"/>
              <a:t>C</a:t>
            </a:r>
          </a:p>
          <a:p>
            <a:pPr algn="ctr"/>
            <a:r>
              <a:rPr lang="nl-NL" sz="2000" dirty="0"/>
              <a:t>100% RH</a:t>
            </a:r>
          </a:p>
        </p:txBody>
      </p:sp>
    </p:spTree>
    <p:extLst>
      <p:ext uri="{BB962C8B-B14F-4D97-AF65-F5344CB8AC3E}">
        <p14:creationId xmlns:p14="http://schemas.microsoft.com/office/powerpoint/2010/main" val="296451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Rechte verbindingslijn 5">
            <a:extLst>
              <a:ext uri="{FF2B5EF4-FFF2-40B4-BE49-F238E27FC236}">
                <a16:creationId xmlns:a16="http://schemas.microsoft.com/office/drawing/2014/main" id="{0BE0E9C2-FDB4-4F4F-ACC6-4913329BDFF4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3092164" y="1282693"/>
            <a:ext cx="2108585" cy="136544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Afbeelding 20">
            <a:extLst>
              <a:ext uri="{FF2B5EF4-FFF2-40B4-BE49-F238E27FC236}">
                <a16:creationId xmlns:a16="http://schemas.microsoft.com/office/drawing/2014/main" id="{5D65331E-6EAD-49A1-9102-D4D7CF2C6B3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1" t="48083" r="51977" b="8187"/>
          <a:stretch/>
        </p:blipFill>
        <p:spPr>
          <a:xfrm>
            <a:off x="1361928" y="2737408"/>
            <a:ext cx="2510350" cy="18397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C107962-5648-42C0-BC13-4E17C0F3B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85091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GB" sz="36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Model: moisture &amp; cloud processes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1C69456-CC4F-4259-B1D1-D2AD5F632BDB}"/>
              </a:ext>
            </a:extLst>
          </p:cNvPr>
          <p:cNvSpPr/>
          <p:nvPr/>
        </p:nvSpPr>
        <p:spPr>
          <a:xfrm>
            <a:off x="5841758" y="2833145"/>
            <a:ext cx="265677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GB" sz="2000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B03621A8-4564-4844-8C6E-773E244D1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DDA0C-7CB0-4FC8-AC69-DD30E68A80BE}" type="slidenum">
              <a:rPr lang="en-GB" smtClean="0"/>
              <a:t>5</a:t>
            </a:fld>
            <a:endParaRPr lang="en-GB"/>
          </a:p>
        </p:txBody>
      </p:sp>
      <p:sp>
        <p:nvSpPr>
          <p:cNvPr id="12" name="Rechthoek: afgeronde hoeken 17">
            <a:extLst>
              <a:ext uri="{FF2B5EF4-FFF2-40B4-BE49-F238E27FC236}">
                <a16:creationId xmlns:a16="http://schemas.microsoft.com/office/drawing/2014/main" id="{E0E6AB4A-DC47-4828-8249-B7DB9CE79DD3}"/>
              </a:ext>
            </a:extLst>
          </p:cNvPr>
          <p:cNvSpPr/>
          <p:nvPr/>
        </p:nvSpPr>
        <p:spPr>
          <a:xfrm>
            <a:off x="508347" y="905897"/>
            <a:ext cx="4217511" cy="57115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400" dirty="0"/>
              <a:t>VAPOR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F91068F-C5CE-4336-8A73-B2BFFB6A4806}"/>
              </a:ext>
            </a:extLst>
          </p:cNvPr>
          <p:cNvSpPr/>
          <p:nvPr/>
        </p:nvSpPr>
        <p:spPr>
          <a:xfrm>
            <a:off x="0" y="6305857"/>
            <a:ext cx="3996813" cy="55214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First step</a:t>
            </a:r>
            <a:endParaRPr lang="en-GB" sz="2800" b="1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193A68D-D4DB-4B15-A337-AA0762C181CD}"/>
              </a:ext>
            </a:extLst>
          </p:cNvPr>
          <p:cNvSpPr/>
          <p:nvPr/>
        </p:nvSpPr>
        <p:spPr>
          <a:xfrm>
            <a:off x="3996813" y="6305857"/>
            <a:ext cx="3996813" cy="54589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800" b="1" dirty="0">
                <a:solidFill>
                  <a:prstClr val="white"/>
                </a:solidFill>
              </a:rPr>
              <a:t>Second step</a:t>
            </a:r>
            <a:endParaRPr lang="en-GB" sz="2800" b="1" dirty="0">
              <a:solidFill>
                <a:prstClr val="white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071EF6-D51C-4D40-B025-53F4D4528576}"/>
              </a:ext>
            </a:extLst>
          </p:cNvPr>
          <p:cNvSpPr/>
          <p:nvPr/>
        </p:nvSpPr>
        <p:spPr>
          <a:xfrm>
            <a:off x="7993626" y="6305857"/>
            <a:ext cx="4198374" cy="552143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800" b="1" dirty="0">
                <a:solidFill>
                  <a:prstClr val="white"/>
                </a:solidFill>
              </a:rPr>
              <a:t>Third step</a:t>
            </a:r>
            <a:endParaRPr lang="en-GB" sz="2800" b="1" dirty="0">
              <a:solidFill>
                <a:prstClr val="white"/>
              </a:solidFill>
            </a:endParaRPr>
          </a:p>
        </p:txBody>
      </p:sp>
      <p:sp>
        <p:nvSpPr>
          <p:cNvPr id="16" name="Pijl: draaiend 23">
            <a:extLst>
              <a:ext uri="{FF2B5EF4-FFF2-40B4-BE49-F238E27FC236}">
                <a16:creationId xmlns:a16="http://schemas.microsoft.com/office/drawing/2014/main" id="{DE18B67B-9465-4A07-8194-5DF1C86F5EE1}"/>
              </a:ext>
            </a:extLst>
          </p:cNvPr>
          <p:cNvSpPr/>
          <p:nvPr/>
        </p:nvSpPr>
        <p:spPr>
          <a:xfrm>
            <a:off x="1772270" y="1335604"/>
            <a:ext cx="1577016" cy="6483042"/>
          </a:xfrm>
          <a:prstGeom prst="circularArrow">
            <a:avLst>
              <a:gd name="adj1" fmla="val 10651"/>
              <a:gd name="adj2" fmla="val 3126075"/>
              <a:gd name="adj3" fmla="val 20230426"/>
              <a:gd name="adj4" fmla="val 15157514"/>
              <a:gd name="adj5" fmla="val 13522"/>
            </a:avLst>
          </a:pr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15" name="Pijl: omhoog 35">
            <a:extLst>
              <a:ext uri="{FF2B5EF4-FFF2-40B4-BE49-F238E27FC236}">
                <a16:creationId xmlns:a16="http://schemas.microsoft.com/office/drawing/2014/main" id="{ED8B8B94-B06A-4A0B-994C-D0CB3244920D}"/>
              </a:ext>
            </a:extLst>
          </p:cNvPr>
          <p:cNvSpPr/>
          <p:nvPr/>
        </p:nvSpPr>
        <p:spPr>
          <a:xfrm>
            <a:off x="715960" y="1483303"/>
            <a:ext cx="1418589" cy="1483683"/>
          </a:xfrm>
          <a:prstGeom prst="up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000" dirty="0"/>
              <a:t>E</a:t>
            </a:r>
          </a:p>
          <a:p>
            <a:pPr algn="ctr"/>
            <a:r>
              <a:rPr lang="nl-NL" sz="2000" dirty="0"/>
              <a:t>&lt;100% RH</a:t>
            </a:r>
          </a:p>
        </p:txBody>
      </p:sp>
      <p:sp>
        <p:nvSpPr>
          <p:cNvPr id="14" name="Pijl: omlaag 31">
            <a:extLst>
              <a:ext uri="{FF2B5EF4-FFF2-40B4-BE49-F238E27FC236}">
                <a16:creationId xmlns:a16="http://schemas.microsoft.com/office/drawing/2014/main" id="{0B9CC19A-77EA-4C87-9184-7FB361172B87}"/>
              </a:ext>
            </a:extLst>
          </p:cNvPr>
          <p:cNvSpPr/>
          <p:nvPr/>
        </p:nvSpPr>
        <p:spPr>
          <a:xfrm>
            <a:off x="2894182" y="1553587"/>
            <a:ext cx="1418589" cy="1483684"/>
          </a:xfrm>
          <a:prstGeom prst="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000" dirty="0"/>
              <a:t>C</a:t>
            </a:r>
          </a:p>
          <a:p>
            <a:pPr algn="ctr"/>
            <a:r>
              <a:rPr lang="nl-NL" sz="2000" dirty="0"/>
              <a:t>100% RH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1C2D02-9670-439D-A235-0880E8401F16}"/>
              </a:ext>
            </a:extLst>
          </p:cNvPr>
          <p:cNvSpPr txBox="1"/>
          <p:nvPr/>
        </p:nvSpPr>
        <p:spPr>
          <a:xfrm>
            <a:off x="2965120" y="4278893"/>
            <a:ext cx="1007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18" name="Afbeelding 18">
            <a:extLst>
              <a:ext uri="{FF2B5EF4-FFF2-40B4-BE49-F238E27FC236}">
                <a16:creationId xmlns:a16="http://schemas.microsoft.com/office/drawing/2014/main" id="{40FFD7DF-1FB6-485B-B4CA-941E889FCB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4539" y="4980421"/>
            <a:ext cx="1171114" cy="1330811"/>
          </a:xfrm>
          <a:prstGeom prst="rect">
            <a:avLst/>
          </a:prstGeom>
        </p:spPr>
      </p:pic>
      <p:sp>
        <p:nvSpPr>
          <p:cNvPr id="20" name="Pijl: omhoog 21">
            <a:extLst>
              <a:ext uri="{FF2B5EF4-FFF2-40B4-BE49-F238E27FC236}">
                <a16:creationId xmlns:a16="http://schemas.microsoft.com/office/drawing/2014/main" id="{75C30A15-8AD6-471C-ADA0-E5222F466310}"/>
              </a:ext>
            </a:extLst>
          </p:cNvPr>
          <p:cNvSpPr/>
          <p:nvPr/>
        </p:nvSpPr>
        <p:spPr>
          <a:xfrm>
            <a:off x="1280560" y="4566990"/>
            <a:ext cx="1121969" cy="1014399"/>
          </a:xfrm>
          <a:prstGeom prst="upArrow">
            <a:avLst/>
          </a:prstGeom>
          <a:solidFill>
            <a:srgbClr val="70AD47"/>
          </a:solidFill>
          <a:ln>
            <a:solidFill>
              <a:srgbClr val="507E3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800" dirty="0"/>
              <a:t>M</a:t>
            </a:r>
          </a:p>
          <a:p>
            <a:pPr algn="ctr"/>
            <a:r>
              <a:rPr lang="nl-NL" sz="1500" dirty="0"/>
              <a:t>0 °C</a:t>
            </a:r>
          </a:p>
        </p:txBody>
      </p:sp>
      <p:sp>
        <p:nvSpPr>
          <p:cNvPr id="21" name="Pijl: omlaag 22">
            <a:extLst>
              <a:ext uri="{FF2B5EF4-FFF2-40B4-BE49-F238E27FC236}">
                <a16:creationId xmlns:a16="http://schemas.microsoft.com/office/drawing/2014/main" id="{03DE068C-9118-4B62-AA79-79ABA99D8BCD}"/>
              </a:ext>
            </a:extLst>
          </p:cNvPr>
          <p:cNvSpPr/>
          <p:nvPr/>
        </p:nvSpPr>
        <p:spPr>
          <a:xfrm>
            <a:off x="3112154" y="4628149"/>
            <a:ext cx="1007412" cy="1014399"/>
          </a:xfrm>
          <a:prstGeom prst="downArrow">
            <a:avLst/>
          </a:prstGeom>
          <a:solidFill>
            <a:srgbClr val="70AD47"/>
          </a:solidFill>
          <a:ln>
            <a:solidFill>
              <a:srgbClr val="507E3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3600" dirty="0"/>
              <a:t>F</a:t>
            </a:r>
          </a:p>
          <a:p>
            <a:pPr algn="ctr"/>
            <a:r>
              <a:rPr lang="nl-NL" sz="1500" dirty="0"/>
              <a:t>-38 °C</a:t>
            </a:r>
          </a:p>
        </p:txBody>
      </p:sp>
      <p:pic>
        <p:nvPicPr>
          <p:cNvPr id="22" name="Afbeelding 38">
            <a:extLst>
              <a:ext uri="{FF2B5EF4-FFF2-40B4-BE49-F238E27FC236}">
                <a16:creationId xmlns:a16="http://schemas.microsoft.com/office/drawing/2014/main" id="{8A54E8DC-2ED4-483C-9D95-2D697BE34F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0386" y="1477055"/>
            <a:ext cx="5843515" cy="4308355"/>
          </a:xfrm>
          <a:prstGeom prst="rect">
            <a:avLst/>
          </a:prstGeom>
        </p:spPr>
      </p:pic>
      <p:sp>
        <p:nvSpPr>
          <p:cNvPr id="19" name="Tekstvak 32">
            <a:extLst>
              <a:ext uri="{FF2B5EF4-FFF2-40B4-BE49-F238E27FC236}">
                <a16:creationId xmlns:a16="http://schemas.microsoft.com/office/drawing/2014/main" id="{862AB579-0515-4A2D-ABFA-7355B920782F}"/>
              </a:ext>
            </a:extLst>
          </p:cNvPr>
          <p:cNvSpPr txBox="1"/>
          <p:nvPr/>
        </p:nvSpPr>
        <p:spPr>
          <a:xfrm>
            <a:off x="5200749" y="890278"/>
            <a:ext cx="329778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500" dirty="0"/>
              <a:t>Parameterization based on  Rotstayn et al. (2000), between 0 and -38°C</a:t>
            </a:r>
          </a:p>
        </p:txBody>
      </p:sp>
    </p:spTree>
    <p:extLst>
      <p:ext uri="{BB962C8B-B14F-4D97-AF65-F5344CB8AC3E}">
        <p14:creationId xmlns:p14="http://schemas.microsoft.com/office/powerpoint/2010/main" val="4098441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Afbeelding 20">
            <a:extLst>
              <a:ext uri="{FF2B5EF4-FFF2-40B4-BE49-F238E27FC236}">
                <a16:creationId xmlns:a16="http://schemas.microsoft.com/office/drawing/2014/main" id="{5D65331E-6EAD-49A1-9102-D4D7CF2C6B3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1" t="48083" r="51977" b="8187"/>
          <a:stretch/>
        </p:blipFill>
        <p:spPr>
          <a:xfrm>
            <a:off x="1361928" y="2737408"/>
            <a:ext cx="2510350" cy="18397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C107962-5648-42C0-BC13-4E17C0F3B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85091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GB" sz="36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Model: moisture &amp; cloud processes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1C69456-CC4F-4259-B1D1-D2AD5F632BDB}"/>
              </a:ext>
            </a:extLst>
          </p:cNvPr>
          <p:cNvSpPr/>
          <p:nvPr/>
        </p:nvSpPr>
        <p:spPr>
          <a:xfrm>
            <a:off x="5841758" y="2833145"/>
            <a:ext cx="265677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GB" sz="2000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B03621A8-4564-4844-8C6E-773E244D1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DDA0C-7CB0-4FC8-AC69-DD30E68A80BE}" type="slidenum">
              <a:rPr lang="en-GB" smtClean="0"/>
              <a:t>6</a:t>
            </a:fld>
            <a:endParaRPr lang="en-GB"/>
          </a:p>
        </p:txBody>
      </p:sp>
      <p:sp>
        <p:nvSpPr>
          <p:cNvPr id="12" name="Rechthoek: afgeronde hoeken 17">
            <a:extLst>
              <a:ext uri="{FF2B5EF4-FFF2-40B4-BE49-F238E27FC236}">
                <a16:creationId xmlns:a16="http://schemas.microsoft.com/office/drawing/2014/main" id="{E0E6AB4A-DC47-4828-8249-B7DB9CE79DD3}"/>
              </a:ext>
            </a:extLst>
          </p:cNvPr>
          <p:cNvSpPr/>
          <p:nvPr/>
        </p:nvSpPr>
        <p:spPr>
          <a:xfrm>
            <a:off x="508347" y="905897"/>
            <a:ext cx="4217511" cy="57115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400" dirty="0"/>
              <a:t>VAPOR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F91068F-C5CE-4336-8A73-B2BFFB6A4806}"/>
              </a:ext>
            </a:extLst>
          </p:cNvPr>
          <p:cNvSpPr/>
          <p:nvPr/>
        </p:nvSpPr>
        <p:spPr>
          <a:xfrm>
            <a:off x="0" y="6305857"/>
            <a:ext cx="3996813" cy="55214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First step</a:t>
            </a:r>
            <a:endParaRPr lang="en-GB" sz="2800" b="1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193A68D-D4DB-4B15-A337-AA0762C181CD}"/>
              </a:ext>
            </a:extLst>
          </p:cNvPr>
          <p:cNvSpPr/>
          <p:nvPr/>
        </p:nvSpPr>
        <p:spPr>
          <a:xfrm>
            <a:off x="3996813" y="6305857"/>
            <a:ext cx="3996813" cy="54589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800" b="1" dirty="0">
                <a:solidFill>
                  <a:prstClr val="white"/>
                </a:solidFill>
              </a:rPr>
              <a:t>Second step</a:t>
            </a:r>
            <a:endParaRPr lang="en-GB" sz="2800" b="1" dirty="0">
              <a:solidFill>
                <a:prstClr val="white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071EF6-D51C-4D40-B025-53F4D4528576}"/>
              </a:ext>
            </a:extLst>
          </p:cNvPr>
          <p:cNvSpPr/>
          <p:nvPr/>
        </p:nvSpPr>
        <p:spPr>
          <a:xfrm>
            <a:off x="7993626" y="6305857"/>
            <a:ext cx="4198374" cy="55214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800" b="1" dirty="0">
                <a:solidFill>
                  <a:prstClr val="white"/>
                </a:solidFill>
              </a:rPr>
              <a:t>Third step</a:t>
            </a:r>
            <a:endParaRPr lang="en-GB" sz="2800" b="1" dirty="0">
              <a:solidFill>
                <a:prstClr val="white"/>
              </a:solidFill>
            </a:endParaRPr>
          </a:p>
        </p:txBody>
      </p:sp>
      <p:sp>
        <p:nvSpPr>
          <p:cNvPr id="16" name="Pijl: draaiend 23">
            <a:extLst>
              <a:ext uri="{FF2B5EF4-FFF2-40B4-BE49-F238E27FC236}">
                <a16:creationId xmlns:a16="http://schemas.microsoft.com/office/drawing/2014/main" id="{DE18B67B-9465-4A07-8194-5DF1C86F5EE1}"/>
              </a:ext>
            </a:extLst>
          </p:cNvPr>
          <p:cNvSpPr/>
          <p:nvPr/>
        </p:nvSpPr>
        <p:spPr>
          <a:xfrm>
            <a:off x="1772270" y="1335604"/>
            <a:ext cx="1577016" cy="6483042"/>
          </a:xfrm>
          <a:prstGeom prst="circularArrow">
            <a:avLst>
              <a:gd name="adj1" fmla="val 10651"/>
              <a:gd name="adj2" fmla="val 3126075"/>
              <a:gd name="adj3" fmla="val 20230426"/>
              <a:gd name="adj4" fmla="val 15157514"/>
              <a:gd name="adj5" fmla="val 13522"/>
            </a:avLst>
          </a:pr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15" name="Pijl: omhoog 35">
            <a:extLst>
              <a:ext uri="{FF2B5EF4-FFF2-40B4-BE49-F238E27FC236}">
                <a16:creationId xmlns:a16="http://schemas.microsoft.com/office/drawing/2014/main" id="{ED8B8B94-B06A-4A0B-994C-D0CB3244920D}"/>
              </a:ext>
            </a:extLst>
          </p:cNvPr>
          <p:cNvSpPr/>
          <p:nvPr/>
        </p:nvSpPr>
        <p:spPr>
          <a:xfrm>
            <a:off x="715960" y="1483303"/>
            <a:ext cx="1418589" cy="1483683"/>
          </a:xfrm>
          <a:prstGeom prst="up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000" dirty="0"/>
              <a:t>E</a:t>
            </a:r>
          </a:p>
          <a:p>
            <a:pPr algn="ctr"/>
            <a:r>
              <a:rPr lang="nl-NL" sz="2000" dirty="0"/>
              <a:t>&lt;100% RH</a:t>
            </a:r>
          </a:p>
        </p:txBody>
      </p:sp>
      <p:sp>
        <p:nvSpPr>
          <p:cNvPr id="14" name="Pijl: omlaag 31">
            <a:extLst>
              <a:ext uri="{FF2B5EF4-FFF2-40B4-BE49-F238E27FC236}">
                <a16:creationId xmlns:a16="http://schemas.microsoft.com/office/drawing/2014/main" id="{0B9CC19A-77EA-4C87-9184-7FB361172B87}"/>
              </a:ext>
            </a:extLst>
          </p:cNvPr>
          <p:cNvSpPr/>
          <p:nvPr/>
        </p:nvSpPr>
        <p:spPr>
          <a:xfrm>
            <a:off x="2894182" y="1553587"/>
            <a:ext cx="1418589" cy="1483684"/>
          </a:xfrm>
          <a:prstGeom prst="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000" dirty="0"/>
              <a:t>C</a:t>
            </a:r>
          </a:p>
          <a:p>
            <a:pPr algn="ctr"/>
            <a:r>
              <a:rPr lang="nl-NL" sz="2000" dirty="0"/>
              <a:t>100% RH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1C2D02-9670-439D-A235-0880E8401F16}"/>
              </a:ext>
            </a:extLst>
          </p:cNvPr>
          <p:cNvSpPr txBox="1"/>
          <p:nvPr/>
        </p:nvSpPr>
        <p:spPr>
          <a:xfrm>
            <a:off x="2965120" y="4278893"/>
            <a:ext cx="1007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18" name="Afbeelding 18">
            <a:extLst>
              <a:ext uri="{FF2B5EF4-FFF2-40B4-BE49-F238E27FC236}">
                <a16:creationId xmlns:a16="http://schemas.microsoft.com/office/drawing/2014/main" id="{40FFD7DF-1FB6-485B-B4CA-941E889FCB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4539" y="4980421"/>
            <a:ext cx="1171114" cy="1330811"/>
          </a:xfrm>
          <a:prstGeom prst="rect">
            <a:avLst/>
          </a:prstGeom>
        </p:spPr>
      </p:pic>
      <p:sp>
        <p:nvSpPr>
          <p:cNvPr id="20" name="Pijl: omhoog 21">
            <a:extLst>
              <a:ext uri="{FF2B5EF4-FFF2-40B4-BE49-F238E27FC236}">
                <a16:creationId xmlns:a16="http://schemas.microsoft.com/office/drawing/2014/main" id="{75C30A15-8AD6-471C-ADA0-E5222F466310}"/>
              </a:ext>
            </a:extLst>
          </p:cNvPr>
          <p:cNvSpPr/>
          <p:nvPr/>
        </p:nvSpPr>
        <p:spPr>
          <a:xfrm>
            <a:off x="1280560" y="4566990"/>
            <a:ext cx="1121969" cy="1014399"/>
          </a:xfrm>
          <a:prstGeom prst="upArrow">
            <a:avLst/>
          </a:prstGeom>
          <a:solidFill>
            <a:srgbClr val="70AD47"/>
          </a:solidFill>
          <a:ln>
            <a:solidFill>
              <a:srgbClr val="507E3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800" dirty="0"/>
              <a:t>M</a:t>
            </a:r>
          </a:p>
          <a:p>
            <a:pPr algn="ctr"/>
            <a:r>
              <a:rPr lang="nl-NL" sz="1500" dirty="0"/>
              <a:t>0 °C</a:t>
            </a:r>
          </a:p>
        </p:txBody>
      </p:sp>
      <p:sp>
        <p:nvSpPr>
          <p:cNvPr id="21" name="Pijl: omlaag 22">
            <a:extLst>
              <a:ext uri="{FF2B5EF4-FFF2-40B4-BE49-F238E27FC236}">
                <a16:creationId xmlns:a16="http://schemas.microsoft.com/office/drawing/2014/main" id="{03DE068C-9118-4B62-AA79-79ABA99D8BCD}"/>
              </a:ext>
            </a:extLst>
          </p:cNvPr>
          <p:cNvSpPr/>
          <p:nvPr/>
        </p:nvSpPr>
        <p:spPr>
          <a:xfrm>
            <a:off x="3112154" y="4628149"/>
            <a:ext cx="1007412" cy="1014399"/>
          </a:xfrm>
          <a:prstGeom prst="downArrow">
            <a:avLst/>
          </a:prstGeom>
          <a:solidFill>
            <a:srgbClr val="70AD47"/>
          </a:solidFill>
          <a:ln>
            <a:solidFill>
              <a:srgbClr val="507E3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3600" dirty="0"/>
              <a:t>F</a:t>
            </a:r>
          </a:p>
          <a:p>
            <a:pPr algn="ctr"/>
            <a:r>
              <a:rPr lang="nl-NL" sz="1500" dirty="0"/>
              <a:t>-38 °C</a:t>
            </a:r>
          </a:p>
        </p:txBody>
      </p:sp>
      <p:sp>
        <p:nvSpPr>
          <p:cNvPr id="19" name="Pijl: rechts 28">
            <a:extLst>
              <a:ext uri="{FF2B5EF4-FFF2-40B4-BE49-F238E27FC236}">
                <a16:creationId xmlns:a16="http://schemas.microsoft.com/office/drawing/2014/main" id="{6A52F4C0-09B6-4292-9951-88BB6556A453}"/>
              </a:ext>
            </a:extLst>
          </p:cNvPr>
          <p:cNvSpPr/>
          <p:nvPr/>
        </p:nvSpPr>
        <p:spPr>
          <a:xfrm>
            <a:off x="3928678" y="2851592"/>
            <a:ext cx="4064948" cy="54771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400" dirty="0"/>
              <a:t>W</a:t>
            </a:r>
            <a:r>
              <a:rPr lang="nl-NL" sz="2000" dirty="0"/>
              <a:t>L </a:t>
            </a:r>
            <a:r>
              <a:rPr lang="nl-NL" sz="3200" dirty="0"/>
              <a:t>&gt; </a:t>
            </a:r>
            <a:r>
              <a:rPr lang="nl-NL" sz="2400" dirty="0"/>
              <a:t>W</a:t>
            </a:r>
            <a:r>
              <a:rPr lang="nl-NL" sz="2000" dirty="0"/>
              <a:t>L.thres</a:t>
            </a:r>
            <a:endParaRPr lang="nl-NL" sz="3200" dirty="0"/>
          </a:p>
        </p:txBody>
      </p:sp>
      <p:sp>
        <p:nvSpPr>
          <p:cNvPr id="23" name="Pijl: rechts 29">
            <a:extLst>
              <a:ext uri="{FF2B5EF4-FFF2-40B4-BE49-F238E27FC236}">
                <a16:creationId xmlns:a16="http://schemas.microsoft.com/office/drawing/2014/main" id="{7B4939AF-0898-4CE8-BE1D-35B67D8288C7}"/>
              </a:ext>
            </a:extLst>
          </p:cNvPr>
          <p:cNvSpPr/>
          <p:nvPr/>
        </p:nvSpPr>
        <p:spPr>
          <a:xfrm>
            <a:off x="3928678" y="3803459"/>
            <a:ext cx="4064948" cy="54771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400" dirty="0"/>
              <a:t>W</a:t>
            </a:r>
            <a:r>
              <a:rPr lang="nl-NL" sz="2000" dirty="0"/>
              <a:t>I</a:t>
            </a:r>
            <a:r>
              <a:rPr lang="nl-NL" sz="3200" dirty="0"/>
              <a:t> &gt; </a:t>
            </a:r>
            <a:r>
              <a:rPr lang="nl-NL" sz="2400" dirty="0"/>
              <a:t>W</a:t>
            </a:r>
            <a:r>
              <a:rPr lang="nl-NL" sz="2000" dirty="0"/>
              <a:t>I.thres</a:t>
            </a:r>
          </a:p>
        </p:txBody>
      </p:sp>
      <p:pic>
        <p:nvPicPr>
          <p:cNvPr id="24" name="Afbeelding 19">
            <a:extLst>
              <a:ext uri="{FF2B5EF4-FFF2-40B4-BE49-F238E27FC236}">
                <a16:creationId xmlns:a16="http://schemas.microsoft.com/office/drawing/2014/main" id="{E03020AF-C0FA-47E6-953A-D29882E417E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2359" y="2571679"/>
            <a:ext cx="1581444" cy="2108592"/>
          </a:xfrm>
          <a:prstGeom prst="rect">
            <a:avLst/>
          </a:prstGeom>
        </p:spPr>
      </p:pic>
      <p:sp>
        <p:nvSpPr>
          <p:cNvPr id="25" name="Tekstvak 33">
            <a:extLst>
              <a:ext uri="{FF2B5EF4-FFF2-40B4-BE49-F238E27FC236}">
                <a16:creationId xmlns:a16="http://schemas.microsoft.com/office/drawing/2014/main" id="{4030D51B-7D17-4201-ACD9-DAE49D1A589A}"/>
              </a:ext>
            </a:extLst>
          </p:cNvPr>
          <p:cNvSpPr txBox="1"/>
          <p:nvPr/>
        </p:nvSpPr>
        <p:spPr>
          <a:xfrm>
            <a:off x="5475748" y="2537353"/>
            <a:ext cx="1240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b="1" dirty="0"/>
              <a:t>Slow</a:t>
            </a:r>
          </a:p>
        </p:txBody>
      </p:sp>
      <p:sp>
        <p:nvSpPr>
          <p:cNvPr id="26" name="Tekstvak 34">
            <a:extLst>
              <a:ext uri="{FF2B5EF4-FFF2-40B4-BE49-F238E27FC236}">
                <a16:creationId xmlns:a16="http://schemas.microsoft.com/office/drawing/2014/main" id="{D3F8DC53-C568-4F23-91E6-4886D4DDD5C2}"/>
              </a:ext>
            </a:extLst>
          </p:cNvPr>
          <p:cNvSpPr txBox="1"/>
          <p:nvPr/>
        </p:nvSpPr>
        <p:spPr>
          <a:xfrm>
            <a:off x="5475748" y="3496454"/>
            <a:ext cx="1240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b="1" dirty="0"/>
              <a:t>Fast</a:t>
            </a:r>
            <a:endParaRPr lang="nl-NL" b="1" dirty="0"/>
          </a:p>
        </p:txBody>
      </p:sp>
      <p:sp>
        <p:nvSpPr>
          <p:cNvPr id="29" name="Rechthoek 36">
            <a:extLst>
              <a:ext uri="{FF2B5EF4-FFF2-40B4-BE49-F238E27FC236}">
                <a16:creationId xmlns:a16="http://schemas.microsoft.com/office/drawing/2014/main" id="{158EF696-CF96-40CD-BA35-D64BCDFEA41E}"/>
              </a:ext>
            </a:extLst>
          </p:cNvPr>
          <p:cNvSpPr/>
          <p:nvPr/>
        </p:nvSpPr>
        <p:spPr>
          <a:xfrm>
            <a:off x="4563230" y="2176623"/>
            <a:ext cx="5599237" cy="3091590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ln w="76200"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30" name="Tekstvak 37">
            <a:extLst>
              <a:ext uri="{FF2B5EF4-FFF2-40B4-BE49-F238E27FC236}">
                <a16:creationId xmlns:a16="http://schemas.microsoft.com/office/drawing/2014/main" id="{39ED32F3-0DD4-4C81-80D6-154F8019FE4A}"/>
              </a:ext>
            </a:extLst>
          </p:cNvPr>
          <p:cNvSpPr txBox="1"/>
          <p:nvPr/>
        </p:nvSpPr>
        <p:spPr>
          <a:xfrm>
            <a:off x="8182908" y="4827210"/>
            <a:ext cx="19326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dirty="0"/>
              <a:t>leaving parcel</a:t>
            </a:r>
          </a:p>
        </p:txBody>
      </p:sp>
    </p:spTree>
    <p:extLst>
      <p:ext uri="{BB962C8B-B14F-4D97-AF65-F5344CB8AC3E}">
        <p14:creationId xmlns:p14="http://schemas.microsoft.com/office/powerpoint/2010/main" val="3615112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07962-5648-42C0-BC13-4E17C0F3B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85091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GB" sz="36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Dynamic entrainment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8B0FE8-EDA5-4EC2-AE15-F5673C80403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1673" y="883516"/>
                <a:ext cx="11748654" cy="5443393"/>
              </a:xfrm>
            </p:spPr>
            <p:txBody>
              <a:bodyPr/>
              <a:lstStyle/>
              <a:p>
                <a:r>
                  <a:rPr lang="nl-NL" dirty="0"/>
                  <a:t>Environmental air is </a:t>
                </a:r>
                <a:r>
                  <a:rPr lang="nl-NL" dirty="0" err="1"/>
                  <a:t>trapped</a:t>
                </a:r>
                <a:r>
                  <a:rPr lang="nl-NL" dirty="0"/>
                  <a:t> </a:t>
                </a:r>
                <a:r>
                  <a:rPr lang="nl-NL" dirty="0" err="1"/>
                  <a:t>by</a:t>
                </a:r>
                <a:r>
                  <a:rPr lang="nl-NL" dirty="0"/>
                  <a:t> </a:t>
                </a:r>
                <a:r>
                  <a:rPr lang="nl-NL" dirty="0" err="1"/>
                  <a:t>the</a:t>
                </a:r>
                <a:r>
                  <a:rPr lang="nl-NL" dirty="0"/>
                  <a:t> </a:t>
                </a:r>
                <a:r>
                  <a:rPr lang="nl-NL" dirty="0" err="1"/>
                  <a:t>convective</a:t>
                </a:r>
                <a:r>
                  <a:rPr lang="nl-NL" dirty="0"/>
                  <a:t> </a:t>
                </a:r>
                <a:r>
                  <a:rPr lang="nl-NL" dirty="0" err="1"/>
                  <a:t>cloud</a:t>
                </a:r>
                <a:r>
                  <a:rPr lang="nl-NL" dirty="0"/>
                  <a:t>; (</a:t>
                </a:r>
                <a:r>
                  <a:rPr lang="nl-NL" dirty="0" err="1"/>
                  <a:t>vertical</a:t>
                </a:r>
                <a:r>
                  <a:rPr lang="nl-NL" dirty="0"/>
                  <a:t>) </a:t>
                </a:r>
                <a:r>
                  <a:rPr lang="nl-NL" dirty="0" err="1"/>
                  <a:t>length</a:t>
                </a:r>
                <a:r>
                  <a:rPr lang="nl-NL" dirty="0"/>
                  <a:t> </a:t>
                </a:r>
                <a:r>
                  <a:rPr lang="nl-NL" dirty="0" err="1"/>
                  <a:t>scale</a:t>
                </a:r>
                <a:r>
                  <a:rPr lang="nl-NL" dirty="0"/>
                  <a:t> of </a:t>
                </a:r>
                <a:r>
                  <a:rPr lang="nl-NL" dirty="0" err="1"/>
                  <a:t>process</a:t>
                </a:r>
                <a:r>
                  <a:rPr lang="nl-NL" dirty="0"/>
                  <a:t> is </a:t>
                </a:r>
                <a:r>
                  <a:rPr lang="nl-NL" dirty="0" err="1"/>
                  <a:t>function</a:t>
                </a:r>
                <a:r>
                  <a:rPr lang="nl-NL" dirty="0"/>
                  <a:t> of </a:t>
                </a:r>
                <a:r>
                  <a:rPr lang="nl-NL" dirty="0" err="1"/>
                  <a:t>parcel</a:t>
                </a:r>
                <a:r>
                  <a:rPr lang="nl-NL" dirty="0"/>
                  <a:t> </a:t>
                </a:r>
                <a:r>
                  <a:rPr lang="nl-NL" dirty="0" err="1"/>
                  <a:t>size</a:t>
                </a:r>
                <a:endParaRPr lang="nl-NL" dirty="0"/>
              </a:p>
              <a:p>
                <a14:m>
                  <m:oMath xmlns:m="http://schemas.openxmlformats.org/officeDocument/2006/math">
                    <m:r>
                      <a:rPr lang="nl-NL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nl-NL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nl-N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nl-NL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nl-N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nl-NL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nl-NL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𝑖𝑛𝑣</m:t>
                            </m:r>
                            <m:r>
                              <a:rPr lang="nl-NL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nl-NL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nl-NL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nl-NL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𝑒𝑞</m:t>
                            </m:r>
                          </m:sub>
                        </m:sSub>
                      </m:den>
                    </m:f>
                  </m:oMath>
                </a14:m>
                <a:r>
                  <a:rPr lang="nl-NL" dirty="0"/>
                  <a:t>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nl-NL" i="1">
                            <a:latin typeface="Cambria Math" panose="02040503050406030204" pitchFamily="18" charset="0"/>
                          </a:rPr>
                          <m:t>𝑒𝑞</m:t>
                        </m:r>
                      </m:sub>
                    </m:sSub>
                    <m:d>
                      <m:d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nl-NL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nl-NL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e>
                    </m:d>
                  </m:oMath>
                </a14:m>
                <a:r>
                  <a:rPr lang="nl-NL" dirty="0"/>
                  <a:t> “equivalent radius”, </a:t>
                </a:r>
                <a:r>
                  <a:rPr lang="nl-NL" dirty="0" err="1"/>
                  <a:t>assuming</a:t>
                </a:r>
                <a:r>
                  <a:rPr lang="nl-NL" dirty="0"/>
                  <a:t> CP is </a:t>
                </a:r>
                <a:r>
                  <a:rPr lang="nl-NL" dirty="0" err="1"/>
                  <a:t>spherical</a:t>
                </a:r>
                <a:endParaRPr lang="nl-NL" dirty="0"/>
              </a:p>
              <a:p>
                <a:r>
                  <a:rPr lang="nl-NL" dirty="0" err="1"/>
                  <a:t>Conservation</a:t>
                </a:r>
                <a:r>
                  <a:rPr lang="nl-NL" dirty="0"/>
                  <a:t> (of water) check </a:t>
                </a:r>
                <a:r>
                  <a:rPr lang="nl-NL" dirty="0" err="1"/>
                  <a:t>if</a:t>
                </a:r>
                <a:r>
                  <a:rPr lang="nl-NL" dirty="0"/>
                  <a:t> </a:t>
                </a:r>
                <a:r>
                  <a:rPr lang="el-GR" dirty="0"/>
                  <a:t>μ</a:t>
                </a:r>
                <a:r>
                  <a:rPr lang="nl-NL" dirty="0"/>
                  <a:t> set </a:t>
                </a:r>
                <a:r>
                  <a:rPr lang="nl-NL" dirty="0" err="1"/>
                  <a:t>to</a:t>
                </a:r>
                <a:r>
                  <a:rPr lang="nl-NL" dirty="0"/>
                  <a:t> 0</a:t>
                </a:r>
              </a:p>
              <a:p>
                <a:r>
                  <a:rPr lang="nl-NL" dirty="0" err="1"/>
                  <a:t>Many</a:t>
                </a:r>
                <a:r>
                  <a:rPr lang="nl-NL" dirty="0"/>
                  <a:t> </a:t>
                </a:r>
                <a:r>
                  <a:rPr lang="nl-NL" dirty="0" err="1"/>
                  <a:t>other</a:t>
                </a:r>
                <a:r>
                  <a:rPr lang="nl-NL" dirty="0"/>
                  <a:t> parameters are set </a:t>
                </a:r>
                <a:r>
                  <a:rPr lang="nl-NL" dirty="0" err="1"/>
                  <a:t>to</a:t>
                </a:r>
                <a:r>
                  <a:rPr lang="nl-NL" dirty="0"/>
                  <a:t> a </a:t>
                </a:r>
                <a:r>
                  <a:rPr lang="nl-NL" dirty="0" err="1"/>
                  <a:t>reference</a:t>
                </a:r>
                <a:r>
                  <a:rPr lang="nl-NL" dirty="0"/>
                  <a:t> </a:t>
                </a:r>
                <a:r>
                  <a:rPr lang="nl-NL" dirty="0" err="1"/>
                  <a:t>value</a:t>
                </a:r>
                <a:r>
                  <a:rPr lang="nl-NL" dirty="0"/>
                  <a:t>, e.g. </a:t>
                </a:r>
                <a:r>
                  <a:rPr lang="nl-NL" dirty="0" err="1"/>
                  <a:t>initial</a:t>
                </a:r>
                <a:r>
                  <a:rPr lang="nl-NL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 dirty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nl-NL" i="1" dirty="0">
                            <a:latin typeface="Cambria Math" panose="02040503050406030204" pitchFamily="18" charset="0"/>
                          </a:rPr>
                          <m:t>𝑒𝑞</m:t>
                        </m:r>
                      </m:sub>
                    </m:sSub>
                    <m:r>
                      <a:rPr lang="nl-NL" i="1" dirty="0">
                        <a:latin typeface="Cambria Math" panose="02040503050406030204" pitchFamily="18" charset="0"/>
                      </a:rPr>
                      <m:t>=2500 </m:t>
                    </m:r>
                    <m:r>
                      <a:rPr lang="nl-NL" i="1" dirty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nl-NL" dirty="0"/>
                  <a:t> </a:t>
                </a:r>
                <a:r>
                  <a:rPr lang="nl-NL" dirty="0" err="1"/>
                  <a:t>and</a:t>
                </a:r>
                <a:r>
                  <a:rPr lang="nl-NL" dirty="0"/>
                  <a:t> </a:t>
                </a:r>
                <a:r>
                  <a:rPr lang="nl-NL" dirty="0" err="1"/>
                  <a:t>then</a:t>
                </a:r>
                <a:r>
                  <a:rPr lang="nl-NL" dirty="0"/>
                  <a:t> </a:t>
                </a:r>
                <a:r>
                  <a:rPr lang="nl-NL" dirty="0" err="1"/>
                  <a:t>varied</a:t>
                </a:r>
                <a:endParaRPr lang="nl-NL" dirty="0"/>
              </a:p>
              <a:p>
                <a:pPr marL="0" indent="0">
                  <a:buNone/>
                </a:pPr>
                <a:endParaRPr lang="en-GB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8B0FE8-EDA5-4EC2-AE15-F5673C8040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1673" y="883516"/>
                <a:ext cx="11748654" cy="5443393"/>
              </a:xfrm>
              <a:blipFill>
                <a:blip r:embed="rId3"/>
                <a:stretch>
                  <a:fillRect l="-934" t="-1904" r="-36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71C69456-CC4F-4259-B1D1-D2AD5F632BDB}"/>
              </a:ext>
            </a:extLst>
          </p:cNvPr>
          <p:cNvSpPr/>
          <p:nvPr/>
        </p:nvSpPr>
        <p:spPr>
          <a:xfrm>
            <a:off x="9535229" y="2803648"/>
            <a:ext cx="265677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GB" sz="2000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B03621A8-4564-4844-8C6E-773E244D1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DDA0C-7CB0-4FC8-AC69-DD30E68A80BE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94833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07962-5648-42C0-BC13-4E17C0F3B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85091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GB" sz="36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Environmental profile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B0FE8-EDA5-4EC2-AE15-F5673C804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673" y="883516"/>
            <a:ext cx="6621579" cy="5443393"/>
          </a:xfrm>
        </p:spPr>
        <p:txBody>
          <a:bodyPr/>
          <a:lstStyle/>
          <a:p>
            <a:r>
              <a:rPr lang="nl-NL" dirty="0"/>
              <a:t>Convective rain event in Gelderland &amp; Overijssel</a:t>
            </a:r>
          </a:p>
          <a:p>
            <a:r>
              <a:rPr lang="nl-NL" dirty="0"/>
              <a:t>Observations of August 26th 2010 12 UTC/GMT in Essen, Germany</a:t>
            </a:r>
          </a:p>
          <a:p>
            <a:r>
              <a:rPr lang="nl-NL" dirty="0"/>
              <a:t>Slightly modified, assuming enriched moisture at ±3 km</a:t>
            </a:r>
          </a:p>
          <a:p>
            <a:r>
              <a:rPr lang="nl-NL" dirty="0"/>
              <a:t>Classical “surface based” convection</a:t>
            </a:r>
          </a:p>
          <a:p>
            <a:r>
              <a:rPr lang="nl-NL" dirty="0"/>
              <a:t>Initial small disturbance T &amp; water vapor</a:t>
            </a:r>
          </a:p>
          <a:p>
            <a:r>
              <a:rPr lang="nl-NL" dirty="0"/>
              <a:t>Linear </a:t>
            </a:r>
            <a:r>
              <a:rPr lang="en-GB" dirty="0"/>
              <a:t>interpolations</a:t>
            </a:r>
            <a:r>
              <a:rPr lang="nl-NL" dirty="0"/>
              <a:t> between nearest levels</a:t>
            </a:r>
          </a:p>
          <a:p>
            <a:pPr marL="0" indent="0">
              <a:buNone/>
            </a:pPr>
            <a:endParaRPr lang="en-GB" b="1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B03621A8-4564-4844-8C6E-773E244D1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DDA0C-7CB0-4FC8-AC69-DD30E68A80BE}" type="slidenum">
              <a:rPr lang="en-GB" smtClean="0"/>
              <a:t>8</a:t>
            </a:fld>
            <a:endParaRPr lang="en-GB"/>
          </a:p>
        </p:txBody>
      </p:sp>
      <p:pic>
        <p:nvPicPr>
          <p:cNvPr id="6" name="Afbeelding 4">
            <a:extLst>
              <a:ext uri="{FF2B5EF4-FFF2-40B4-BE49-F238E27FC236}">
                <a16:creationId xmlns:a16="http://schemas.microsoft.com/office/drawing/2014/main" id="{828D794F-099B-443E-B7F6-B071D8EC97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8767" y="981942"/>
            <a:ext cx="4991948" cy="5443392"/>
          </a:xfrm>
          <a:prstGeom prst="rect">
            <a:avLst/>
          </a:prstGeom>
        </p:spPr>
      </p:pic>
      <p:sp>
        <p:nvSpPr>
          <p:cNvPr id="7" name="Pijl: rechts 5">
            <a:extLst>
              <a:ext uri="{FF2B5EF4-FFF2-40B4-BE49-F238E27FC236}">
                <a16:creationId xmlns:a16="http://schemas.microsoft.com/office/drawing/2014/main" id="{4C501CC6-1A78-4787-AA11-F1342238C9FC}"/>
              </a:ext>
            </a:extLst>
          </p:cNvPr>
          <p:cNvSpPr/>
          <p:nvPr/>
        </p:nvSpPr>
        <p:spPr>
          <a:xfrm rot="1455957">
            <a:off x="5503937" y="2382753"/>
            <a:ext cx="5104982" cy="182223"/>
          </a:xfrm>
          <a:prstGeom prst="rightArrow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8" name="Ovaal 3">
            <a:extLst>
              <a:ext uri="{FF2B5EF4-FFF2-40B4-BE49-F238E27FC236}">
                <a16:creationId xmlns:a16="http://schemas.microsoft.com/office/drawing/2014/main" id="{6059255D-EA24-4696-86A0-610B7AB2F9DC}"/>
              </a:ext>
            </a:extLst>
          </p:cNvPr>
          <p:cNvSpPr/>
          <p:nvPr/>
        </p:nvSpPr>
        <p:spPr>
          <a:xfrm>
            <a:off x="10986020" y="4866841"/>
            <a:ext cx="259798" cy="228600"/>
          </a:xfrm>
          <a:prstGeom prst="ellipse">
            <a:avLst/>
          </a:prstGeom>
          <a:solidFill>
            <a:srgbClr val="FF0000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038EDC-5DAA-4F8C-820A-25500823EE1F}"/>
              </a:ext>
            </a:extLst>
          </p:cNvPr>
          <p:cNvSpPr txBox="1"/>
          <p:nvPr/>
        </p:nvSpPr>
        <p:spPr>
          <a:xfrm>
            <a:off x="11245818" y="4811097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Essen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206252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07962-5648-42C0-BC13-4E17C0F3B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85091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GB" sz="36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No entrainment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1C69456-CC4F-4259-B1D1-D2AD5F632BDB}"/>
              </a:ext>
            </a:extLst>
          </p:cNvPr>
          <p:cNvSpPr/>
          <p:nvPr/>
        </p:nvSpPr>
        <p:spPr>
          <a:xfrm>
            <a:off x="9535229" y="2803648"/>
            <a:ext cx="265677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GB" sz="2000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B03621A8-4564-4844-8C6E-773E244D1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DDA0C-7CB0-4FC8-AC69-DD30E68A80BE}" type="slidenum">
              <a:rPr lang="en-GB" smtClean="0"/>
              <a:t>9</a:t>
            </a:fld>
            <a:endParaRPr lang="en-GB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F1A0527-C9BC-4136-AA62-DE174C92A091}"/>
              </a:ext>
            </a:extLst>
          </p:cNvPr>
          <p:cNvGrpSpPr/>
          <p:nvPr/>
        </p:nvGrpSpPr>
        <p:grpSpPr>
          <a:xfrm>
            <a:off x="178501" y="1513969"/>
            <a:ext cx="5878674" cy="3931597"/>
            <a:chOff x="178501" y="1513969"/>
            <a:chExt cx="5878674" cy="3931597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23E0C09-1CE0-4BCF-9CBB-EBD2CE811CD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8501" y="1513969"/>
              <a:ext cx="5878674" cy="3931597"/>
            </a:xfrm>
            <a:prstGeom prst="rect">
              <a:avLst/>
            </a:prstGeom>
          </p:spPr>
        </p:pic>
        <p:cxnSp>
          <p:nvCxnSpPr>
            <p:cNvPr id="8" name="Rechte verbindingslijn met pijl 6">
              <a:extLst>
                <a:ext uri="{FF2B5EF4-FFF2-40B4-BE49-F238E27FC236}">
                  <a16:creationId xmlns:a16="http://schemas.microsoft.com/office/drawing/2014/main" id="{AAA8E0F7-E7D9-4CA2-85CA-49AA32AE70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0482" y="3652726"/>
              <a:ext cx="1129922" cy="371869"/>
            </a:xfrm>
            <a:prstGeom prst="straightConnector1">
              <a:avLst/>
            </a:prstGeom>
            <a:ln w="5715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kstvak 9">
              <a:extLst>
                <a:ext uri="{FF2B5EF4-FFF2-40B4-BE49-F238E27FC236}">
                  <a16:creationId xmlns:a16="http://schemas.microsoft.com/office/drawing/2014/main" id="{B2B8C11D-2483-46FA-873C-E6D214A767FE}"/>
                </a:ext>
              </a:extLst>
            </p:cNvPr>
            <p:cNvSpPr txBox="1"/>
            <p:nvPr/>
          </p:nvSpPr>
          <p:spPr>
            <a:xfrm rot="20536432">
              <a:off x="1773991" y="3533176"/>
              <a:ext cx="944201" cy="3120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/>
                <a:t>isotherms</a:t>
              </a:r>
            </a:p>
          </p:txBody>
        </p:sp>
        <p:cxnSp>
          <p:nvCxnSpPr>
            <p:cNvPr id="11" name="Rechte verbindingslijn met pijl 11">
              <a:extLst>
                <a:ext uri="{FF2B5EF4-FFF2-40B4-BE49-F238E27FC236}">
                  <a16:creationId xmlns:a16="http://schemas.microsoft.com/office/drawing/2014/main" id="{CC5ACEFE-E7D3-4597-BC21-2C896FDFB5B4}"/>
                </a:ext>
              </a:extLst>
            </p:cNvPr>
            <p:cNvCxnSpPr/>
            <p:nvPr/>
          </p:nvCxnSpPr>
          <p:spPr>
            <a:xfrm flipV="1">
              <a:off x="1125801" y="3480482"/>
              <a:ext cx="0" cy="903418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kstvak 12">
              <a:extLst>
                <a:ext uri="{FF2B5EF4-FFF2-40B4-BE49-F238E27FC236}">
                  <a16:creationId xmlns:a16="http://schemas.microsoft.com/office/drawing/2014/main" id="{D908C823-000A-438B-8CEE-7196CA93A37C}"/>
                </a:ext>
              </a:extLst>
            </p:cNvPr>
            <p:cNvSpPr txBox="1"/>
            <p:nvPr/>
          </p:nvSpPr>
          <p:spPr>
            <a:xfrm rot="16200000">
              <a:off x="998161" y="3932134"/>
              <a:ext cx="566358" cy="3120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/>
                <a:t>Z (m)</a:t>
              </a:r>
            </a:p>
          </p:txBody>
        </p:sp>
        <p:cxnSp>
          <p:nvCxnSpPr>
            <p:cNvPr id="13" name="Rechte verbindingslijn met pijl 15">
              <a:extLst>
                <a:ext uri="{FF2B5EF4-FFF2-40B4-BE49-F238E27FC236}">
                  <a16:creationId xmlns:a16="http://schemas.microsoft.com/office/drawing/2014/main" id="{A56A8322-E61F-447A-9AC1-8741DDE5D1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31621" y="4701650"/>
              <a:ext cx="744169" cy="233881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kstvak 18">
              <a:extLst>
                <a:ext uri="{FF2B5EF4-FFF2-40B4-BE49-F238E27FC236}">
                  <a16:creationId xmlns:a16="http://schemas.microsoft.com/office/drawing/2014/main" id="{3FC7341E-DB6C-46C3-90CA-DAFA77CE06E0}"/>
                </a:ext>
              </a:extLst>
            </p:cNvPr>
            <p:cNvSpPr txBox="1"/>
            <p:nvPr/>
          </p:nvSpPr>
          <p:spPr>
            <a:xfrm rot="20453860">
              <a:off x="2882735" y="4555158"/>
              <a:ext cx="470205" cy="3120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/>
                <a:t>0 °C</a:t>
              </a:r>
            </a:p>
          </p:txBody>
        </p:sp>
        <p:cxnSp>
          <p:nvCxnSpPr>
            <p:cNvPr id="15" name="Connector: Curved 14">
              <a:extLst>
                <a:ext uri="{FF2B5EF4-FFF2-40B4-BE49-F238E27FC236}">
                  <a16:creationId xmlns:a16="http://schemas.microsoft.com/office/drawing/2014/main" id="{6D99271E-40F3-48DD-9B2D-76457C9B8B9F}"/>
                </a:ext>
              </a:extLst>
            </p:cNvPr>
            <p:cNvCxnSpPr/>
            <p:nvPr/>
          </p:nvCxnSpPr>
          <p:spPr>
            <a:xfrm rot="16200000" flipV="1">
              <a:off x="5129378" y="4485558"/>
              <a:ext cx="513635" cy="152429"/>
            </a:xfrm>
            <a:prstGeom prst="curvedConnector3">
              <a:avLst>
                <a:gd name="adj1" fmla="val 1186"/>
              </a:avLst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kstvak 22">
              <a:extLst>
                <a:ext uri="{FF2B5EF4-FFF2-40B4-BE49-F238E27FC236}">
                  <a16:creationId xmlns:a16="http://schemas.microsoft.com/office/drawing/2014/main" id="{34678F06-8F04-4EE6-AD8D-5169703B9483}"/>
                </a:ext>
              </a:extLst>
            </p:cNvPr>
            <p:cNvSpPr txBox="1"/>
            <p:nvPr/>
          </p:nvSpPr>
          <p:spPr>
            <a:xfrm>
              <a:off x="5324604" y="4377106"/>
              <a:ext cx="6142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/>
                <a:t>time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9AFC32D-E02A-4BAB-BC04-40A9E897B235}"/>
              </a:ext>
            </a:extLst>
          </p:cNvPr>
          <p:cNvGrpSpPr/>
          <p:nvPr/>
        </p:nvGrpSpPr>
        <p:grpSpPr>
          <a:xfrm>
            <a:off x="6174465" y="1513969"/>
            <a:ext cx="5878673" cy="3931597"/>
            <a:chOff x="6027073" y="1087104"/>
            <a:chExt cx="5878666" cy="4071635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2C4C2C40-DA12-451A-A89F-B0C0308D3A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27073" y="1087104"/>
              <a:ext cx="5878666" cy="4071635"/>
            </a:xfrm>
            <a:prstGeom prst="rect">
              <a:avLst/>
            </a:prstGeom>
          </p:spPr>
        </p:pic>
        <p:cxnSp>
          <p:nvCxnSpPr>
            <p:cNvPr id="20" name="Rechte verbindingslijn met pijl 20">
              <a:extLst>
                <a:ext uri="{FF2B5EF4-FFF2-40B4-BE49-F238E27FC236}">
                  <a16:creationId xmlns:a16="http://schemas.microsoft.com/office/drawing/2014/main" id="{FE90DA28-5168-4DBC-953C-C510BA41E18B}"/>
                </a:ext>
              </a:extLst>
            </p:cNvPr>
            <p:cNvCxnSpPr>
              <a:cxnSpLocks/>
            </p:cNvCxnSpPr>
            <p:nvPr/>
          </p:nvCxnSpPr>
          <p:spPr>
            <a:xfrm>
              <a:off x="7180976" y="1699261"/>
              <a:ext cx="1141930" cy="286749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21" name="Tekstvak 22">
              <a:extLst>
                <a:ext uri="{FF2B5EF4-FFF2-40B4-BE49-F238E27FC236}">
                  <a16:creationId xmlns:a16="http://schemas.microsoft.com/office/drawing/2014/main" id="{5AF7D6A3-E5D9-4DEF-AF32-C1B504F22B83}"/>
                </a:ext>
              </a:extLst>
            </p:cNvPr>
            <p:cNvSpPr txBox="1"/>
            <p:nvPr/>
          </p:nvSpPr>
          <p:spPr>
            <a:xfrm>
              <a:off x="7304240" y="2197533"/>
              <a:ext cx="6142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/>
                <a:t>time</a:t>
              </a:r>
            </a:p>
          </p:txBody>
        </p:sp>
        <p:cxnSp>
          <p:nvCxnSpPr>
            <p:cNvPr id="22" name="Rechte verbindingslijn met pijl 30">
              <a:extLst>
                <a:ext uri="{FF2B5EF4-FFF2-40B4-BE49-F238E27FC236}">
                  <a16:creationId xmlns:a16="http://schemas.microsoft.com/office/drawing/2014/main" id="{1B555CCA-A00A-4492-AF2B-417BA355AFA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975916" y="3336286"/>
              <a:ext cx="654052" cy="68184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" name="Connector: Curved 22">
              <a:extLst>
                <a:ext uri="{FF2B5EF4-FFF2-40B4-BE49-F238E27FC236}">
                  <a16:creationId xmlns:a16="http://schemas.microsoft.com/office/drawing/2014/main" id="{04AB3C97-FB19-4C45-89BA-E3CB40C366F8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9071334" y="2601819"/>
              <a:ext cx="934996" cy="483861"/>
            </a:xfrm>
            <a:prstGeom prst="curvedConnector3">
              <a:avLst>
                <a:gd name="adj1" fmla="val -39910"/>
              </a:avLst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or: Curved 23">
              <a:extLst>
                <a:ext uri="{FF2B5EF4-FFF2-40B4-BE49-F238E27FC236}">
                  <a16:creationId xmlns:a16="http://schemas.microsoft.com/office/drawing/2014/main" id="{FB0C7447-3DCA-4003-B41D-E6730043AB29}"/>
                </a:ext>
              </a:extLst>
            </p:cNvPr>
            <p:cNvCxnSpPr>
              <a:cxnSpLocks/>
            </p:cNvCxnSpPr>
            <p:nvPr/>
          </p:nvCxnSpPr>
          <p:spPr>
            <a:xfrm>
              <a:off x="6980502" y="2778389"/>
              <a:ext cx="1137403" cy="259473"/>
            </a:xfrm>
            <a:prstGeom prst="curvedConnector3">
              <a:avLst>
                <a:gd name="adj1" fmla="val 727"/>
              </a:avLst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5" name="Tijdelijke aanduiding voor inhoud 2">
            <a:extLst>
              <a:ext uri="{FF2B5EF4-FFF2-40B4-BE49-F238E27FC236}">
                <a16:creationId xmlns:a16="http://schemas.microsoft.com/office/drawing/2014/main" id="{85F6B919-04AC-4A2B-B36E-0AA4C6A3A9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9375" y="5667054"/>
            <a:ext cx="10515600" cy="855603"/>
          </a:xfrm>
        </p:spPr>
        <p:txBody>
          <a:bodyPr>
            <a:normAutofit/>
          </a:bodyPr>
          <a:lstStyle/>
          <a:p>
            <a:r>
              <a:rPr lang="nl-NL" sz="2600" dirty="0"/>
              <a:t>Mean precipitation over the final area of the parcel: 4.40 mm</a:t>
            </a:r>
          </a:p>
        </p:txBody>
      </p:sp>
      <p:cxnSp>
        <p:nvCxnSpPr>
          <p:cNvPr id="4" name="Rechte verbindingslijn 3">
            <a:extLst>
              <a:ext uri="{FF2B5EF4-FFF2-40B4-BE49-F238E27FC236}">
                <a16:creationId xmlns:a16="http://schemas.microsoft.com/office/drawing/2014/main" id="{62FA6C67-4E74-4D36-A9A0-9B45A79950FF}"/>
              </a:ext>
            </a:extLst>
          </p:cNvPr>
          <p:cNvCxnSpPr/>
          <p:nvPr/>
        </p:nvCxnSpPr>
        <p:spPr>
          <a:xfrm flipV="1">
            <a:off x="4526745" y="3168731"/>
            <a:ext cx="797859" cy="193085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kstvak 4">
            <a:extLst>
              <a:ext uri="{FF2B5EF4-FFF2-40B4-BE49-F238E27FC236}">
                <a16:creationId xmlns:a16="http://schemas.microsoft.com/office/drawing/2014/main" id="{786F0B70-A167-4A1B-9F3D-A926D0185FBC}"/>
              </a:ext>
            </a:extLst>
          </p:cNvPr>
          <p:cNvSpPr txBox="1"/>
          <p:nvPr/>
        </p:nvSpPr>
        <p:spPr>
          <a:xfrm>
            <a:off x="4709699" y="2877197"/>
            <a:ext cx="15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Heat of </a:t>
            </a:r>
            <a:r>
              <a:rPr lang="nl-NL" dirty="0" err="1"/>
              <a:t>fusion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95302541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CF2D682A-2AA9-4861-BF32-32ADA6100D24}" vid="{605BD33E-6466-4F63-AD2E-031F1E41F9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</TotalTime>
  <Words>651</Words>
  <Application>Microsoft Office PowerPoint</Application>
  <PresentationFormat>Breedbeeld</PresentationFormat>
  <Paragraphs>183</Paragraphs>
  <Slides>18</Slides>
  <Notes>18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6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18</vt:i4>
      </vt:variant>
    </vt:vector>
  </HeadingPairs>
  <TitlesOfParts>
    <vt:vector size="25" baseType="lpstr">
      <vt:lpstr>Arial</vt:lpstr>
      <vt:lpstr>Book Antiqua</vt:lpstr>
      <vt:lpstr>Calibri</vt:lpstr>
      <vt:lpstr>Calibri Light</vt:lpstr>
      <vt:lpstr>Cambria Math</vt:lpstr>
      <vt:lpstr>Wingdings</vt:lpstr>
      <vt:lpstr>Theme1</vt:lpstr>
      <vt:lpstr>Cloud: parcel? Model?</vt:lpstr>
      <vt:lpstr>Aim of the model</vt:lpstr>
      <vt:lpstr>Model: dynamic equations</vt:lpstr>
      <vt:lpstr>Model: moisture &amp; cloud processes</vt:lpstr>
      <vt:lpstr>Model: moisture &amp; cloud processes</vt:lpstr>
      <vt:lpstr>Model: moisture &amp; cloud processes</vt:lpstr>
      <vt:lpstr>Dynamic entrainment</vt:lpstr>
      <vt:lpstr>Environmental profile</vt:lpstr>
      <vt:lpstr>No entrainment</vt:lpstr>
      <vt:lpstr>Constant entrainment μ_0=5×〖10〗^(-5)</vt:lpstr>
      <vt:lpstr>Full entrainment μ= μ_0+C_(inv,r)/R_eq </vt:lpstr>
      <vt:lpstr>Sensitive!</vt:lpstr>
      <vt:lpstr>Change initial Req</vt:lpstr>
      <vt:lpstr>Sensitivity upper air moisture</vt:lpstr>
      <vt:lpstr>Discussion</vt:lpstr>
      <vt:lpstr>Discussion</vt:lpstr>
      <vt:lpstr>Conclusions</vt:lpstr>
      <vt:lpstr>Thank You for your attention!  Any Question?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12  Long-term Climate Change Projections, Commitments and Irreversibility: Pt. 1</dc:title>
  <dc:creator>邱晨曦</dc:creator>
  <cp:lastModifiedBy>Edward Groot</cp:lastModifiedBy>
  <cp:revision>24</cp:revision>
  <dcterms:created xsi:type="dcterms:W3CDTF">2018-04-30T16:17:44Z</dcterms:created>
  <dcterms:modified xsi:type="dcterms:W3CDTF">2018-10-29T14:48:40Z</dcterms:modified>
</cp:coreProperties>
</file>