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90D84-6B46-455B-8F79-618B3995F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7F90C01-2556-4E00-99C6-34C9F844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9818CB-8B4C-40FA-B627-EA3D065A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C6BD10F-977D-4FC6-A3F2-15CC2A2F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29F09B-80FF-4679-A1DA-8D70B746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384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8D760-9C48-4E3C-8D91-BD831D5D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553A4D5-8195-4921-AF77-597A68088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3F6A9F2-820D-4042-A1EA-8C2B716A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E063CC-8E3D-4265-B00D-AB3B7E75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D3EB20-7465-4FED-94CB-F43CDEC0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81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E8D58F3-83DB-41A4-B503-8CA202B3B9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B493213-B8E4-4AA5-A074-029A3F98E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35D9A6-7FE1-4BA3-9367-79F4482F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252BD7B-60F6-492D-A9FB-C2664FA3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614AF2-F125-413E-9A92-60CC4732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60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CE3AB3-A62A-4606-A40A-175EC9E4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B700D-1C94-4A90-AD89-771F73FE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7BF3FF-6793-48C9-B645-EAA969CA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B5A5D2-E8C1-480D-B9AE-8973AA1C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35D87D-695E-4F0F-A5F5-08B9E9D8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924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007A8-5749-46F0-A43F-21F085FF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C98F13-1184-4A73-B485-394A1D7D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ADA9524-27A0-437D-B806-E45B1476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BE85CFB-7AAC-4233-B70E-2FF1CD0F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22D26A-9CCD-4522-9295-C7F06685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99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9FD9-34EC-4B92-90A0-1D0123B7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494408-AEAE-4FB0-8BD2-1254E66CC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8743E12-4EA0-4EF0-9A99-5E29DD136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9702C7-2EE5-4136-8B21-36CF934E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75288FB-5C48-4DE6-A65B-3959F2E2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DA2B064-4647-4353-A1FF-739D58B2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106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31F1F-C9BA-4E15-80CE-A0C39F17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7BD5F7-EF70-46BE-A6B3-EA5E60F7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D3702C5-499F-41F0-82CF-50747F7D2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8DAEDA-60CD-40E2-AA5F-ECA56A274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307515-13EF-465B-BFC6-E4BB6B941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5395C67-510D-471A-89A0-9C7DFCF9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5A8BA29-9FFA-4AC0-B25C-2FB8C9DF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4930806-59BA-4824-A56A-1A71C8B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61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F7C74-7641-4A86-83BB-85CB02CD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A1A07D-643C-4EBF-B545-90FA10D2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7584A2-45CC-45B9-B58E-75329AE8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B7E8F5-57AB-4DF9-B4AF-CF70221A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7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5A43C80-4FCE-4CDA-9EFC-C43C12B8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59809F9-3626-42FC-9BFD-F44D2C27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5EDEA0-F0BA-4EB4-A054-59BDEFC1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2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5EF6C-3048-452A-8F8A-ADBD81A41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B418E7-F2EA-4231-A146-098FF2E6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5BFE5B6-AC56-496A-8113-FC7246522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2C9F492-CF23-4425-BBC3-89B96E56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44B2BB-7374-4348-A8F8-E47C3565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0D25A68-47C4-494B-9A9A-64A0C2F7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9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81B59-EE7E-4368-9791-BBC52555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26E7AC-191B-486C-8EF5-B9F091E2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F89A1A8-E51A-4EAE-8E01-902312B84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E84092-D3E7-4F24-B121-2AE0FFEB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26E87E-6EA4-4B8A-8D46-3407BB71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B3F673-1962-405E-8D4A-DAC3444E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6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00EFF91-9939-42CB-A808-5F9C55C5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8D0F70-C4F1-48C5-B684-66E6DCD7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52EA0A-8EDA-4EF4-9F47-9BCC69D6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01DF-B6B5-415D-AB38-8F81258CB9AE}" type="datetimeFigureOut">
              <a:rPr lang="nl-NL" smtClean="0"/>
              <a:t>2-11-2018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34E72F-8355-458B-AE87-BEB7312A9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B7F99-41BD-42B7-9B0F-507BC24E3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0C983-BB49-4FFA-92B7-847A98D86F5E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479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59485960-22D3-46F6-A751-076CC48F1FFA}"/>
              </a:ext>
            </a:extLst>
          </p:cNvPr>
          <p:cNvSpPr/>
          <p:nvPr/>
        </p:nvSpPr>
        <p:spPr>
          <a:xfrm>
            <a:off x="7256565" y="2733874"/>
            <a:ext cx="2985793" cy="2170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sz="2000" dirty="0"/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054027DD-A86D-4E21-9B61-887AA007EDCA}"/>
              </a:ext>
            </a:extLst>
          </p:cNvPr>
          <p:cNvSpPr/>
          <p:nvPr/>
        </p:nvSpPr>
        <p:spPr>
          <a:xfrm>
            <a:off x="4394721" y="227320"/>
            <a:ext cx="2985793" cy="225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sz="2000" dirty="0"/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8B4F0526-39C1-425D-93F4-68A2768D4DC1}"/>
              </a:ext>
            </a:extLst>
          </p:cNvPr>
          <p:cNvSpPr/>
          <p:nvPr/>
        </p:nvSpPr>
        <p:spPr>
          <a:xfrm>
            <a:off x="34471" y="334445"/>
            <a:ext cx="3100617" cy="225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2000" dirty="0" err="1"/>
              <a:t>Raw</a:t>
            </a:r>
            <a:r>
              <a:rPr lang="nl-NL" sz="2000" dirty="0"/>
              <a:t> dataset, </a:t>
            </a:r>
            <a:r>
              <a:rPr lang="nl-NL" sz="2000" dirty="0" err="1"/>
              <a:t>cropped</a:t>
            </a:r>
            <a:endParaRPr lang="nl-NL" sz="2000" dirty="0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3D479B92-2A6B-4B55-90EF-C0F9C7C74AB9}"/>
              </a:ext>
            </a:extLst>
          </p:cNvPr>
          <p:cNvSpPr/>
          <p:nvPr/>
        </p:nvSpPr>
        <p:spPr>
          <a:xfrm>
            <a:off x="3135087" y="1030303"/>
            <a:ext cx="1240970" cy="85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Remove</a:t>
            </a:r>
            <a:r>
              <a:rPr lang="nl-NL" dirty="0"/>
              <a:t> 0’s</a:t>
            </a:r>
          </a:p>
        </p:txBody>
      </p: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6FFE8B24-3E6D-4242-9470-C9DCD32630BF}"/>
              </a:ext>
            </a:extLst>
          </p:cNvPr>
          <p:cNvSpPr/>
          <p:nvPr/>
        </p:nvSpPr>
        <p:spPr>
          <a:xfrm>
            <a:off x="7380514" y="1015577"/>
            <a:ext cx="1791222" cy="858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outliers</a:t>
            </a:r>
            <a:r>
              <a:rPr lang="nl-NL" dirty="0"/>
              <a:t> </a:t>
            </a:r>
            <a:r>
              <a:rPr lang="nl-NL" dirty="0" err="1"/>
              <a:t>height</a:t>
            </a:r>
            <a:endParaRPr lang="nl-NL" dirty="0"/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3A8DE9EF-3718-4FBF-BDD6-80701D6A0531}"/>
              </a:ext>
            </a:extLst>
          </p:cNvPr>
          <p:cNvSpPr/>
          <p:nvPr/>
        </p:nvSpPr>
        <p:spPr>
          <a:xfrm>
            <a:off x="9171736" y="235598"/>
            <a:ext cx="2985793" cy="2250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sz="2000" dirty="0"/>
          </a:p>
        </p:txBody>
      </p:sp>
      <p:pic>
        <p:nvPicPr>
          <p:cNvPr id="22" name="Afbeelding 21">
            <a:extLst>
              <a:ext uri="{FF2B5EF4-FFF2-40B4-BE49-F238E27FC236}">
                <a16:creationId xmlns:a16="http://schemas.microsoft.com/office/drawing/2014/main" id="{ED5F2B32-ABB1-4A1D-B33B-9DFD808EB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737117"/>
            <a:ext cx="2880000" cy="1735421"/>
          </a:xfrm>
          <a:prstGeom prst="rect">
            <a:avLst/>
          </a:prstGeom>
        </p:spPr>
      </p:pic>
      <p:sp>
        <p:nvSpPr>
          <p:cNvPr id="15" name="Ovaal 14">
            <a:extLst>
              <a:ext uri="{FF2B5EF4-FFF2-40B4-BE49-F238E27FC236}">
                <a16:creationId xmlns:a16="http://schemas.microsoft.com/office/drawing/2014/main" id="{8E7FBEC9-414F-4F08-9681-38650FFC876F}"/>
              </a:ext>
            </a:extLst>
          </p:cNvPr>
          <p:cNvSpPr/>
          <p:nvPr/>
        </p:nvSpPr>
        <p:spPr>
          <a:xfrm>
            <a:off x="234974" y="737117"/>
            <a:ext cx="1048030" cy="11516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D6817A7D-E177-4A31-AFE8-FAB017AC1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47" y="597161"/>
            <a:ext cx="2880000" cy="1641087"/>
          </a:xfrm>
          <a:prstGeom prst="rect">
            <a:avLst/>
          </a:prstGeom>
        </p:spPr>
      </p:pic>
      <p:sp>
        <p:nvSpPr>
          <p:cNvPr id="21" name="Ovaal 20">
            <a:extLst>
              <a:ext uri="{FF2B5EF4-FFF2-40B4-BE49-F238E27FC236}">
                <a16:creationId xmlns:a16="http://schemas.microsoft.com/office/drawing/2014/main" id="{4200E0C5-46B1-4223-BBD1-AF69AED85557}"/>
              </a:ext>
            </a:extLst>
          </p:cNvPr>
          <p:cNvSpPr/>
          <p:nvPr/>
        </p:nvSpPr>
        <p:spPr>
          <a:xfrm>
            <a:off x="4407506" y="635663"/>
            <a:ext cx="1048030" cy="115160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Afbeelding 24">
            <a:extLst>
              <a:ext uri="{FF2B5EF4-FFF2-40B4-BE49-F238E27FC236}">
                <a16:creationId xmlns:a16="http://schemas.microsoft.com/office/drawing/2014/main" id="{4507164D-C81F-4232-AD56-35C83C117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632" y="601684"/>
            <a:ext cx="2880000" cy="1641087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69F53A99-5F7E-4E47-BE1B-9EFE949E9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687" y="3026505"/>
            <a:ext cx="2880000" cy="1641087"/>
          </a:xfrm>
          <a:prstGeom prst="rect">
            <a:avLst/>
          </a:prstGeom>
        </p:spPr>
      </p:pic>
      <p:sp>
        <p:nvSpPr>
          <p:cNvPr id="27" name="Pijl: gebogen 26">
            <a:extLst>
              <a:ext uri="{FF2B5EF4-FFF2-40B4-BE49-F238E27FC236}">
                <a16:creationId xmlns:a16="http://schemas.microsoft.com/office/drawing/2014/main" id="{C861BBD8-D786-4768-884F-B1402A45E09A}"/>
              </a:ext>
            </a:extLst>
          </p:cNvPr>
          <p:cNvSpPr/>
          <p:nvPr/>
        </p:nvSpPr>
        <p:spPr>
          <a:xfrm rot="10800000">
            <a:off x="10255578" y="2485731"/>
            <a:ext cx="1413503" cy="1758018"/>
          </a:xfrm>
          <a:prstGeom prst="bentArrow">
            <a:avLst>
              <a:gd name="adj1" fmla="val 3094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7F63F65B-DD31-40CC-8456-FE32C2026517}"/>
              </a:ext>
            </a:extLst>
          </p:cNvPr>
          <p:cNvSpPr txBox="1"/>
          <p:nvPr/>
        </p:nvSpPr>
        <p:spPr>
          <a:xfrm>
            <a:off x="10345739" y="3689752"/>
            <a:ext cx="12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bg1"/>
                </a:solidFill>
              </a:rPr>
              <a:t>Averaging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2" name="Pijl: links 31">
            <a:extLst>
              <a:ext uri="{FF2B5EF4-FFF2-40B4-BE49-F238E27FC236}">
                <a16:creationId xmlns:a16="http://schemas.microsoft.com/office/drawing/2014/main" id="{D6726938-553E-499A-9547-4EC80A7866EB}"/>
              </a:ext>
            </a:extLst>
          </p:cNvPr>
          <p:cNvSpPr/>
          <p:nvPr/>
        </p:nvSpPr>
        <p:spPr>
          <a:xfrm>
            <a:off x="5003393" y="3385333"/>
            <a:ext cx="2253172" cy="8584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Remove</a:t>
            </a:r>
            <a:r>
              <a:rPr lang="nl-NL" dirty="0"/>
              <a:t> instrument re-</a:t>
            </a:r>
            <a:r>
              <a:rPr lang="nl-NL" dirty="0" err="1"/>
              <a:t>siting</a:t>
            </a:r>
            <a:endParaRPr lang="nl-NL" dirty="0"/>
          </a:p>
        </p:txBody>
      </p:sp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0BD363F5-5EC7-44A1-A015-45AD18DAF1FC}"/>
              </a:ext>
            </a:extLst>
          </p:cNvPr>
          <p:cNvSpPr/>
          <p:nvPr/>
        </p:nvSpPr>
        <p:spPr>
          <a:xfrm>
            <a:off x="2004375" y="2733874"/>
            <a:ext cx="2985793" cy="21702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NL" sz="2000" dirty="0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D0FDF4C7-0E0A-4CA8-87B0-76AA33AD9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271" y="3021110"/>
            <a:ext cx="2880000" cy="1641087"/>
          </a:xfrm>
          <a:prstGeom prst="rect">
            <a:avLst/>
          </a:prstGeom>
        </p:spPr>
      </p:pic>
      <p:pic>
        <p:nvPicPr>
          <p:cNvPr id="35" name="Afbeelding 34">
            <a:extLst>
              <a:ext uri="{FF2B5EF4-FFF2-40B4-BE49-F238E27FC236}">
                <a16:creationId xmlns:a16="http://schemas.microsoft.com/office/drawing/2014/main" id="{B7CBF700-1283-4440-8BD3-61A1F37B6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593" y="5103631"/>
            <a:ext cx="2880000" cy="1641087"/>
          </a:xfrm>
          <a:prstGeom prst="rect">
            <a:avLst/>
          </a:prstGeom>
        </p:spPr>
      </p:pic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3457BFE8-40FC-4D81-AAA9-2B42E4A17699}"/>
              </a:ext>
            </a:extLst>
          </p:cNvPr>
          <p:cNvCxnSpPr/>
          <p:nvPr/>
        </p:nvCxnSpPr>
        <p:spPr>
          <a:xfrm>
            <a:off x="0" y="5004815"/>
            <a:ext cx="1231640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jl: rechts 38">
            <a:extLst>
              <a:ext uri="{FF2B5EF4-FFF2-40B4-BE49-F238E27FC236}">
                <a16:creationId xmlns:a16="http://schemas.microsoft.com/office/drawing/2014/main" id="{5B5D45DD-4622-4880-B25D-6C08A7A76D35}"/>
              </a:ext>
            </a:extLst>
          </p:cNvPr>
          <p:cNvSpPr/>
          <p:nvPr/>
        </p:nvSpPr>
        <p:spPr>
          <a:xfrm>
            <a:off x="3862873" y="5428658"/>
            <a:ext cx="3517641" cy="713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Averaging</a:t>
            </a:r>
            <a:r>
              <a:rPr lang="nl-NL" dirty="0"/>
              <a:t> + </a:t>
            </a:r>
            <a:r>
              <a:rPr lang="nl-NL" dirty="0" err="1"/>
              <a:t>remove</a:t>
            </a:r>
            <a:r>
              <a:rPr lang="nl-NL" dirty="0"/>
              <a:t> re-</a:t>
            </a:r>
            <a:r>
              <a:rPr lang="nl-NL" dirty="0" err="1"/>
              <a:t>siting</a:t>
            </a:r>
            <a:endParaRPr lang="nl-NL" dirty="0"/>
          </a:p>
        </p:txBody>
      </p:sp>
      <p:pic>
        <p:nvPicPr>
          <p:cNvPr id="40" name="Afbeelding 39">
            <a:extLst>
              <a:ext uri="{FF2B5EF4-FFF2-40B4-BE49-F238E27FC236}">
                <a16:creationId xmlns:a16="http://schemas.microsoft.com/office/drawing/2014/main" id="{4AE1F05D-DCFA-4E29-BAFC-7E69889194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02" y="5106501"/>
            <a:ext cx="2880000" cy="164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0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2E17-1D59-4540-940F-99F4DD0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C024A9C-68CC-4D7F-B17E-0E807BD9F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err="1"/>
                  <a:t>Outliers</a:t>
                </a:r>
                <a:r>
                  <a:rPr lang="nl-NL" dirty="0"/>
                  <a:t>: </a:t>
                </a:r>
                <a:r>
                  <a:rPr lang="nl-NL" dirty="0" err="1"/>
                  <a:t>outside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10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(</a:t>
                </a:r>
                <a:r>
                  <a:rPr lang="nl-NL" dirty="0" err="1"/>
                  <a:t>iterative</a:t>
                </a:r>
                <a:r>
                  <a:rPr lang="nl-NL" dirty="0"/>
                  <a:t>)</a:t>
                </a:r>
              </a:p>
              <a:p>
                <a:r>
                  <a:rPr lang="nl-NL" dirty="0" err="1"/>
                  <a:t>After</a:t>
                </a:r>
                <a:r>
                  <a:rPr lang="nl-NL" dirty="0"/>
                  <a:t> processing </a:t>
                </a:r>
                <a:r>
                  <a:rPr lang="nl-NL" dirty="0" err="1"/>
                  <a:t>the</a:t>
                </a:r>
                <a:r>
                  <a:rPr lang="nl-NL" dirty="0"/>
                  <a:t> data (</a:t>
                </a:r>
                <a:r>
                  <a:rPr lang="nl-NL" dirty="0" err="1"/>
                  <a:t>previous</a:t>
                </a:r>
                <a:r>
                  <a:rPr lang="nl-NL" dirty="0"/>
                  <a:t> slide), </a:t>
                </a:r>
                <a:r>
                  <a:rPr lang="nl-NL" dirty="0" err="1"/>
                  <a:t>velocities</a:t>
                </a:r>
                <a:r>
                  <a:rPr lang="nl-NL" dirty="0"/>
                  <a:t>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derived</a:t>
                </a:r>
                <a:endParaRPr lang="nl-NL" dirty="0"/>
              </a:p>
            </p:txBody>
          </p:sp>
        </mc:Choice>
        <mc:Fallback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6C024A9C-68CC-4D7F-B17E-0E807BD9F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3">
            <a:extLst>
              <a:ext uri="{FF2B5EF4-FFF2-40B4-BE49-F238E27FC236}">
                <a16:creationId xmlns:a16="http://schemas.microsoft.com/office/drawing/2014/main" id="{D9457C16-C1F0-48E5-8D03-423AB4D88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51" y="3366343"/>
            <a:ext cx="5052657" cy="28791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099CCF3-2DD7-4629-B2C9-91405DB0D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5" y="3366343"/>
            <a:ext cx="5976055" cy="287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436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41</Words>
  <Application>Microsoft Office PowerPoint</Application>
  <PresentationFormat>Breedbeeld</PresentationFormat>
  <Paragraphs>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Kantoorthema</vt:lpstr>
      <vt:lpstr>PowerPoint-presentatie</vt:lpstr>
      <vt:lpstr>Data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Edward Groot</dc:creator>
  <cp:lastModifiedBy>Edward Groot</cp:lastModifiedBy>
  <cp:revision>6</cp:revision>
  <dcterms:created xsi:type="dcterms:W3CDTF">2018-11-02T11:40:56Z</dcterms:created>
  <dcterms:modified xsi:type="dcterms:W3CDTF">2018-11-02T12:58:58Z</dcterms:modified>
</cp:coreProperties>
</file>