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74" r:id="rId14"/>
    <p:sldId id="267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Groot" initials="EG" lastIdx="2" clrIdx="0">
    <p:extLst>
      <p:ext uri="{19B8F6BF-5375-455C-9EA6-DF929625EA0E}">
        <p15:presenceInfo xmlns:p15="http://schemas.microsoft.com/office/powerpoint/2012/main" userId="96936e3d595a8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134E-F5B4-43EA-90B5-1AF9EB561308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B91B-19F6-4624-A59A-EADDBAF280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73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82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literature</a:t>
            </a:r>
            <a:r>
              <a:rPr lang="nl-NL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slide?</a:t>
            </a:r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 dirty="0" err="1">
                <a:latin typeface="Calibri" pitchFamily="34"/>
                <a:cs typeface="Calibri" pitchFamily="34"/>
              </a:rPr>
              <a:t>Introduction</a:t>
            </a:r>
            <a:endParaRPr lang="nl-NL" sz="5400" dirty="0">
              <a:latin typeface="Calibri" pitchFamily="34"/>
              <a:cs typeface="Calibri" pitchFamily="34"/>
            </a:endParaRP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48352" y="2641298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5C849F8-E393-439D-8DEC-D42FA599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93" y="190758"/>
            <a:ext cx="3079642" cy="2797845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7FFAE781-F9D9-4FE7-A400-0EA211B050F9}"/>
              </a:ext>
            </a:extLst>
          </p:cNvPr>
          <p:cNvSpPr/>
          <p:nvPr/>
        </p:nvSpPr>
        <p:spPr>
          <a:xfrm>
            <a:off x="9846644" y="1722922"/>
            <a:ext cx="981777" cy="5005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F02CE6E8-6F50-477F-A68A-4F457E95C258}"/>
              </a:ext>
            </a:extLst>
          </p:cNvPr>
          <p:cNvSpPr/>
          <p:nvPr/>
        </p:nvSpPr>
        <p:spPr>
          <a:xfrm rot="3238106">
            <a:off x="8927553" y="2368077"/>
            <a:ext cx="1058779" cy="9450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/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7667" lvl="0" indent="-341363">
                  <a:spcBef>
                    <a:spcPts val="535"/>
                  </a:spcBef>
                  <a:buClr>
                    <a:srgbClr val="2DA2BF"/>
                  </a:buClr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GPS</m:t>
                    </m:r>
                    <m: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sensors</m:t>
                    </m:r>
                  </m:oMath>
                </a14:m>
                <a:endParaRPr lang="nl-NL" sz="2800" dirty="0">
                  <a:solidFill>
                    <a:srgbClr val="000000"/>
                  </a:solidFill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249" y="301739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804" y="5124259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Ovaal 74">
            <a:extLst>
              <a:ext uri="{FF2B5EF4-FFF2-40B4-BE49-F238E27FC236}">
                <a16:creationId xmlns:a16="http://schemas.microsoft.com/office/drawing/2014/main" id="{B3D29EE2-EAD3-4542-A46C-569B826B79CD}"/>
              </a:ext>
            </a:extLst>
          </p:cNvPr>
          <p:cNvSpPr/>
          <p:nvPr/>
        </p:nvSpPr>
        <p:spPr>
          <a:xfrm>
            <a:off x="3709852" y="3999285"/>
            <a:ext cx="805082" cy="6141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4" name="Ovaal 74">
            <a:extLst>
              <a:ext uri="{FF2B5EF4-FFF2-40B4-BE49-F238E27FC236}">
                <a16:creationId xmlns:a16="http://schemas.microsoft.com/office/drawing/2014/main" id="{0D210837-C623-4575-BEFF-130F777FDD84}"/>
              </a:ext>
            </a:extLst>
          </p:cNvPr>
          <p:cNvSpPr/>
          <p:nvPr/>
        </p:nvSpPr>
        <p:spPr>
          <a:xfrm>
            <a:off x="9027277" y="3999285"/>
            <a:ext cx="739812" cy="5116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Outliers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: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outside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>
                    <a:latin typeface="Calibri" pitchFamily="34"/>
                    <a:cs typeface="Calibri" pitchFamily="34"/>
                  </a:rPr>
                  <a:t>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iterative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)</a:t>
                </a:r>
              </a:p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After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processing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the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data 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previous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slide),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velocities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can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be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derived</a:t>
                </a:r>
                <a:endParaRPr lang="nl-NL" sz="2800" dirty="0"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363</TotalTime>
  <Words>197</Words>
  <Application>Microsoft Office PowerPoint</Application>
  <PresentationFormat>Aangepast</PresentationFormat>
  <Paragraphs>54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Discussion slide?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Edward Groot</cp:lastModifiedBy>
  <cp:revision>29</cp:revision>
  <dcterms:created xsi:type="dcterms:W3CDTF">2018-11-02T10:50:40Z</dcterms:created>
  <dcterms:modified xsi:type="dcterms:W3CDTF">2018-11-06T16:28:28Z</dcterms:modified>
</cp:coreProperties>
</file>