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67" r:id="rId14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2-11-2018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Introduction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7" y="1556061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71" y="302111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4" y="510650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Outliers: outside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>
                    <a:latin typeface="Calibri" pitchFamily="34"/>
                    <a:cs typeface="Calibri" pitchFamily="34"/>
                  </a:rPr>
                  <a:t>(iterative)</a:t>
                </a:r>
              </a:p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After processing the data (previous slide), velocities can be derived</a:t>
                </a:r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94" y="1557588"/>
            <a:ext cx="7197836" cy="489490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Velocity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/>
              <a:t>Significant at P &lt; 0.01:</a:t>
            </a:r>
          </a:p>
          <a:p>
            <a:pPr lvl="0"/>
            <a:r>
              <a:rPr lang="nl-NL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274</TotalTime>
  <Words>131</Words>
  <Application>Microsoft Office PowerPoint</Application>
  <PresentationFormat>Breedbeeld</PresentationFormat>
  <Paragraphs>43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17</cp:revision>
  <dcterms:created xsi:type="dcterms:W3CDTF">2018-11-02T10:50:40Z</dcterms:created>
  <dcterms:modified xsi:type="dcterms:W3CDTF">2018-11-02T19:09:04Z</dcterms:modified>
</cp:coreProperties>
</file>