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2C9EFE-6E0D-4E94-BCFF-FA6D86C46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8D408968-5842-41E3-B378-FA2D70802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53F71040-8FE9-4B04-8A2F-65B60FA8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4F37D1DC-E53B-4F69-AEBE-BCE57DE6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1107BE6-97AE-4679-88A8-17D4723C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7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4464C9-B901-44D3-998F-245AA75C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61459777-2D78-4A91-AAB3-3C7856FF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A583AC43-0658-4F3B-8072-1C1C3FC0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66BA1416-E8F2-45FF-8014-9769BC92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F561EEF8-608A-4B5D-A291-FE55077E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4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25A65DA7-933C-4668-BA9B-9D08A5DA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D0014867-634F-49C4-8362-CF8ACF66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27A7450-7FF9-4C16-8BEA-E814643F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2BF2E251-BA4B-4620-BE87-54188357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8EA16859-A8ED-421E-802A-7DEC08D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4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9D342C-06E9-42C1-864E-BCC92C39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13ECC11-ED07-4BF8-B5D8-63EA9DD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06D90BA-C9DE-40E8-AC4B-AAACAC5A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421BDA2B-E914-4645-B302-5F71CE36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D22BA647-2FCB-42A5-B03C-09F893BC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8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892B4D-6613-4750-BF3A-6F36ABE1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3FAA8A6C-8D0B-4857-8159-D5D356F4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7D278881-A3A4-464D-BCEB-D542BA49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44B1AD20-495A-40F7-B358-47792B3B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489DD46A-C6A9-480B-8C2B-92DDA3B1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36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183BBA-B062-4E22-9BA3-37B4EF1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D76AAB6-C2A3-4303-86B8-F4D03161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BFB07AA4-303F-4BB4-9FDC-567A65A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CB01BD8E-60A8-458F-A2C6-7F9FC1E0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905CF43-6B0D-4DF1-AD02-3AEB04F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17B8D3BA-FDFC-418A-8BC7-30089F5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71F215-C335-43FD-A0A7-2B019F39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1691818-180E-45D2-8E0C-E12A4EBA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78E5FA73-FDBC-4FEF-9365-EBC6B95D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A8F38541-DDCA-4CF7-886E-2E1F4A1D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D0CCD1A8-FD18-4D73-BC19-1260747F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AD0D4126-81C3-4A7A-9506-D5ABC86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B41DFD9A-13DE-47A9-9E44-2F46DDC3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F590B95F-E142-4B6A-937D-6E8BADE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2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26A4A1-4A4D-4E20-BB77-3BE0B893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D0443AFA-A7A8-4B85-9867-604B36E7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EDE4F398-DCC0-4FFD-A1E4-6714F82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531A8941-E965-4DB1-A721-8ADC6B4B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8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0A413BB8-74C5-41D7-9F5B-0F6AC05D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CB9A4233-3DA4-4818-AC09-9BE36417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F9D44557-7BE8-4F87-ADBF-CE09060E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9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4D4E35-5665-45E5-818C-862E55C0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88247E3B-D375-4CF0-B728-1D806F02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376D1B02-0BDA-4D82-B722-6755FC06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53E8FB10-F755-442B-A74F-762BE0B6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E43737AF-7E57-4447-98DF-D9BBD3AC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891ACF90-8F23-4902-80CD-182C0543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3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F5FA97-86EE-4BBD-B489-F46A5A06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F169A763-4DC9-4923-838B-D7FCFC17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D415561B-FB6B-4F8A-9527-A1339576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894B1B3A-71FE-449B-A92C-62F47A4C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105F8F4-FB64-4914-AA8D-ACC316A4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BB0295B3-E37B-4A28-B56A-5A41AB4B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6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F4E18EAA-20B7-4F8A-8B66-7ED1D02A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5D736BF3-A6A1-4026-8253-D945CAE1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5466222D-8A03-4524-97CC-5ED89011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8AC3-0E3F-4ACA-A82F-CD03AB16731A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7CB6107-7B18-4252-A2AF-353A2C245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4A21C69A-6A09-4D00-B1C6-3EDC7EB6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2706-DA1A-4400-B863-7A1AD89840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0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80FA25-B406-4A4F-928D-4B3EF286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75B68EE-E4DF-40ED-8630-765232D9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045B6713-5081-41A1-AED0-6B84EEB2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7" y="931617"/>
            <a:ext cx="9806634" cy="66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5B20CA-2A96-4000-9EA6-61B087C4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1530178-39A6-47CF-9CB9-F44D5DDB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40E9C709-D995-44F3-8932-A5774DE0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03" y="94490"/>
            <a:ext cx="9628794" cy="66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2F794A-9038-4249-A054-377F17CD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D3771FC-CBA7-4575-9DD3-92EC3024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Significant at P &lt; 0.01:</a:t>
            </a:r>
          </a:p>
          <a:p>
            <a:r>
              <a:rPr lang="nl-NL" dirty="0"/>
              <a:t>Significant at 0.05 &gt; P &gt; 0.01: 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2F1F9F2E-24CB-4352-B6F4-14EFE5CC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51528"/>
            <a:ext cx="5760000" cy="398944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834E3BEC-54B8-4D0A-9405-24048890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1528"/>
            <a:ext cx="5760000" cy="3989446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xmlns="" id="{6419D335-DA69-496B-8492-BD6580A7D845}"/>
              </a:ext>
            </a:extLst>
          </p:cNvPr>
          <p:cNvSpPr/>
          <p:nvPr/>
        </p:nvSpPr>
        <p:spPr>
          <a:xfrm>
            <a:off x="5412868" y="5451566"/>
            <a:ext cx="239656" cy="26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1DAFB8D7-3A38-4393-A122-FC6AA394D847}"/>
              </a:ext>
            </a:extLst>
          </p:cNvPr>
          <p:cNvSpPr/>
          <p:nvPr/>
        </p:nvSpPr>
        <p:spPr>
          <a:xfrm>
            <a:off x="5412868" y="4653729"/>
            <a:ext cx="239656" cy="26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1529D0B9-49AA-497A-B759-DD869E9E0970}"/>
              </a:ext>
            </a:extLst>
          </p:cNvPr>
          <p:cNvSpPr/>
          <p:nvPr/>
        </p:nvSpPr>
        <p:spPr>
          <a:xfrm>
            <a:off x="5421257" y="4303028"/>
            <a:ext cx="239656" cy="26133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xmlns="" id="{E3EEB6F5-7AEB-4637-89AA-E216D7C9D382}"/>
              </a:ext>
            </a:extLst>
          </p:cNvPr>
          <p:cNvSpPr/>
          <p:nvPr/>
        </p:nvSpPr>
        <p:spPr>
          <a:xfrm>
            <a:off x="11168260" y="4483022"/>
            <a:ext cx="239656" cy="26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B960B6D2-69EA-45F1-BFE2-066951A43E67}"/>
              </a:ext>
            </a:extLst>
          </p:cNvPr>
          <p:cNvSpPr/>
          <p:nvPr/>
        </p:nvSpPr>
        <p:spPr>
          <a:xfrm>
            <a:off x="11180714" y="4879297"/>
            <a:ext cx="228314" cy="26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D9279F98-D7DD-47C8-92C9-4917F832C63E}"/>
              </a:ext>
            </a:extLst>
          </p:cNvPr>
          <p:cNvSpPr/>
          <p:nvPr/>
        </p:nvSpPr>
        <p:spPr>
          <a:xfrm>
            <a:off x="11168260" y="5202522"/>
            <a:ext cx="349824" cy="26133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0898720A-A35E-4086-99C3-A2CE80DC43D7}"/>
              </a:ext>
            </a:extLst>
          </p:cNvPr>
          <p:cNvSpPr/>
          <p:nvPr/>
        </p:nvSpPr>
        <p:spPr>
          <a:xfrm>
            <a:off x="4449532" y="1926179"/>
            <a:ext cx="239656" cy="26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EF2C8953-C3F2-4109-B876-4CC1793784F3}"/>
              </a:ext>
            </a:extLst>
          </p:cNvPr>
          <p:cNvSpPr/>
          <p:nvPr/>
        </p:nvSpPr>
        <p:spPr>
          <a:xfrm>
            <a:off x="5412868" y="2461920"/>
            <a:ext cx="239656" cy="26133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805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8F647C-53D6-4BA4-A661-45811EC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CE1FA71C-7DD2-46FF-B8A6-44FB0964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2810551"/>
            <a:ext cx="5760000" cy="3847328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xmlns="" id="{4E865CE1-4A20-483E-84BE-BAC2A621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800" y="2810551"/>
            <a:ext cx="5760000" cy="3847328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xmlns="" id="{A99A9473-6C64-4257-9E4F-2F2FD1D31B2C}"/>
              </a:ext>
            </a:extLst>
          </p:cNvPr>
          <p:cNvSpPr/>
          <p:nvPr/>
        </p:nvSpPr>
        <p:spPr>
          <a:xfrm>
            <a:off x="1548882" y="5469621"/>
            <a:ext cx="643812" cy="70724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21D4B811-C8AD-4A2E-876E-B895F5552A4D}"/>
              </a:ext>
            </a:extLst>
          </p:cNvPr>
          <p:cNvSpPr/>
          <p:nvPr/>
        </p:nvSpPr>
        <p:spPr>
          <a:xfrm>
            <a:off x="7850412" y="3298271"/>
            <a:ext cx="643812" cy="70724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80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BDB764-8677-4190-8EE4-68C63A8D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7427524-1A17-44F8-B5A6-1B6C9124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E78F9F73-A63F-4B7A-BE29-C26EC21D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45" y="1490057"/>
            <a:ext cx="7722998" cy="51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10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Aangepast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 Groot</dc:creator>
  <cp:lastModifiedBy>fam</cp:lastModifiedBy>
  <cp:revision>4</cp:revision>
  <dcterms:created xsi:type="dcterms:W3CDTF">2018-11-02T15:01:38Z</dcterms:created>
  <dcterms:modified xsi:type="dcterms:W3CDTF">2018-11-02T17:13:40Z</dcterms:modified>
</cp:coreProperties>
</file>