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Last week….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Exclude LNB &gt; 12.5 km (or very similar value)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504000" y="74160"/>
            <a:ext cx="9069840" cy="124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Selection occurences: QRF thres, H00z+12/18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70" name="Table 3"/>
          <p:cNvGraphicFramePr/>
          <p:nvPr/>
        </p:nvGraphicFramePr>
        <p:xfrm>
          <a:off x="669960" y="1337040"/>
          <a:ext cx="7346880" cy="3869640"/>
        </p:xfrm>
        <a:graphic>
          <a:graphicData uri="http://schemas.openxmlformats.org/drawingml/2006/table">
            <a:tbl>
              <a:tblPr/>
              <a:tblGrid>
                <a:gridCol w="767880"/>
                <a:gridCol w="4090320"/>
                <a:gridCol w="2489040"/>
              </a:tblGrid>
              <a:tr h="349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Variable 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Freq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Theta_w850_max_pow0.2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0.142255892255892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theataW_850mb_6hrlymax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0.126262626262626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theataW_925mb_6hrlymax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0.122053872053872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224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Bradbury_0mabovegnd_6hrlymin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0.053030303030303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Theta_w850_min_pow0.2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0.044051627384961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Bradbury_PW1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0.04320987654321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theataW_850mb_6hrlymin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0.042648709315376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Edward_PW1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0.038159371492705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theataW_925mb_6hrlymin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0.037037037037037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812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DPT_850mb_6hrlymax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0.0331088664422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Next steps…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Continue writing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More detailed predictors study of seemingly important predictors (instability indicators usually)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Now: send the codes?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For next week: finish some part of writing (methods)?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LFC and LNB &gt; 12.5 km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Maximum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Minimum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color: which of the 2 is bigger (purple = correct)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8280" y="2468880"/>
            <a:ext cx="5019120" cy="319932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5130720" y="2468880"/>
            <a:ext cx="5019480" cy="3199320"/>
          </a:xfrm>
          <a:prstGeom prst="rect">
            <a:avLst/>
          </a:prstGeom>
          <a:ln>
            <a:noFill/>
          </a:ln>
        </p:spPr>
      </p:pic>
      <p:sp>
        <p:nvSpPr>
          <p:cNvPr id="44" name="CustomShape 3"/>
          <p:cNvSpPr/>
          <p:nvPr/>
        </p:nvSpPr>
        <p:spPr>
          <a:xfrm rot="13365600">
            <a:off x="-34920" y="4762440"/>
            <a:ext cx="912600" cy="1004040"/>
          </a:xfrm>
          <a:custGeom>
            <a:avLst/>
            <a:gdLst/>
            <a:ahLst/>
            <a:rect l="l" t="t" r="r" b="b"/>
            <a:pathLst>
              <a:path w="2543" h="2797">
                <a:moveTo>
                  <a:pt x="634" y="2"/>
                </a:moveTo>
                <a:lnTo>
                  <a:pt x="635" y="2098"/>
                </a:lnTo>
                <a:lnTo>
                  <a:pt x="0" y="2098"/>
                </a:lnTo>
                <a:lnTo>
                  <a:pt x="1271" y="2796"/>
                </a:lnTo>
                <a:lnTo>
                  <a:pt x="2542" y="2096"/>
                </a:lnTo>
                <a:lnTo>
                  <a:pt x="1905" y="2096"/>
                </a:lnTo>
                <a:lnTo>
                  <a:pt x="1904" y="0"/>
                </a:lnTo>
                <a:lnTo>
                  <a:pt x="634" y="2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5010120" y="4673160"/>
            <a:ext cx="1017000" cy="1360080"/>
          </a:xfrm>
          <a:prstGeom prst="rect">
            <a:avLst/>
          </a:prstGeom>
          <a:ln>
            <a:noFill/>
          </a:ln>
        </p:spPr>
      </p:pic>
      <p:sp>
        <p:nvSpPr>
          <p:cNvPr id="46" name="Line 4"/>
          <p:cNvSpPr/>
          <p:nvPr/>
        </p:nvSpPr>
        <p:spPr>
          <a:xfrm flipV="1">
            <a:off x="731520" y="4572000"/>
            <a:ext cx="4206240" cy="122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Line 5"/>
          <p:cNvSpPr/>
          <p:nvPr/>
        </p:nvSpPr>
        <p:spPr>
          <a:xfrm>
            <a:off x="1773360" y="2468880"/>
            <a:ext cx="360" cy="2834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Test with binary predictors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Binary predictor appears to be used (six times for QRF threshold): 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high PW values &amp; instability which is 1 for 2% of the records and otherwise 0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 5 most important predictors of most important models (H00 + 24/30)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Progress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Reliability plots (next slide)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Other valid times &amp; lead times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Selection occurences &amp; frequencies QRF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Documentation of the code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Writing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Reliability plots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365760" y="1032840"/>
            <a:ext cx="9351360" cy="527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Reliability plots thresholds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1005840" y="1005840"/>
            <a:ext cx="8181000" cy="461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VT&amp;LT comparison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457200" y="1371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3"/>
          <p:cNvSpPr/>
          <p:nvPr/>
        </p:nvSpPr>
        <p:spPr>
          <a:xfrm>
            <a:off x="-91440" y="1025280"/>
            <a:ext cx="97941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Threshold (20 for validation): 1 predictor is always the best, except for model with highest score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1920240" y="1647720"/>
            <a:ext cx="5943600" cy="402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182880" y="1920240"/>
            <a:ext cx="4921200" cy="3607920"/>
          </a:xfrm>
          <a:prstGeom prst="rect">
            <a:avLst/>
          </a:prstGeom>
          <a:ln>
            <a:noFill/>
          </a:ln>
        </p:spPr>
      </p:pic>
      <p:pic>
        <p:nvPicPr>
          <p:cNvPr id="63" name="" descr=""/>
          <p:cNvPicPr/>
          <p:nvPr/>
        </p:nvPicPr>
        <p:blipFill>
          <a:blip r:embed="rId2"/>
          <a:stretch/>
        </p:blipFill>
        <p:spPr>
          <a:xfrm>
            <a:off x="5089680" y="1920240"/>
            <a:ext cx="4989960" cy="3657960"/>
          </a:xfrm>
          <a:prstGeom prst="rect">
            <a:avLst/>
          </a:prstGeom>
          <a:ln>
            <a:noFill/>
          </a:ln>
        </p:spPr>
      </p:pic>
      <p:sp>
        <p:nvSpPr>
          <p:cNvPr id="64" name="CustomShape 1"/>
          <p:cNvSpPr/>
          <p:nvPr/>
        </p:nvSpPr>
        <p:spPr>
          <a:xfrm>
            <a:off x="2011680" y="365760"/>
            <a:ext cx="6125400" cy="13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VT&amp;LT comparison: 0/1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3891240" y="1226520"/>
            <a:ext cx="30571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Color = region index;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Final cross-validation results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Ensemble CRPSS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At this point, Ensmble CRPS is calculated (but can easily change to CRPSS)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If trained on higher percentiles with transformation, influenced (relatively) more by errors in lower percentiles and for QRF (no transformation) (relatively) more by errors on higher percentiles; isn’t this a problem?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1830</TotalTime>
  <Application>LibreOffice/6.0.6.2$Linux_X86_64 LibreOffice_project/00$Build-2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2019-01-23T09:21:53Z</dcterms:created>
  <dc:creator/>
  <dc:description/>
  <dc:language>en-US</dc:language>
  <cp:lastModifiedBy/>
  <dcterms:modified xsi:type="dcterms:W3CDTF">2019-02-21T09:45:49Z</dcterms:modified>
  <cp:revision>311</cp:revision>
  <dc:subject/>
  <dc:title/>
</cp:coreProperties>
</file>