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VT&amp;LT comparison 0/1 using 9-fold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371600"/>
            <a:ext cx="9066600" cy="32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-91440" y="1025280"/>
            <a:ext cx="97909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Climatology 2015-2017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Occurrence at least 2 dis. irrespective of region:</a:t>
            </a:r>
            <a:endParaRPr b="0" lang="en-US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3.8% at night, 7.9% during afternoon (all year!)</a:t>
            </a:r>
            <a:endParaRPr b="0" lang="en-US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About 10% more with only 1 dis.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5337000" y="1828800"/>
            <a:ext cx="4536000" cy="255780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-4114800" y="274320"/>
            <a:ext cx="9351360" cy="527400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5943600" y="1280160"/>
            <a:ext cx="315612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Note: line colors incompatible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5029200" y="1460880"/>
            <a:ext cx="5026680" cy="2834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-4206240" y="365760"/>
            <a:ext cx="9351360" cy="527400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5669280" y="1114200"/>
            <a:ext cx="315612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Note: line colors incompatible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Line 2"/>
          <p:cNvSpPr/>
          <p:nvPr/>
        </p:nvSpPr>
        <p:spPr>
          <a:xfrm flipV="1">
            <a:off x="8650800" y="3017520"/>
            <a:ext cx="360" cy="822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3"/>
          <p:cNvSpPr/>
          <p:nvPr/>
        </p:nvSpPr>
        <p:spPr>
          <a:xfrm flipH="1">
            <a:off x="5394960" y="3144960"/>
            <a:ext cx="32558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4"/>
          <p:cNvSpPr/>
          <p:nvPr/>
        </p:nvSpPr>
        <p:spPr>
          <a:xfrm flipH="1">
            <a:off x="5394960" y="3530160"/>
            <a:ext cx="32558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Climatology 2015-2017 vs. 2010-2013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Total no. of discharges all year</a:t>
            </a:r>
            <a:endParaRPr b="0" lang="en-US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2015 → 202.548*</a:t>
            </a:r>
            <a:endParaRPr b="0" lang="en-US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2016 → 712.593</a:t>
            </a:r>
            <a:endParaRPr b="0" lang="en-US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2017 → 455.085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2013 → 80.391</a:t>
            </a:r>
            <a:endParaRPr b="0" lang="en-US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2011 → 96.606</a:t>
            </a:r>
            <a:endParaRPr b="0" lang="en-US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2010 → 52.165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Inconsistent hyperparameters?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Threshold dependence hyperparam.</a:t>
            </a:r>
            <a:endParaRPr b="0" lang="en-US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Example: 70 out of 111 pred., LT = 1, VT = 18-0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499320" y="2560320"/>
            <a:ext cx="4802040" cy="313740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5760720" y="2662560"/>
            <a:ext cx="4203720" cy="300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Next steps…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What is on the list?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First: get the new Harmonie-40 dataset ready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Derive additional predictors Harmonie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 training and define settings (threshold quantiles for training!)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Run all 9-fold cross validations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Define model selection strategy &amp; select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Feedback on writing (and possibly the code)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VT&amp;LT comparison 0/1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371600"/>
            <a:ext cx="9066600" cy="32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-91440" y="1025280"/>
            <a:ext cx="97909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457200" y="1025280"/>
            <a:ext cx="3197520" cy="234324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5669280" y="1104120"/>
            <a:ext cx="3106080" cy="22762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5760720" y="3412080"/>
            <a:ext cx="2923200" cy="21423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4"/>
          <a:stretch/>
        </p:blipFill>
        <p:spPr>
          <a:xfrm>
            <a:off x="466200" y="3398040"/>
            <a:ext cx="3097080" cy="226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011680" y="365760"/>
            <a:ext cx="6122160" cy="13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LT 1 comparison: 0/1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891240" y="1226520"/>
            <a:ext cx="305388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40080" y="3429000"/>
            <a:ext cx="3054960" cy="223884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6510600" y="3383280"/>
            <a:ext cx="3087720" cy="22629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6483240" y="1097280"/>
            <a:ext cx="3115080" cy="228312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4"/>
          <a:stretch/>
        </p:blipFill>
        <p:spPr>
          <a:xfrm>
            <a:off x="640080" y="1093680"/>
            <a:ext cx="2995560" cy="219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560320" y="274320"/>
            <a:ext cx="538236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LT 7 comparison: 0/1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40080" y="914400"/>
            <a:ext cx="3106080" cy="227628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5029200" y="834840"/>
            <a:ext cx="3381840" cy="247860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5029200" y="3291840"/>
            <a:ext cx="3290400" cy="241164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4"/>
          <a:stretch/>
        </p:blipFill>
        <p:spPr>
          <a:xfrm>
            <a:off x="536040" y="3200400"/>
            <a:ext cx="3393000" cy="248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Recent progress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Working with shell script</a:t>
            </a:r>
            <a:endParaRPr b="0" lang="en-US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New transformations</a:t>
            </a:r>
            <a:endParaRPr b="0" lang="en-US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Documenting code</a:t>
            </a:r>
            <a:endParaRPr b="0" lang="en-US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Improved visualisation</a:t>
            </a:r>
            <a:endParaRPr b="0" lang="en-US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 of continuous ranked probability skill score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Recent progress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Studying in detail relation between skill score and threshold, with old dataset</a:t>
            </a:r>
            <a:endParaRPr b="0" lang="en-US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With the new dataset ready to derive training strategy for ELR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This week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Small script for predictor selection analysis (E)LR: frequency tables</a:t>
            </a:r>
            <a:endParaRPr b="0" lang="en-US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shell script has run through all methods, LT’s &amp; VT’s circumventing errors (by changing x in set.seed(x) if necessary)</a:t>
            </a:r>
            <a:endParaRPr b="0" lang="en-US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Start with 00z Harmonie-40 reforecasts &amp; 2015-2017 lightning dataset (next slides)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Climatology 2015-2017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Following results are based on the full year, so including winter statistics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97800" y="211320"/>
            <a:ext cx="9351720" cy="527436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1188720" y="3471840"/>
            <a:ext cx="820440" cy="490680"/>
          </a:xfrm>
          <a:custGeom>
            <a:avLst/>
            <a:gdLst/>
            <a:ahLst/>
            <a:rect l="l" t="t" r="r" b="b"/>
            <a:pathLst>
              <a:path w="2288" h="1372">
                <a:moveTo>
                  <a:pt x="0" y="342"/>
                </a:moveTo>
                <a:lnTo>
                  <a:pt x="1715" y="342"/>
                </a:lnTo>
                <a:lnTo>
                  <a:pt x="1715" y="0"/>
                </a:lnTo>
                <a:lnTo>
                  <a:pt x="2287" y="685"/>
                </a:lnTo>
                <a:lnTo>
                  <a:pt x="1715" y="1371"/>
                </a:lnTo>
                <a:lnTo>
                  <a:pt x="1715" y="1028"/>
                </a:lnTo>
                <a:lnTo>
                  <a:pt x="0" y="1028"/>
                </a:lnTo>
                <a:lnTo>
                  <a:pt x="0" y="34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1097280" y="3530160"/>
            <a:ext cx="1159560" cy="4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points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5394</TotalTime>
  <Application>LibreOffice/6.0.7.3.0$Linux_X86_64 LibreOffice_project/00$Build-3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2019-01-23T09:21:53Z</dcterms:created>
  <dc:creator/>
  <dc:description/>
  <dc:language>en-US</dc:language>
  <cp:lastModifiedBy/>
  <dcterms:modified xsi:type="dcterms:W3CDTF">2019-03-11T14:47:36Z</dcterms:modified>
  <cp:revision>458</cp:revision>
  <dc:subject/>
  <dc:title/>
</cp:coreProperties>
</file>