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Last week….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Exclude LNB &gt; 12.5 km (or very similar value)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occurences: QRF thres, H00z+12/18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0" name="Table 3"/>
          <p:cNvGraphicFramePr/>
          <p:nvPr/>
        </p:nvGraphicFramePr>
        <p:xfrm>
          <a:off x="669960" y="1337040"/>
          <a:ext cx="7346880" cy="3870720"/>
        </p:xfrm>
        <a:graphic>
          <a:graphicData uri="http://schemas.openxmlformats.org/drawingml/2006/table">
            <a:tbl>
              <a:tblPr/>
              <a:tblGrid>
                <a:gridCol w="767880"/>
                <a:gridCol w="4090320"/>
                <a:gridCol w="24890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Variable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Theta_w850_max_pow0.2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0.142255892255892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0.126262626262626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0.122053872053872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Bradbury_0mabovegnd_6hrlymin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0.053030303030303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Theta_w850_min_pow0.2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0.044051627384961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0.04320987654321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0.042648709315376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Edward_PW1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0.038159371492705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0.037037037037037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2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DPT_850mb_6hrlymax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0.0331088664422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Continue writing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detailed predictors study of seemingly important predictors (instability indicators usually)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Now: send the codes?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next week: finish some part of writing (methods)?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LFC and LNB &gt; 12.5 km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color: which of the 2 is bigger (purple = correct)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0" y="2468880"/>
            <a:ext cx="5020200" cy="32004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130720" y="2468880"/>
            <a:ext cx="5020560" cy="32004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 rot="13365600">
            <a:off x="-36000" y="4761720"/>
            <a:ext cx="913680" cy="1005120"/>
          </a:xfrm>
          <a:custGeom>
            <a:avLst/>
            <a:gdLst/>
            <a:ahLst/>
            <a:rect l="l" t="t" r="r" b="b"/>
            <a:pathLst>
              <a:path w="2543" h="2797">
                <a:moveTo>
                  <a:pt x="634" y="2"/>
                </a:moveTo>
                <a:lnTo>
                  <a:pt x="635" y="2098"/>
                </a:lnTo>
                <a:lnTo>
                  <a:pt x="0" y="2098"/>
                </a:lnTo>
                <a:lnTo>
                  <a:pt x="1271" y="2796"/>
                </a:lnTo>
                <a:lnTo>
                  <a:pt x="2542" y="2096"/>
                </a:lnTo>
                <a:lnTo>
                  <a:pt x="1905" y="2096"/>
                </a:lnTo>
                <a:lnTo>
                  <a:pt x="1904" y="0"/>
                </a:lnTo>
                <a:lnTo>
                  <a:pt x="634" y="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10120" y="4673160"/>
            <a:ext cx="1018080" cy="1361160"/>
          </a:xfrm>
          <a:prstGeom prst="rect">
            <a:avLst/>
          </a:prstGeom>
          <a:ln>
            <a:noFill/>
          </a:ln>
        </p:spPr>
      </p:pic>
      <p:sp>
        <p:nvSpPr>
          <p:cNvPr id="46" name="Line 4"/>
          <p:cNvSpPr/>
          <p:nvPr/>
        </p:nvSpPr>
        <p:spPr>
          <a:xfrm flipV="1">
            <a:off x="731520" y="4572000"/>
            <a:ext cx="4206240" cy="12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5"/>
          <p:cNvSpPr/>
          <p:nvPr/>
        </p:nvSpPr>
        <p:spPr>
          <a:xfrm>
            <a:off x="1773360" y="2468880"/>
            <a:ext cx="360" cy="283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with binary predictors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Binary predictor appears to be used (two times for QRF threshold):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 PW values &amp; instability which is 1 for 2% of the records and otherwise 0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(next slide)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valid times &amp; lead times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 &amp; frequencies QRF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of the code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5760" y="1032840"/>
            <a:ext cx="9352440" cy="527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thresholds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8182080" cy="46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71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-91440" y="1025280"/>
            <a:ext cx="9795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Threshold (20 for validation): 1 predictor is always the best, except for model with highest score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45920" y="1379880"/>
            <a:ext cx="6333840" cy="42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4922280" cy="36090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89680" y="1920240"/>
            <a:ext cx="4991040" cy="36590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2011680" y="365760"/>
            <a:ext cx="612648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891240" y="1226520"/>
            <a:ext cx="305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Color = region index;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Final cross-validation results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Ensemble CRPSS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 this point, Ensmble CRPS is calculated (but can easily change to CRPSS)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trained on higher percentiles with transformation, influenced (relatively) more by errors in lower percentiles and for QRF (no transformation) (relatively) more by errors on higher percentiles; isn’t this a problem?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2019-02-20T14:10:34Z</dcterms:modified>
  <cp:revision>306</cp:revision>
  <dc:subject/>
  <dc:title/>
</cp:coreProperties>
</file>