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0" d="100"/>
          <a:sy n="150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4E791-0042-484E-BD2E-444285F2C5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569F6-10ED-5744-A0F3-7E4476D0E17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9F29-5231-C94D-AEDE-A8BB8C68C1C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BCF1E-EBB5-9E49-89D4-C61C49B8576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019C1D5-44F0-4041-86CD-6DC8890E0D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60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6E2818-ACAF-8F47-9D63-B59622E7B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A03096-832C-894A-95A2-8D84AA2EB01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4F0F327-D5FA-9D46-8FDD-5A3AA38E08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1DB42-350E-7343-B546-A902548C251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D28B-DBAC-904F-A4DD-CC737E94B4F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C39D-943D-2844-8837-F4B2BAD5AD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5693FA6-4C5D-5849-88AD-8A45B15139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44112-AFAC-DD41-AC81-8A8F955593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66D95A9E-0AD7-C04A-B080-7FA3789764F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0D82B-D134-5D44-9544-3ECEA2D25F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65744-7ED9-CC47-8AA9-7144C49017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D0C3-4228-D141-A0B6-A028E79754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AE7BC6AD-1F43-984D-9337-0E2E000FD265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21C9A-25CE-154D-A794-16722B9FA3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25968C-7810-954F-BF72-90F4593001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919C-B722-FC4F-A464-ACEC5215B8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35AC4C0C-955C-1F42-9351-C8F8505AB34D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16C3C-C6FC-0041-B972-764A8065E6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F6F8C-A097-024C-9722-A8435C033B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2CEF-4C8E-844F-88E3-46B8478CF6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800148B4-23C3-1045-AA7D-3B8B7E49B05E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D8B390-1C56-354A-A075-F6DD249E47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12BD8-1565-084B-B864-C595D44201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AA4F-4B86-D645-A731-83F745B6C1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DCE2D98-9F25-A442-B343-ECC4674FE35B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3FEB2-2017-C749-AB8D-4DC89AA41E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04CEB4-217C-CC4F-B837-6BE9102988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C3DE-44BB-5747-BCFF-E14CA3AE3D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D21F632-F51B-6545-B760-138F3D0C8F59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2D3655-3FF4-5D44-9D63-B0C4817A8D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82B46-2D4C-DC4B-8772-9EDAAEC0EF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FAA2-2453-3742-AA8C-68244679D7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C5D8297C-CB95-DC47-AEEC-F0F2A96F04E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7306C-5D42-4B4F-A52F-DA4C4A79DA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CAD95-0E7D-1846-A717-5A6ABCDB9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6B34-5A83-0E44-A236-94EB5614A8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55873AC-DCD4-4B41-9D14-AEBA141AF86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CCFDE-89B8-3744-9DB2-10BE8CD10A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7F0C2-9DF6-364E-929A-6C0F7E9D0D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6B34-5A83-0E44-A236-94EB5614A8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55873AC-DCD4-4B41-9D14-AEBA141AF86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CCFDE-89B8-3744-9DB2-10BE8CD10A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7F0C2-9DF6-364E-929A-6C0F7E9D0D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3A5BA-1263-FC43-B947-CD7BEF2635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D8C28200-6399-404D-9223-4FFA124B99DB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3343E3-3C5A-E24A-BE43-17BD6CA6BE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D119DC-F6EA-CA4F-BB09-2E09C9B450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5B9D-3C76-C743-95C3-48277BAF03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80C09CC-A45B-464B-8AF0-28DBD42A34E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E2863-DE47-ED49-BC83-4BF20B153B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D2F082-4EA7-0A4D-AE05-989F998DA2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8C36-9547-B640-BDED-5060EE4539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365B3D1-9DFA-734E-8111-419561298B1F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72DC89-F4B1-D046-9023-4ACCC7DAA9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6479D-FEAA-2943-BD8F-53B65B5E0F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0A90-FF83-9047-AB5C-9020D85DDD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7230C954-17D2-2F41-8748-6D37645C10C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57D17-8DA0-7A41-B8E1-E4D40080A4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F60AA-DB67-764E-AB27-09D68ADE7F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8AA9-795A-F444-B125-8735CB6EBB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FAEC0F01-1459-BC48-B5DA-5F01B594D8C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66121D-6F70-D34D-BEDC-C245C164D5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0C581-69C4-014E-8796-31159CBFD0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8893-89BA-6444-80B3-E79983B4F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F3DFB-0BC3-F946-B009-D8487050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F8E1-7D96-C44A-9F82-2E4A4F7C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9A81-E912-A947-B80E-0C8E82A7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84FF-BCCF-D147-9DB9-F8325245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ED72B0-C32E-FE49-8D04-E041E8E557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F3BA-01CE-F94B-B5A8-54D02E27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C848E-D0FC-DA43-9F8A-A5610A79C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DA30-4687-904F-8055-8CC2E059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6516-DDDC-964C-8C5C-B24F9C71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1CC3-5458-144A-A094-3FA0656C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79D713-93B6-0F43-B241-DFF0BBC75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ED5AE-6941-6B45-93C7-EBBD4210E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4E03A-EF52-614E-B0ED-EA9194E8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209B-2C51-1241-A7A2-4BC3BACC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8BC1-C5C8-9943-9C92-ADA7CE9F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263F-DC0B-B344-9D87-97D8258A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B9BC3B-9BAB-4F4D-B450-8FBF68974E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F534-67D4-EC42-A3FF-24FE7F63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F119-E265-C54E-9B8F-8AA646DC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2DAA-4E64-0440-A76D-DF5AE8F6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AA12-B3AD-8E45-8AA0-51918434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C4E7-4860-774A-A6B4-ED9C5BC0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91232-5F6C-1143-8AF7-C4C7B2522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4072-79D8-5E4F-B991-5F071687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4A41-6018-E94C-8BCF-FD610197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7E41-C8EF-8142-AFA8-D8633E05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69DC-1B40-D94B-B50C-72072F37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DAD6-7D34-F94D-9364-8CDD447C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A0A774-3E24-924E-AA66-71483F879F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ACC9-2F36-5F41-A960-B78F1140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AF99-2831-2043-8883-DFB3D758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8D49-1EB5-224A-AC85-E7ACB0C9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FF31-84A4-3C40-B04F-2DD996E6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F6C38-1E65-834E-B635-527754AF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761D-A12B-4044-8488-0A4D4708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A70C1F-B9D1-4243-AB31-50B968802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2863-5332-6D4B-B221-3809BFE2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B4D68-0B63-484C-BFBD-100C1210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2562-8267-3941-A6D8-8A9078560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A0C1-2973-0B46-943E-CE2B5EB7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79608-1566-B144-8928-0E71F834D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C86AD-BE8F-664A-BD6A-E560AFA4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F4D7B-CBAE-E541-8114-FDFB90CE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25136-0D0E-6B44-92EB-5DC9F964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DBF8DB-8416-7A4F-9D20-FBE4737487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0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A300-AE30-D140-87AB-1AD122EE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DAB13-E43A-514C-806D-99C3264B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8D09B-B71D-AA44-A5B8-D2AA4AE3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F91D1-4F2D-414C-AA85-E5B2D86F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21145B-6B4F-7E48-B941-CC1EF25E20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24585-52F0-E541-B3D1-5CD5B3F6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BF949-676F-7942-ADF5-A1F24B2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B7BC-4536-7340-A622-E3F88D83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64AA5F-E9BC-8F4C-83EE-2C6E089DC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2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BC2-5049-6043-A375-48318B32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2728-B861-2D4C-BA0B-68DEA914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19E7A-48B8-784C-9057-215469E1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FCBC-98BB-F743-A3CB-962AD2FE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F40B-98EE-614B-B5B6-64FD144C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F7A3C-1CAD-1E4B-B63B-D4732A1C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A46DD0-2309-F84D-B6E7-2E894F1FC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71D4-96D1-294A-9CFB-0EF932D3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F7173-AC50-1548-89CC-0D23AF19F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0F58-8BB5-0C41-840F-95349854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01142-0A42-CD41-83FD-49E3DBEE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8B9D-5E92-854A-8E2C-5317A7B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D918F-9F33-7D40-AE85-8314C453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001E22-A7D1-4E4C-956B-D0EA829339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D9021-F24B-2A45-9149-E3A2331CF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55650-D3EC-5B4C-8F2B-A7845E0DB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57A09-1022-B94C-A34C-3C7BE2FF97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9F6C-06EB-0F47-A886-E2B0423DA8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D97D-A18D-BE4A-895A-B70A9580D1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08175C5-0693-4440-893C-5C7FD9089F3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1A9-2AB9-6740-BCFF-A26E7EDD67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20840"/>
            <a:ext cx="9071640" cy="2048040"/>
          </a:xfrm>
        </p:spPr>
        <p:txBody>
          <a:bodyPr/>
          <a:lstStyle/>
          <a:p>
            <a:pPr lvl="0"/>
            <a:r>
              <a:rPr lang="en-US" sz="3600"/>
              <a:t>Probabilistic thunderstorm forecasts using Harmonie and ECMWF predictors with logistic regression and machine learning technique(s)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A497D-5D10-7443-B7E1-9D75B3BC1BF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9560" y="4206240"/>
            <a:ext cx="9071640" cy="1828800"/>
          </a:xfrm>
        </p:spPr>
        <p:txBody>
          <a:bodyPr anchor="ctr"/>
          <a:lstStyle/>
          <a:p>
            <a:pPr lvl="0" algn="ctr"/>
            <a:r>
              <a:rPr lang="en-US" sz="1400"/>
              <a:t>Date: February 2019</a:t>
            </a:r>
          </a:p>
          <a:p>
            <a:pPr lvl="0" algn="ctr"/>
            <a:endParaRPr lang="en-US" sz="1400"/>
          </a:p>
          <a:p>
            <a:pPr lvl="0" algn="ctr"/>
            <a:r>
              <a:rPr lang="en-US" sz="1400"/>
              <a:t>By Edward Groot</a:t>
            </a:r>
          </a:p>
          <a:p>
            <a:pPr lvl="0" algn="ctr"/>
            <a:r>
              <a:rPr lang="en-US" sz="1400"/>
              <a:t>Supervisors: Maurice Schmeits, Kirien Whan, Willem Jan van de Berg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56A1-7AE2-9C49-96DD-F949E07AFA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Predictor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4E24A-4B59-8743-9CBF-FAE488A55F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72F1-71EE-7C46-9DD2-E5AAA66396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Model evaluation &amp;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2BDA-F9BB-A148-A0E1-DE4CC883A9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431-1B99-0B44-823D-2160ED597E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9946-C40B-E046-ABAC-49ED72D32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146D-0094-E04B-8F00-3D4B9DBE95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Physical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73025-6CCD-7849-8E91-7B8559C10B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A151-4CBA-9940-846F-AEAB478F4B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Application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A936-E3A2-CA44-A6D8-F03DF21FF3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BD12-A47D-F743-A85F-7F54830F08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Previously constructed model...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20FF-35FA-3E43-8A58-AB57CD5C9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5622479" cy="38854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/>
              <a:t>Based on logistic regression and extended logistic regression, shortly (E)LR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Post-processing hirlam and ECMWF output: both have convection parametrized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EB8B2-132E-D84A-AADB-19B71DA9DB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0799" y="1131120"/>
            <a:ext cx="3486960" cy="421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4B20-A21C-C845-9237-7371DB6BC0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Why post-processing?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4924-F6B8-CD41-B03E-FF31223B9C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5988240" cy="4068360"/>
          </a:xfrm>
        </p:spPr>
        <p:txBody>
          <a:bodyPr/>
          <a:lstStyle/>
          <a:p>
            <a:pPr lvl="0"/>
            <a:r>
              <a:rPr lang="en-US" sz="2800"/>
              <a:t>Direct model output from a numerical weather prediction (NWP) model is biased, because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Model has gridboxes &amp; just a representation of the real world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Also: missing physics &amp; chaos in the system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/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We can correct for this! </a:t>
            </a:r>
            <a:r>
              <a:rPr lang="en-US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87474-6106-B643-BB61-DE6647A9DAE8}"/>
              </a:ext>
            </a:extLst>
          </p:cNvPr>
          <p:cNvSpPr txBox="1"/>
          <p:nvPr/>
        </p:nvSpPr>
        <p:spPr>
          <a:xfrm>
            <a:off x="6511320" y="2286000"/>
            <a:ext cx="3364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Here: Wilkx figure of model grid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4B20-A21C-C845-9237-7371DB6BC0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Predictand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4924-F6B8-CD41-B03E-FF31223B9C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326600"/>
            <a:ext cx="8944801" cy="3123932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sz="2800" dirty="0"/>
              <a:t>Occurrence of 2 or more lightning discharges within a KOUW region, “thunderstorm event” (previous slide)</a:t>
            </a:r>
          </a:p>
          <a:p>
            <a:pPr marL="514350" lvl="0" indent="-514350">
              <a:buAutoNum type="arabicPeriod"/>
            </a:pPr>
            <a:r>
              <a:rPr lang="en-US" sz="2800" dirty="0"/>
              <a:t>Maximum intensity within region, number of discharges / 5 min</a:t>
            </a:r>
          </a:p>
          <a:p>
            <a:pPr lvl="0"/>
            <a:r>
              <a:rPr lang="en-US" sz="2800" dirty="0"/>
              <a:t>Based on “KLDN detections” (as “truth”)</a:t>
            </a:r>
          </a:p>
          <a:p>
            <a:pPr lvl="0"/>
            <a:r>
              <a:rPr lang="en-US" sz="2800" dirty="0"/>
              <a:t>The lightning detection dataset is not 100% accurate</a:t>
            </a:r>
          </a:p>
        </p:txBody>
      </p:sp>
    </p:spTree>
    <p:extLst>
      <p:ext uri="{BB962C8B-B14F-4D97-AF65-F5344CB8AC3E}">
        <p14:creationId xmlns:p14="http://schemas.microsoft.com/office/powerpoint/2010/main" val="38363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11E-7342-CC40-A2E1-75EBE93997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Predictor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4867-C30F-4A43-9EA0-9288D29504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5713920" cy="29710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Varies from humidity, temperature and wind speed to derived quantities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Some best-known derivates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level of neutral buoyancy (LNB)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level of free convection (LFC)</a:t>
            </a:r>
          </a:p>
        </p:txBody>
      </p:sp>
      <p:grpSp>
        <p:nvGrpSpPr>
          <p:cNvPr id="4" name="CAPE_v1" descr="20§latex§$CAPE = \int_{LFC}^{LNB} g\frac{T_v' -T_v}{T_v'} dz $§svg§600§FALSE§CAPE_v1" title="TexMaths">
            <a:extLst>
              <a:ext uri="{FF2B5EF4-FFF2-40B4-BE49-F238E27FC236}">
                <a16:creationId xmlns:a16="http://schemas.microsoft.com/office/drawing/2014/main" id="{3574F9A0-CA6B-D74E-8C74-48C66F02CF09}"/>
              </a:ext>
            </a:extLst>
          </p:cNvPr>
          <p:cNvGrpSpPr/>
          <p:nvPr/>
        </p:nvGrpSpPr>
        <p:grpSpPr>
          <a:xfrm>
            <a:off x="2184400" y="4385027"/>
            <a:ext cx="3617640" cy="520200"/>
            <a:chOff x="914400" y="4325760"/>
            <a:chExt cx="3617640" cy="5202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831B9E1-B9D9-D644-AB56-DF49B496F928}"/>
                </a:ext>
              </a:extLst>
            </p:cNvPr>
            <p:cNvSpPr/>
            <p:nvPr/>
          </p:nvSpPr>
          <p:spPr>
            <a:xfrm>
              <a:off x="914400" y="4326480"/>
              <a:ext cx="3617640" cy="517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50" h="1438">
                  <a:moveTo>
                    <a:pt x="5024" y="1438"/>
                  </a:moveTo>
                  <a:lnTo>
                    <a:pt x="0" y="1438"/>
                  </a:lnTo>
                  <a:lnTo>
                    <a:pt x="0" y="0"/>
                  </a:lnTo>
                  <a:lnTo>
                    <a:pt x="10050" y="0"/>
                  </a:lnTo>
                  <a:lnTo>
                    <a:pt x="10050" y="1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FAB9BC6-16E6-2542-992D-D2AC22B75EF3}"/>
                </a:ext>
              </a:extLst>
            </p:cNvPr>
            <p:cNvSpPr/>
            <p:nvPr/>
          </p:nvSpPr>
          <p:spPr>
            <a:xfrm>
              <a:off x="930240" y="4448160"/>
              <a:ext cx="22500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640">
                  <a:moveTo>
                    <a:pt x="626" y="8"/>
                  </a:moveTo>
                  <a:cubicBezTo>
                    <a:pt x="626" y="6"/>
                    <a:pt x="624" y="0"/>
                    <a:pt x="616" y="0"/>
                  </a:cubicBezTo>
                  <a:cubicBezTo>
                    <a:pt x="614" y="0"/>
                    <a:pt x="612" y="0"/>
                    <a:pt x="602" y="10"/>
                  </a:cubicBezTo>
                  <a:lnTo>
                    <a:pt x="542" y="78"/>
                  </a:lnTo>
                  <a:cubicBezTo>
                    <a:pt x="534" y="66"/>
                    <a:pt x="492" y="0"/>
                    <a:pt x="394" y="0"/>
                  </a:cubicBezTo>
                  <a:cubicBezTo>
                    <a:pt x="198" y="0"/>
                    <a:pt x="0" y="194"/>
                    <a:pt x="0" y="400"/>
                  </a:cubicBezTo>
                  <a:cubicBezTo>
                    <a:pt x="0" y="544"/>
                    <a:pt x="104" y="640"/>
                    <a:pt x="238" y="640"/>
                  </a:cubicBezTo>
                  <a:cubicBezTo>
                    <a:pt x="316" y="640"/>
                    <a:pt x="382" y="606"/>
                    <a:pt x="430" y="564"/>
                  </a:cubicBezTo>
                  <a:cubicBezTo>
                    <a:pt x="512" y="492"/>
                    <a:pt x="526" y="412"/>
                    <a:pt x="526" y="410"/>
                  </a:cubicBezTo>
                  <a:cubicBezTo>
                    <a:pt x="526" y="402"/>
                    <a:pt x="518" y="402"/>
                    <a:pt x="516" y="402"/>
                  </a:cubicBezTo>
                  <a:cubicBezTo>
                    <a:pt x="510" y="402"/>
                    <a:pt x="506" y="402"/>
                    <a:pt x="504" y="410"/>
                  </a:cubicBezTo>
                  <a:cubicBezTo>
                    <a:pt x="496" y="436"/>
                    <a:pt x="476" y="498"/>
                    <a:pt x="416" y="550"/>
                  </a:cubicBezTo>
                  <a:cubicBezTo>
                    <a:pt x="354" y="598"/>
                    <a:pt x="298" y="614"/>
                    <a:pt x="252" y="614"/>
                  </a:cubicBezTo>
                  <a:cubicBezTo>
                    <a:pt x="174" y="614"/>
                    <a:pt x="80" y="568"/>
                    <a:pt x="80" y="430"/>
                  </a:cubicBezTo>
                  <a:cubicBezTo>
                    <a:pt x="80" y="380"/>
                    <a:pt x="98" y="238"/>
                    <a:pt x="186" y="134"/>
                  </a:cubicBezTo>
                  <a:cubicBezTo>
                    <a:pt x="240" y="72"/>
                    <a:pt x="324" y="28"/>
                    <a:pt x="402" y="28"/>
                  </a:cubicBezTo>
                  <a:cubicBezTo>
                    <a:pt x="492" y="28"/>
                    <a:pt x="544" y="96"/>
                    <a:pt x="544" y="198"/>
                  </a:cubicBezTo>
                  <a:cubicBezTo>
                    <a:pt x="544" y="232"/>
                    <a:pt x="542" y="234"/>
                    <a:pt x="542" y="242"/>
                  </a:cubicBezTo>
                  <a:cubicBezTo>
                    <a:pt x="542" y="252"/>
                    <a:pt x="550" y="252"/>
                    <a:pt x="554" y="252"/>
                  </a:cubicBezTo>
                  <a:cubicBezTo>
                    <a:pt x="566" y="252"/>
                    <a:pt x="566" y="250"/>
                    <a:pt x="570" y="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87652F8-C4B7-3A4B-A9F8-F57B11D5A8B6}"/>
                </a:ext>
              </a:extLst>
            </p:cNvPr>
            <p:cNvSpPr/>
            <p:nvPr/>
          </p:nvSpPr>
          <p:spPr>
            <a:xfrm>
              <a:off x="1174320" y="4444560"/>
              <a:ext cx="217080" cy="22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4" h="632">
                  <a:moveTo>
                    <a:pt x="126" y="530"/>
                  </a:moveTo>
                  <a:cubicBezTo>
                    <a:pt x="92" y="588"/>
                    <a:pt x="58" y="602"/>
                    <a:pt x="18" y="604"/>
                  </a:cubicBezTo>
                  <a:cubicBezTo>
                    <a:pt x="8" y="604"/>
                    <a:pt x="0" y="604"/>
                    <a:pt x="0" y="622"/>
                  </a:cubicBezTo>
                  <a:cubicBezTo>
                    <a:pt x="0" y="626"/>
                    <a:pt x="4" y="632"/>
                    <a:pt x="12" y="632"/>
                  </a:cubicBezTo>
                  <a:cubicBezTo>
                    <a:pt x="36" y="632"/>
                    <a:pt x="62" y="628"/>
                    <a:pt x="88" y="628"/>
                  </a:cubicBezTo>
                  <a:cubicBezTo>
                    <a:pt x="116" y="628"/>
                    <a:pt x="148" y="632"/>
                    <a:pt x="176" y="632"/>
                  </a:cubicBezTo>
                  <a:cubicBezTo>
                    <a:pt x="180" y="632"/>
                    <a:pt x="192" y="632"/>
                    <a:pt x="192" y="614"/>
                  </a:cubicBezTo>
                  <a:cubicBezTo>
                    <a:pt x="192" y="604"/>
                    <a:pt x="184" y="604"/>
                    <a:pt x="178" y="604"/>
                  </a:cubicBezTo>
                  <a:cubicBezTo>
                    <a:pt x="158" y="602"/>
                    <a:pt x="136" y="594"/>
                    <a:pt x="136" y="572"/>
                  </a:cubicBezTo>
                  <a:cubicBezTo>
                    <a:pt x="136" y="562"/>
                    <a:pt x="142" y="552"/>
                    <a:pt x="148" y="540"/>
                  </a:cubicBezTo>
                  <a:lnTo>
                    <a:pt x="216" y="428"/>
                  </a:lnTo>
                  <a:lnTo>
                    <a:pt x="438" y="428"/>
                  </a:lnTo>
                  <a:cubicBezTo>
                    <a:pt x="440" y="446"/>
                    <a:pt x="452" y="566"/>
                    <a:pt x="452" y="574"/>
                  </a:cubicBezTo>
                  <a:cubicBezTo>
                    <a:pt x="452" y="602"/>
                    <a:pt x="406" y="604"/>
                    <a:pt x="388" y="604"/>
                  </a:cubicBezTo>
                  <a:cubicBezTo>
                    <a:pt x="376" y="604"/>
                    <a:pt x="366" y="604"/>
                    <a:pt x="366" y="622"/>
                  </a:cubicBezTo>
                  <a:cubicBezTo>
                    <a:pt x="366" y="632"/>
                    <a:pt x="378" y="632"/>
                    <a:pt x="380" y="632"/>
                  </a:cubicBezTo>
                  <a:cubicBezTo>
                    <a:pt x="416" y="632"/>
                    <a:pt x="454" y="628"/>
                    <a:pt x="490" y="628"/>
                  </a:cubicBezTo>
                  <a:cubicBezTo>
                    <a:pt x="512" y="628"/>
                    <a:pt x="566" y="632"/>
                    <a:pt x="588" y="632"/>
                  </a:cubicBezTo>
                  <a:cubicBezTo>
                    <a:pt x="594" y="632"/>
                    <a:pt x="604" y="632"/>
                    <a:pt x="604" y="614"/>
                  </a:cubicBezTo>
                  <a:cubicBezTo>
                    <a:pt x="604" y="604"/>
                    <a:pt x="596" y="604"/>
                    <a:pt x="584" y="604"/>
                  </a:cubicBezTo>
                  <a:cubicBezTo>
                    <a:pt x="530" y="604"/>
                    <a:pt x="530" y="598"/>
                    <a:pt x="528" y="572"/>
                  </a:cubicBezTo>
                  <a:lnTo>
                    <a:pt x="474" y="22"/>
                  </a:lnTo>
                  <a:cubicBezTo>
                    <a:pt x="472" y="4"/>
                    <a:pt x="472" y="0"/>
                    <a:pt x="456" y="0"/>
                  </a:cubicBezTo>
                  <a:cubicBezTo>
                    <a:pt x="442" y="0"/>
                    <a:pt x="440" y="6"/>
                    <a:pt x="434" y="14"/>
                  </a:cubicBezTo>
                  <a:close/>
                  <a:moveTo>
                    <a:pt x="232" y="400"/>
                  </a:moveTo>
                  <a:lnTo>
                    <a:pt x="406" y="110"/>
                  </a:lnTo>
                  <a:lnTo>
                    <a:pt x="434" y="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05B1E38-4EDA-0E48-B77E-AA44DDC89FBB}"/>
                </a:ext>
              </a:extLst>
            </p:cNvPr>
            <p:cNvSpPr/>
            <p:nvPr/>
          </p:nvSpPr>
          <p:spPr>
            <a:xfrm>
              <a:off x="1412640" y="4455360"/>
              <a:ext cx="226440" cy="21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0" h="602">
                  <a:moveTo>
                    <a:pt x="232" y="324"/>
                  </a:moveTo>
                  <a:lnTo>
                    <a:pt x="382" y="324"/>
                  </a:lnTo>
                  <a:cubicBezTo>
                    <a:pt x="506" y="324"/>
                    <a:pt x="630" y="232"/>
                    <a:pt x="630" y="134"/>
                  </a:cubicBezTo>
                  <a:cubicBezTo>
                    <a:pt x="630" y="66"/>
                    <a:pt x="572" y="0"/>
                    <a:pt x="456" y="0"/>
                  </a:cubicBezTo>
                  <a:lnTo>
                    <a:pt x="170" y="0"/>
                  </a:lnTo>
                  <a:cubicBezTo>
                    <a:pt x="154" y="0"/>
                    <a:pt x="144" y="0"/>
                    <a:pt x="144" y="16"/>
                  </a:cubicBezTo>
                  <a:cubicBezTo>
                    <a:pt x="144" y="28"/>
                    <a:pt x="152" y="28"/>
                    <a:pt x="170" y="28"/>
                  </a:cubicBezTo>
                  <a:cubicBezTo>
                    <a:pt x="180" y="28"/>
                    <a:pt x="196" y="28"/>
                    <a:pt x="208" y="30"/>
                  </a:cubicBezTo>
                  <a:cubicBezTo>
                    <a:pt x="222" y="30"/>
                    <a:pt x="226" y="34"/>
                    <a:pt x="226" y="44"/>
                  </a:cubicBezTo>
                  <a:cubicBezTo>
                    <a:pt x="226" y="46"/>
                    <a:pt x="226" y="50"/>
                    <a:pt x="224" y="60"/>
                  </a:cubicBezTo>
                  <a:lnTo>
                    <a:pt x="104" y="534"/>
                  </a:lnTo>
                  <a:cubicBezTo>
                    <a:pt x="96" y="568"/>
                    <a:pt x="94" y="574"/>
                    <a:pt x="24" y="574"/>
                  </a:cubicBezTo>
                  <a:cubicBezTo>
                    <a:pt x="10" y="574"/>
                    <a:pt x="0" y="574"/>
                    <a:pt x="0" y="592"/>
                  </a:cubicBezTo>
                  <a:cubicBezTo>
                    <a:pt x="0" y="602"/>
                    <a:pt x="10" y="602"/>
                    <a:pt x="14" y="602"/>
                  </a:cubicBezTo>
                  <a:cubicBezTo>
                    <a:pt x="38" y="602"/>
                    <a:pt x="100" y="600"/>
                    <a:pt x="126" y="600"/>
                  </a:cubicBezTo>
                  <a:cubicBezTo>
                    <a:pt x="144" y="600"/>
                    <a:pt x="164" y="600"/>
                    <a:pt x="182" y="600"/>
                  </a:cubicBezTo>
                  <a:cubicBezTo>
                    <a:pt x="200" y="600"/>
                    <a:pt x="220" y="602"/>
                    <a:pt x="238" y="602"/>
                  </a:cubicBezTo>
                  <a:cubicBezTo>
                    <a:pt x="246" y="602"/>
                    <a:pt x="256" y="602"/>
                    <a:pt x="256" y="584"/>
                  </a:cubicBezTo>
                  <a:cubicBezTo>
                    <a:pt x="256" y="574"/>
                    <a:pt x="248" y="574"/>
                    <a:pt x="232" y="574"/>
                  </a:cubicBezTo>
                  <a:cubicBezTo>
                    <a:pt x="200" y="574"/>
                    <a:pt x="174" y="574"/>
                    <a:pt x="174" y="558"/>
                  </a:cubicBezTo>
                  <a:cubicBezTo>
                    <a:pt x="174" y="554"/>
                    <a:pt x="176" y="550"/>
                    <a:pt x="178" y="544"/>
                  </a:cubicBezTo>
                  <a:close/>
                  <a:moveTo>
                    <a:pt x="296" y="60"/>
                  </a:moveTo>
                  <a:cubicBezTo>
                    <a:pt x="304" y="30"/>
                    <a:pt x="304" y="28"/>
                    <a:pt x="342" y="28"/>
                  </a:cubicBezTo>
                  <a:lnTo>
                    <a:pt x="428" y="28"/>
                  </a:lnTo>
                  <a:cubicBezTo>
                    <a:pt x="500" y="28"/>
                    <a:pt x="548" y="52"/>
                    <a:pt x="548" y="112"/>
                  </a:cubicBezTo>
                  <a:cubicBezTo>
                    <a:pt x="548" y="146"/>
                    <a:pt x="530" y="222"/>
                    <a:pt x="496" y="254"/>
                  </a:cubicBezTo>
                  <a:cubicBezTo>
                    <a:pt x="452" y="294"/>
                    <a:pt x="398" y="300"/>
                    <a:pt x="360" y="300"/>
                  </a:cubicBezTo>
                  <a:lnTo>
                    <a:pt x="236" y="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E3C6E8D-6391-194D-A900-DCD0F6A62D1D}"/>
                </a:ext>
              </a:extLst>
            </p:cNvPr>
            <p:cNvSpPr/>
            <p:nvPr/>
          </p:nvSpPr>
          <p:spPr>
            <a:xfrm>
              <a:off x="1659599" y="4456080"/>
              <a:ext cx="230040" cy="21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00">
                  <a:moveTo>
                    <a:pt x="590" y="394"/>
                  </a:moveTo>
                  <a:cubicBezTo>
                    <a:pt x="592" y="390"/>
                    <a:pt x="594" y="384"/>
                    <a:pt x="594" y="382"/>
                  </a:cubicBezTo>
                  <a:cubicBezTo>
                    <a:pt x="594" y="380"/>
                    <a:pt x="594" y="372"/>
                    <a:pt x="584" y="372"/>
                  </a:cubicBezTo>
                  <a:cubicBezTo>
                    <a:pt x="576" y="372"/>
                    <a:pt x="574" y="378"/>
                    <a:pt x="572" y="382"/>
                  </a:cubicBezTo>
                  <a:cubicBezTo>
                    <a:pt x="516" y="514"/>
                    <a:pt x="482" y="572"/>
                    <a:pt x="332" y="572"/>
                  </a:cubicBezTo>
                  <a:lnTo>
                    <a:pt x="204" y="572"/>
                  </a:lnTo>
                  <a:cubicBezTo>
                    <a:pt x="192" y="572"/>
                    <a:pt x="190" y="572"/>
                    <a:pt x="184" y="572"/>
                  </a:cubicBezTo>
                  <a:cubicBezTo>
                    <a:pt x="176" y="570"/>
                    <a:pt x="172" y="570"/>
                    <a:pt x="172" y="562"/>
                  </a:cubicBezTo>
                  <a:cubicBezTo>
                    <a:pt x="172" y="560"/>
                    <a:pt x="172" y="558"/>
                    <a:pt x="178" y="542"/>
                  </a:cubicBezTo>
                  <a:lnTo>
                    <a:pt x="238" y="302"/>
                  </a:lnTo>
                  <a:lnTo>
                    <a:pt x="324" y="302"/>
                  </a:lnTo>
                  <a:cubicBezTo>
                    <a:pt x="400" y="302"/>
                    <a:pt x="400" y="320"/>
                    <a:pt x="400" y="342"/>
                  </a:cubicBezTo>
                  <a:cubicBezTo>
                    <a:pt x="400" y="348"/>
                    <a:pt x="400" y="358"/>
                    <a:pt x="394" y="386"/>
                  </a:cubicBezTo>
                  <a:cubicBezTo>
                    <a:pt x="392" y="390"/>
                    <a:pt x="390" y="392"/>
                    <a:pt x="390" y="394"/>
                  </a:cubicBezTo>
                  <a:cubicBezTo>
                    <a:pt x="390" y="400"/>
                    <a:pt x="394" y="404"/>
                    <a:pt x="402" y="404"/>
                  </a:cubicBezTo>
                  <a:cubicBezTo>
                    <a:pt x="410" y="404"/>
                    <a:pt x="412" y="400"/>
                    <a:pt x="416" y="388"/>
                  </a:cubicBezTo>
                  <a:lnTo>
                    <a:pt x="466" y="180"/>
                  </a:lnTo>
                  <a:cubicBezTo>
                    <a:pt x="466" y="176"/>
                    <a:pt x="460" y="172"/>
                    <a:pt x="454" y="172"/>
                  </a:cubicBezTo>
                  <a:cubicBezTo>
                    <a:pt x="446" y="172"/>
                    <a:pt x="446" y="176"/>
                    <a:pt x="442" y="186"/>
                  </a:cubicBezTo>
                  <a:cubicBezTo>
                    <a:pt x="424" y="254"/>
                    <a:pt x="408" y="274"/>
                    <a:pt x="326" y="274"/>
                  </a:cubicBezTo>
                  <a:lnTo>
                    <a:pt x="244" y="274"/>
                  </a:lnTo>
                  <a:lnTo>
                    <a:pt x="296" y="62"/>
                  </a:lnTo>
                  <a:cubicBezTo>
                    <a:pt x="304" y="30"/>
                    <a:pt x="306" y="28"/>
                    <a:pt x="344" y="28"/>
                  </a:cubicBezTo>
                  <a:lnTo>
                    <a:pt x="468" y="28"/>
                  </a:lnTo>
                  <a:cubicBezTo>
                    <a:pt x="576" y="28"/>
                    <a:pt x="602" y="52"/>
                    <a:pt x="602" y="126"/>
                  </a:cubicBezTo>
                  <a:cubicBezTo>
                    <a:pt x="602" y="146"/>
                    <a:pt x="602" y="148"/>
                    <a:pt x="600" y="172"/>
                  </a:cubicBezTo>
                  <a:cubicBezTo>
                    <a:pt x="600" y="178"/>
                    <a:pt x="598" y="184"/>
                    <a:pt x="598" y="188"/>
                  </a:cubicBezTo>
                  <a:cubicBezTo>
                    <a:pt x="598" y="192"/>
                    <a:pt x="602" y="198"/>
                    <a:pt x="610" y="198"/>
                  </a:cubicBezTo>
                  <a:cubicBezTo>
                    <a:pt x="618" y="198"/>
                    <a:pt x="620" y="194"/>
                    <a:pt x="622" y="176"/>
                  </a:cubicBezTo>
                  <a:lnTo>
                    <a:pt x="640" y="24"/>
                  </a:lnTo>
                  <a:cubicBezTo>
                    <a:pt x="642" y="0"/>
                    <a:pt x="638" y="0"/>
                    <a:pt x="616" y="0"/>
                  </a:cubicBezTo>
                  <a:lnTo>
                    <a:pt x="170" y="0"/>
                  </a:lnTo>
                  <a:cubicBezTo>
                    <a:pt x="152" y="0"/>
                    <a:pt x="144" y="0"/>
                    <a:pt x="144" y="18"/>
                  </a:cubicBezTo>
                  <a:cubicBezTo>
                    <a:pt x="144" y="28"/>
                    <a:pt x="152" y="28"/>
                    <a:pt x="168" y="28"/>
                  </a:cubicBezTo>
                  <a:cubicBezTo>
                    <a:pt x="200" y="28"/>
                    <a:pt x="226" y="28"/>
                    <a:pt x="226" y="44"/>
                  </a:cubicBezTo>
                  <a:cubicBezTo>
                    <a:pt x="226" y="46"/>
                    <a:pt x="226" y="48"/>
                    <a:pt x="222" y="64"/>
                  </a:cubicBezTo>
                  <a:lnTo>
                    <a:pt x="104" y="530"/>
                  </a:lnTo>
                  <a:cubicBezTo>
                    <a:pt x="96" y="566"/>
                    <a:pt x="94" y="572"/>
                    <a:pt x="24" y="572"/>
                  </a:cubicBezTo>
                  <a:cubicBezTo>
                    <a:pt x="10" y="572"/>
                    <a:pt x="0" y="572"/>
                    <a:pt x="0" y="588"/>
                  </a:cubicBezTo>
                  <a:cubicBezTo>
                    <a:pt x="0" y="600"/>
                    <a:pt x="8" y="600"/>
                    <a:pt x="24" y="600"/>
                  </a:cubicBezTo>
                  <a:lnTo>
                    <a:pt x="482" y="600"/>
                  </a:lnTo>
                  <a:cubicBezTo>
                    <a:pt x="502" y="600"/>
                    <a:pt x="504" y="598"/>
                    <a:pt x="510" y="5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BF16F3E-6351-1C46-87C9-1F564B7BC722}"/>
                </a:ext>
              </a:extLst>
            </p:cNvPr>
            <p:cNvSpPr/>
            <p:nvPr/>
          </p:nvSpPr>
          <p:spPr>
            <a:xfrm>
              <a:off x="2004479" y="4554720"/>
              <a:ext cx="21060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208">
                  <a:moveTo>
                    <a:pt x="556" y="36"/>
                  </a:moveTo>
                  <a:cubicBezTo>
                    <a:pt x="570" y="36"/>
                    <a:pt x="586" y="36"/>
                    <a:pt x="586" y="18"/>
                  </a:cubicBezTo>
                  <a:cubicBezTo>
                    <a:pt x="586" y="0"/>
                    <a:pt x="570" y="0"/>
                    <a:pt x="558" y="0"/>
                  </a:cubicBezTo>
                  <a:lnTo>
                    <a:pt x="30" y="0"/>
                  </a:lnTo>
                  <a:cubicBezTo>
                    <a:pt x="16" y="0"/>
                    <a:pt x="0" y="0"/>
                    <a:pt x="0" y="18"/>
                  </a:cubicBezTo>
                  <a:cubicBezTo>
                    <a:pt x="0" y="36"/>
                    <a:pt x="16" y="36"/>
                    <a:pt x="30" y="36"/>
                  </a:cubicBezTo>
                  <a:close/>
                  <a:moveTo>
                    <a:pt x="558" y="208"/>
                  </a:moveTo>
                  <a:cubicBezTo>
                    <a:pt x="570" y="208"/>
                    <a:pt x="586" y="208"/>
                    <a:pt x="586" y="190"/>
                  </a:cubicBezTo>
                  <a:cubicBezTo>
                    <a:pt x="586" y="172"/>
                    <a:pt x="570" y="172"/>
                    <a:pt x="556" y="172"/>
                  </a:cubicBezTo>
                  <a:lnTo>
                    <a:pt x="30" y="172"/>
                  </a:lnTo>
                  <a:cubicBezTo>
                    <a:pt x="16" y="172"/>
                    <a:pt x="0" y="172"/>
                    <a:pt x="0" y="190"/>
                  </a:cubicBezTo>
                  <a:cubicBezTo>
                    <a:pt x="0" y="208"/>
                    <a:pt x="16" y="208"/>
                    <a:pt x="30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7FAD0BA-0F0C-0D40-A6B8-88C348FD0214}"/>
                </a:ext>
              </a:extLst>
            </p:cNvPr>
            <p:cNvSpPr/>
            <p:nvPr/>
          </p:nvSpPr>
          <p:spPr>
            <a:xfrm>
              <a:off x="2338560" y="4416480"/>
              <a:ext cx="175320" cy="351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978">
                  <a:moveTo>
                    <a:pt x="190" y="774"/>
                  </a:moveTo>
                  <a:cubicBezTo>
                    <a:pt x="180" y="920"/>
                    <a:pt x="148" y="958"/>
                    <a:pt x="98" y="958"/>
                  </a:cubicBezTo>
                  <a:cubicBezTo>
                    <a:pt x="86" y="958"/>
                    <a:pt x="60" y="956"/>
                    <a:pt x="40" y="940"/>
                  </a:cubicBezTo>
                  <a:cubicBezTo>
                    <a:pt x="66" y="936"/>
                    <a:pt x="74" y="916"/>
                    <a:pt x="74" y="904"/>
                  </a:cubicBezTo>
                  <a:cubicBezTo>
                    <a:pt x="74" y="878"/>
                    <a:pt x="54" y="868"/>
                    <a:pt x="38" y="868"/>
                  </a:cubicBezTo>
                  <a:cubicBezTo>
                    <a:pt x="20" y="868"/>
                    <a:pt x="0" y="878"/>
                    <a:pt x="0" y="906"/>
                  </a:cubicBezTo>
                  <a:cubicBezTo>
                    <a:pt x="0" y="948"/>
                    <a:pt x="44" y="978"/>
                    <a:pt x="98" y="978"/>
                  </a:cubicBezTo>
                  <a:cubicBezTo>
                    <a:pt x="180" y="978"/>
                    <a:pt x="224" y="902"/>
                    <a:pt x="242" y="822"/>
                  </a:cubicBezTo>
                  <a:cubicBezTo>
                    <a:pt x="254" y="776"/>
                    <a:pt x="286" y="520"/>
                    <a:pt x="292" y="422"/>
                  </a:cubicBezTo>
                  <a:lnTo>
                    <a:pt x="310" y="204"/>
                  </a:lnTo>
                  <a:cubicBezTo>
                    <a:pt x="322" y="42"/>
                    <a:pt x="352" y="20"/>
                    <a:pt x="392" y="20"/>
                  </a:cubicBezTo>
                  <a:cubicBezTo>
                    <a:pt x="400" y="20"/>
                    <a:pt x="428" y="22"/>
                    <a:pt x="448" y="38"/>
                  </a:cubicBezTo>
                  <a:cubicBezTo>
                    <a:pt x="422" y="42"/>
                    <a:pt x="414" y="62"/>
                    <a:pt x="414" y="74"/>
                  </a:cubicBezTo>
                  <a:cubicBezTo>
                    <a:pt x="414" y="100"/>
                    <a:pt x="434" y="110"/>
                    <a:pt x="450" y="110"/>
                  </a:cubicBezTo>
                  <a:cubicBezTo>
                    <a:pt x="468" y="110"/>
                    <a:pt x="488" y="100"/>
                    <a:pt x="488" y="74"/>
                  </a:cubicBezTo>
                  <a:cubicBezTo>
                    <a:pt x="488" y="30"/>
                    <a:pt x="444" y="0"/>
                    <a:pt x="390" y="0"/>
                  </a:cubicBezTo>
                  <a:cubicBezTo>
                    <a:pt x="308" y="0"/>
                    <a:pt x="272" y="86"/>
                    <a:pt x="258" y="152"/>
                  </a:cubicBezTo>
                  <a:cubicBezTo>
                    <a:pt x="248" y="200"/>
                    <a:pt x="216" y="450"/>
                    <a:pt x="208" y="5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3F6DF6-96E6-B946-84CF-F6C57FE1003F}"/>
                </a:ext>
              </a:extLst>
            </p:cNvPr>
            <p:cNvSpPr/>
            <p:nvPr/>
          </p:nvSpPr>
          <p:spPr>
            <a:xfrm>
              <a:off x="2546640" y="4343040"/>
              <a:ext cx="14508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422">
                  <a:moveTo>
                    <a:pt x="212" y="50"/>
                  </a:moveTo>
                  <a:cubicBezTo>
                    <a:pt x="218" y="28"/>
                    <a:pt x="220" y="22"/>
                    <a:pt x="276" y="22"/>
                  </a:cubicBezTo>
                  <a:cubicBezTo>
                    <a:pt x="296" y="22"/>
                    <a:pt x="302" y="22"/>
                    <a:pt x="302" y="8"/>
                  </a:cubicBezTo>
                  <a:cubicBezTo>
                    <a:pt x="302" y="8"/>
                    <a:pt x="302" y="0"/>
                    <a:pt x="292" y="0"/>
                  </a:cubicBezTo>
                  <a:cubicBezTo>
                    <a:pt x="276" y="0"/>
                    <a:pt x="260" y="2"/>
                    <a:pt x="246" y="2"/>
                  </a:cubicBezTo>
                  <a:cubicBezTo>
                    <a:pt x="230" y="2"/>
                    <a:pt x="212" y="2"/>
                    <a:pt x="196" y="2"/>
                  </a:cubicBezTo>
                  <a:cubicBezTo>
                    <a:pt x="184" y="2"/>
                    <a:pt x="166" y="2"/>
                    <a:pt x="154" y="2"/>
                  </a:cubicBezTo>
                  <a:cubicBezTo>
                    <a:pt x="140" y="2"/>
                    <a:pt x="126" y="0"/>
                    <a:pt x="114" y="0"/>
                  </a:cubicBezTo>
                  <a:cubicBezTo>
                    <a:pt x="110" y="0"/>
                    <a:pt x="100" y="0"/>
                    <a:pt x="100" y="14"/>
                  </a:cubicBezTo>
                  <a:cubicBezTo>
                    <a:pt x="100" y="22"/>
                    <a:pt x="108" y="22"/>
                    <a:pt x="120" y="22"/>
                  </a:cubicBezTo>
                  <a:cubicBezTo>
                    <a:pt x="120" y="22"/>
                    <a:pt x="132" y="22"/>
                    <a:pt x="144" y="24"/>
                  </a:cubicBezTo>
                  <a:cubicBezTo>
                    <a:pt x="156" y="24"/>
                    <a:pt x="158" y="26"/>
                    <a:pt x="158" y="32"/>
                  </a:cubicBezTo>
                  <a:cubicBezTo>
                    <a:pt x="158" y="34"/>
                    <a:pt x="158" y="36"/>
                    <a:pt x="156" y="46"/>
                  </a:cubicBezTo>
                  <a:lnTo>
                    <a:pt x="72" y="374"/>
                  </a:lnTo>
                  <a:cubicBezTo>
                    <a:pt x="68" y="394"/>
                    <a:pt x="66" y="400"/>
                    <a:pt x="18" y="400"/>
                  </a:cubicBezTo>
                  <a:cubicBezTo>
                    <a:pt x="8" y="400"/>
                    <a:pt x="0" y="400"/>
                    <a:pt x="0" y="412"/>
                  </a:cubicBezTo>
                  <a:cubicBezTo>
                    <a:pt x="0" y="422"/>
                    <a:pt x="8" y="422"/>
                    <a:pt x="18" y="422"/>
                  </a:cubicBezTo>
                  <a:lnTo>
                    <a:pt x="330" y="422"/>
                  </a:lnTo>
                  <a:cubicBezTo>
                    <a:pt x="344" y="422"/>
                    <a:pt x="346" y="422"/>
                    <a:pt x="350" y="410"/>
                  </a:cubicBezTo>
                  <a:cubicBezTo>
                    <a:pt x="356" y="394"/>
                    <a:pt x="404" y="274"/>
                    <a:pt x="404" y="268"/>
                  </a:cubicBezTo>
                  <a:cubicBezTo>
                    <a:pt x="404" y="266"/>
                    <a:pt x="402" y="260"/>
                    <a:pt x="392" y="260"/>
                  </a:cubicBezTo>
                  <a:cubicBezTo>
                    <a:pt x="386" y="260"/>
                    <a:pt x="384" y="262"/>
                    <a:pt x="380" y="272"/>
                  </a:cubicBezTo>
                  <a:cubicBezTo>
                    <a:pt x="356" y="332"/>
                    <a:pt x="330" y="400"/>
                    <a:pt x="216" y="400"/>
                  </a:cubicBezTo>
                  <a:lnTo>
                    <a:pt x="146" y="400"/>
                  </a:lnTo>
                  <a:cubicBezTo>
                    <a:pt x="128" y="400"/>
                    <a:pt x="126" y="400"/>
                    <a:pt x="126" y="394"/>
                  </a:cubicBezTo>
                  <a:cubicBezTo>
                    <a:pt x="126" y="394"/>
                    <a:pt x="126" y="390"/>
                    <a:pt x="130" y="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D942274-0BE2-6F4D-86DE-DDE3276E0E62}"/>
                </a:ext>
              </a:extLst>
            </p:cNvPr>
            <p:cNvSpPr/>
            <p:nvPr/>
          </p:nvSpPr>
          <p:spPr>
            <a:xfrm>
              <a:off x="2720880" y="4343040"/>
              <a:ext cx="19764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422">
                  <a:moveTo>
                    <a:pt x="472" y="68"/>
                  </a:moveTo>
                  <a:cubicBezTo>
                    <a:pt x="478" y="44"/>
                    <a:pt x="488" y="24"/>
                    <a:pt x="538" y="22"/>
                  </a:cubicBezTo>
                  <a:cubicBezTo>
                    <a:pt x="540" y="22"/>
                    <a:pt x="550" y="22"/>
                    <a:pt x="550" y="8"/>
                  </a:cubicBezTo>
                  <a:cubicBezTo>
                    <a:pt x="550" y="4"/>
                    <a:pt x="546" y="0"/>
                    <a:pt x="540" y="0"/>
                  </a:cubicBezTo>
                  <a:cubicBezTo>
                    <a:pt x="520" y="0"/>
                    <a:pt x="498" y="2"/>
                    <a:pt x="476" y="2"/>
                  </a:cubicBezTo>
                  <a:cubicBezTo>
                    <a:pt x="462" y="2"/>
                    <a:pt x="426" y="0"/>
                    <a:pt x="412" y="0"/>
                  </a:cubicBezTo>
                  <a:cubicBezTo>
                    <a:pt x="408" y="0"/>
                    <a:pt x="398" y="0"/>
                    <a:pt x="398" y="14"/>
                  </a:cubicBezTo>
                  <a:cubicBezTo>
                    <a:pt x="398" y="22"/>
                    <a:pt x="406" y="22"/>
                    <a:pt x="412" y="22"/>
                  </a:cubicBezTo>
                  <a:cubicBezTo>
                    <a:pt x="442" y="22"/>
                    <a:pt x="452" y="32"/>
                    <a:pt x="452" y="48"/>
                  </a:cubicBezTo>
                  <a:cubicBezTo>
                    <a:pt x="452" y="52"/>
                    <a:pt x="452" y="56"/>
                    <a:pt x="450" y="62"/>
                  </a:cubicBezTo>
                  <a:lnTo>
                    <a:pt x="382" y="332"/>
                  </a:lnTo>
                  <a:lnTo>
                    <a:pt x="226" y="10"/>
                  </a:lnTo>
                  <a:cubicBezTo>
                    <a:pt x="220" y="0"/>
                    <a:pt x="220" y="0"/>
                    <a:pt x="204" y="0"/>
                  </a:cubicBezTo>
                  <a:lnTo>
                    <a:pt x="120" y="0"/>
                  </a:lnTo>
                  <a:cubicBezTo>
                    <a:pt x="108" y="0"/>
                    <a:pt x="100" y="0"/>
                    <a:pt x="100" y="14"/>
                  </a:cubicBezTo>
                  <a:cubicBezTo>
                    <a:pt x="100" y="22"/>
                    <a:pt x="108" y="22"/>
                    <a:pt x="120" y="22"/>
                  </a:cubicBezTo>
                  <a:cubicBezTo>
                    <a:pt x="134" y="22"/>
                    <a:pt x="146" y="22"/>
                    <a:pt x="160" y="26"/>
                  </a:cubicBezTo>
                  <a:lnTo>
                    <a:pt x="78" y="356"/>
                  </a:lnTo>
                  <a:cubicBezTo>
                    <a:pt x="72" y="380"/>
                    <a:pt x="62" y="398"/>
                    <a:pt x="12" y="400"/>
                  </a:cubicBezTo>
                  <a:cubicBezTo>
                    <a:pt x="8" y="400"/>
                    <a:pt x="0" y="400"/>
                    <a:pt x="0" y="412"/>
                  </a:cubicBezTo>
                  <a:cubicBezTo>
                    <a:pt x="0" y="420"/>
                    <a:pt x="4" y="422"/>
                    <a:pt x="10" y="422"/>
                  </a:cubicBezTo>
                  <a:cubicBezTo>
                    <a:pt x="30" y="422"/>
                    <a:pt x="52" y="420"/>
                    <a:pt x="74" y="420"/>
                  </a:cubicBezTo>
                  <a:cubicBezTo>
                    <a:pt x="88" y="420"/>
                    <a:pt x="124" y="422"/>
                    <a:pt x="138" y="422"/>
                  </a:cubicBezTo>
                  <a:cubicBezTo>
                    <a:pt x="146" y="422"/>
                    <a:pt x="152" y="418"/>
                    <a:pt x="152" y="410"/>
                  </a:cubicBezTo>
                  <a:cubicBezTo>
                    <a:pt x="152" y="400"/>
                    <a:pt x="144" y="400"/>
                    <a:pt x="138" y="400"/>
                  </a:cubicBezTo>
                  <a:cubicBezTo>
                    <a:pt x="98" y="398"/>
                    <a:pt x="98" y="382"/>
                    <a:pt x="98" y="374"/>
                  </a:cubicBezTo>
                  <a:cubicBezTo>
                    <a:pt x="98" y="372"/>
                    <a:pt x="98" y="368"/>
                    <a:pt x="100" y="358"/>
                  </a:cubicBezTo>
                  <a:lnTo>
                    <a:pt x="180" y="42"/>
                  </a:lnTo>
                  <a:lnTo>
                    <a:pt x="360" y="412"/>
                  </a:lnTo>
                  <a:cubicBezTo>
                    <a:pt x="364" y="422"/>
                    <a:pt x="368" y="422"/>
                    <a:pt x="374" y="422"/>
                  </a:cubicBezTo>
                  <a:cubicBezTo>
                    <a:pt x="384" y="422"/>
                    <a:pt x="384" y="420"/>
                    <a:pt x="386" y="4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E4E0EC1-6557-8049-932F-D85FA8A6BD47}"/>
                </a:ext>
              </a:extLst>
            </p:cNvPr>
            <p:cNvSpPr/>
            <p:nvPr/>
          </p:nvSpPr>
          <p:spPr>
            <a:xfrm>
              <a:off x="2945520" y="4343040"/>
              <a:ext cx="169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2" h="422">
                  <a:moveTo>
                    <a:pt x="72" y="374"/>
                  </a:moveTo>
                  <a:cubicBezTo>
                    <a:pt x="68" y="394"/>
                    <a:pt x="66" y="400"/>
                    <a:pt x="18" y="400"/>
                  </a:cubicBezTo>
                  <a:cubicBezTo>
                    <a:pt x="8" y="400"/>
                    <a:pt x="0" y="400"/>
                    <a:pt x="0" y="412"/>
                  </a:cubicBezTo>
                  <a:cubicBezTo>
                    <a:pt x="0" y="422"/>
                    <a:pt x="8" y="422"/>
                    <a:pt x="18" y="422"/>
                  </a:cubicBezTo>
                  <a:lnTo>
                    <a:pt x="258" y="422"/>
                  </a:lnTo>
                  <a:cubicBezTo>
                    <a:pt x="362" y="422"/>
                    <a:pt x="440" y="352"/>
                    <a:pt x="440" y="290"/>
                  </a:cubicBezTo>
                  <a:cubicBezTo>
                    <a:pt x="440" y="246"/>
                    <a:pt x="400" y="208"/>
                    <a:pt x="336" y="202"/>
                  </a:cubicBezTo>
                  <a:cubicBezTo>
                    <a:pt x="410" y="188"/>
                    <a:pt x="472" y="140"/>
                    <a:pt x="472" y="88"/>
                  </a:cubicBezTo>
                  <a:cubicBezTo>
                    <a:pt x="472" y="40"/>
                    <a:pt x="424" y="0"/>
                    <a:pt x="344" y="0"/>
                  </a:cubicBezTo>
                  <a:lnTo>
                    <a:pt x="120" y="0"/>
                  </a:lnTo>
                  <a:cubicBezTo>
                    <a:pt x="108" y="0"/>
                    <a:pt x="100" y="0"/>
                    <a:pt x="100" y="14"/>
                  </a:cubicBezTo>
                  <a:cubicBezTo>
                    <a:pt x="100" y="22"/>
                    <a:pt x="108" y="22"/>
                    <a:pt x="120" y="22"/>
                  </a:cubicBezTo>
                  <a:cubicBezTo>
                    <a:pt x="120" y="22"/>
                    <a:pt x="132" y="22"/>
                    <a:pt x="144" y="24"/>
                  </a:cubicBezTo>
                  <a:cubicBezTo>
                    <a:pt x="156" y="24"/>
                    <a:pt x="158" y="26"/>
                    <a:pt x="158" y="32"/>
                  </a:cubicBezTo>
                  <a:cubicBezTo>
                    <a:pt x="158" y="34"/>
                    <a:pt x="158" y="36"/>
                    <a:pt x="156" y="46"/>
                  </a:cubicBezTo>
                  <a:close/>
                  <a:moveTo>
                    <a:pt x="172" y="194"/>
                  </a:moveTo>
                  <a:lnTo>
                    <a:pt x="210" y="44"/>
                  </a:lnTo>
                  <a:cubicBezTo>
                    <a:pt x="214" y="24"/>
                    <a:pt x="214" y="22"/>
                    <a:pt x="240" y="22"/>
                  </a:cubicBezTo>
                  <a:lnTo>
                    <a:pt x="334" y="22"/>
                  </a:lnTo>
                  <a:cubicBezTo>
                    <a:pt x="398" y="22"/>
                    <a:pt x="412" y="64"/>
                    <a:pt x="412" y="88"/>
                  </a:cubicBezTo>
                  <a:cubicBezTo>
                    <a:pt x="412" y="138"/>
                    <a:pt x="356" y="194"/>
                    <a:pt x="274" y="194"/>
                  </a:cubicBezTo>
                  <a:close/>
                  <a:moveTo>
                    <a:pt x="142" y="400"/>
                  </a:moveTo>
                  <a:cubicBezTo>
                    <a:pt x="122" y="400"/>
                    <a:pt x="122" y="400"/>
                    <a:pt x="122" y="394"/>
                  </a:cubicBezTo>
                  <a:cubicBezTo>
                    <a:pt x="122" y="394"/>
                    <a:pt x="122" y="390"/>
                    <a:pt x="124" y="380"/>
                  </a:cubicBezTo>
                  <a:lnTo>
                    <a:pt x="168" y="212"/>
                  </a:lnTo>
                  <a:lnTo>
                    <a:pt x="298" y="212"/>
                  </a:lnTo>
                  <a:cubicBezTo>
                    <a:pt x="356" y="212"/>
                    <a:pt x="378" y="250"/>
                    <a:pt x="378" y="286"/>
                  </a:cubicBezTo>
                  <a:cubicBezTo>
                    <a:pt x="378" y="346"/>
                    <a:pt x="316" y="400"/>
                    <a:pt x="242" y="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95F2CAE-45B3-FC40-806E-ACF293CEFFA9}"/>
                </a:ext>
              </a:extLst>
            </p:cNvPr>
            <p:cNvSpPr/>
            <p:nvPr/>
          </p:nvSpPr>
          <p:spPr>
            <a:xfrm>
              <a:off x="2485440" y="4632480"/>
              <a:ext cx="14508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422">
                  <a:moveTo>
                    <a:pt x="212" y="50"/>
                  </a:moveTo>
                  <a:cubicBezTo>
                    <a:pt x="218" y="28"/>
                    <a:pt x="220" y="22"/>
                    <a:pt x="276" y="22"/>
                  </a:cubicBezTo>
                  <a:cubicBezTo>
                    <a:pt x="296" y="22"/>
                    <a:pt x="302" y="22"/>
                    <a:pt x="302" y="8"/>
                  </a:cubicBezTo>
                  <a:cubicBezTo>
                    <a:pt x="302" y="8"/>
                    <a:pt x="300" y="0"/>
                    <a:pt x="292" y="0"/>
                  </a:cubicBezTo>
                  <a:cubicBezTo>
                    <a:pt x="276" y="0"/>
                    <a:pt x="260" y="2"/>
                    <a:pt x="246" y="2"/>
                  </a:cubicBezTo>
                  <a:cubicBezTo>
                    <a:pt x="230" y="2"/>
                    <a:pt x="212" y="2"/>
                    <a:pt x="196" y="2"/>
                  </a:cubicBezTo>
                  <a:cubicBezTo>
                    <a:pt x="182" y="2"/>
                    <a:pt x="166" y="2"/>
                    <a:pt x="154" y="2"/>
                  </a:cubicBezTo>
                  <a:cubicBezTo>
                    <a:pt x="140" y="2"/>
                    <a:pt x="126" y="0"/>
                    <a:pt x="114" y="0"/>
                  </a:cubicBezTo>
                  <a:cubicBezTo>
                    <a:pt x="110" y="0"/>
                    <a:pt x="100" y="0"/>
                    <a:pt x="100" y="14"/>
                  </a:cubicBezTo>
                  <a:cubicBezTo>
                    <a:pt x="100" y="22"/>
                    <a:pt x="108" y="22"/>
                    <a:pt x="120" y="22"/>
                  </a:cubicBezTo>
                  <a:cubicBezTo>
                    <a:pt x="120" y="22"/>
                    <a:pt x="132" y="22"/>
                    <a:pt x="144" y="24"/>
                  </a:cubicBezTo>
                  <a:cubicBezTo>
                    <a:pt x="156" y="24"/>
                    <a:pt x="158" y="26"/>
                    <a:pt x="158" y="32"/>
                  </a:cubicBezTo>
                  <a:cubicBezTo>
                    <a:pt x="158" y="34"/>
                    <a:pt x="158" y="36"/>
                    <a:pt x="156" y="46"/>
                  </a:cubicBezTo>
                  <a:lnTo>
                    <a:pt x="72" y="374"/>
                  </a:lnTo>
                  <a:cubicBezTo>
                    <a:pt x="68" y="394"/>
                    <a:pt x="66" y="400"/>
                    <a:pt x="18" y="400"/>
                  </a:cubicBezTo>
                  <a:cubicBezTo>
                    <a:pt x="8" y="400"/>
                    <a:pt x="0" y="400"/>
                    <a:pt x="0" y="412"/>
                  </a:cubicBezTo>
                  <a:cubicBezTo>
                    <a:pt x="0" y="422"/>
                    <a:pt x="8" y="422"/>
                    <a:pt x="18" y="422"/>
                  </a:cubicBezTo>
                  <a:lnTo>
                    <a:pt x="330" y="422"/>
                  </a:lnTo>
                  <a:cubicBezTo>
                    <a:pt x="344" y="422"/>
                    <a:pt x="346" y="422"/>
                    <a:pt x="350" y="410"/>
                  </a:cubicBezTo>
                  <a:cubicBezTo>
                    <a:pt x="356" y="394"/>
                    <a:pt x="404" y="274"/>
                    <a:pt x="404" y="268"/>
                  </a:cubicBezTo>
                  <a:cubicBezTo>
                    <a:pt x="404" y="266"/>
                    <a:pt x="402" y="260"/>
                    <a:pt x="392" y="260"/>
                  </a:cubicBezTo>
                  <a:cubicBezTo>
                    <a:pt x="386" y="260"/>
                    <a:pt x="384" y="262"/>
                    <a:pt x="380" y="272"/>
                  </a:cubicBezTo>
                  <a:cubicBezTo>
                    <a:pt x="356" y="332"/>
                    <a:pt x="330" y="400"/>
                    <a:pt x="216" y="400"/>
                  </a:cubicBezTo>
                  <a:lnTo>
                    <a:pt x="146" y="400"/>
                  </a:lnTo>
                  <a:cubicBezTo>
                    <a:pt x="128" y="400"/>
                    <a:pt x="126" y="400"/>
                    <a:pt x="126" y="394"/>
                  </a:cubicBezTo>
                  <a:cubicBezTo>
                    <a:pt x="126" y="394"/>
                    <a:pt x="126" y="390"/>
                    <a:pt x="130" y="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1C3E32A-4586-414D-872A-F686EC247815}"/>
                </a:ext>
              </a:extLst>
            </p:cNvPr>
            <p:cNvSpPr/>
            <p:nvPr/>
          </p:nvSpPr>
          <p:spPr>
            <a:xfrm>
              <a:off x="2658960" y="4633200"/>
              <a:ext cx="167400" cy="15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6" h="420">
                  <a:moveTo>
                    <a:pt x="168" y="220"/>
                  </a:moveTo>
                  <a:lnTo>
                    <a:pt x="234" y="220"/>
                  </a:lnTo>
                  <a:cubicBezTo>
                    <a:pt x="282" y="220"/>
                    <a:pt x="290" y="228"/>
                    <a:pt x="290" y="248"/>
                  </a:cubicBezTo>
                  <a:cubicBezTo>
                    <a:pt x="290" y="258"/>
                    <a:pt x="290" y="258"/>
                    <a:pt x="286" y="276"/>
                  </a:cubicBezTo>
                  <a:cubicBezTo>
                    <a:pt x="284" y="280"/>
                    <a:pt x="284" y="282"/>
                    <a:pt x="284" y="284"/>
                  </a:cubicBezTo>
                  <a:cubicBezTo>
                    <a:pt x="284" y="290"/>
                    <a:pt x="288" y="292"/>
                    <a:pt x="294" y="292"/>
                  </a:cubicBezTo>
                  <a:cubicBezTo>
                    <a:pt x="302" y="292"/>
                    <a:pt x="302" y="290"/>
                    <a:pt x="306" y="278"/>
                  </a:cubicBezTo>
                  <a:lnTo>
                    <a:pt x="340" y="148"/>
                  </a:lnTo>
                  <a:cubicBezTo>
                    <a:pt x="340" y="146"/>
                    <a:pt x="342" y="136"/>
                    <a:pt x="342" y="136"/>
                  </a:cubicBezTo>
                  <a:cubicBezTo>
                    <a:pt x="342" y="130"/>
                    <a:pt x="338" y="126"/>
                    <a:pt x="332" y="126"/>
                  </a:cubicBezTo>
                  <a:cubicBezTo>
                    <a:pt x="322" y="126"/>
                    <a:pt x="322" y="130"/>
                    <a:pt x="318" y="140"/>
                  </a:cubicBezTo>
                  <a:cubicBezTo>
                    <a:pt x="306" y="190"/>
                    <a:pt x="288" y="198"/>
                    <a:pt x="236" y="198"/>
                  </a:cubicBezTo>
                  <a:lnTo>
                    <a:pt x="174" y="198"/>
                  </a:lnTo>
                  <a:lnTo>
                    <a:pt x="214" y="44"/>
                  </a:lnTo>
                  <a:cubicBezTo>
                    <a:pt x="218" y="24"/>
                    <a:pt x="218" y="22"/>
                    <a:pt x="244" y="22"/>
                  </a:cubicBezTo>
                  <a:lnTo>
                    <a:pt x="340" y="22"/>
                  </a:lnTo>
                  <a:cubicBezTo>
                    <a:pt x="422" y="22"/>
                    <a:pt x="436" y="42"/>
                    <a:pt x="436" y="94"/>
                  </a:cubicBezTo>
                  <a:cubicBezTo>
                    <a:pt x="436" y="114"/>
                    <a:pt x="434" y="126"/>
                    <a:pt x="434" y="132"/>
                  </a:cubicBezTo>
                  <a:cubicBezTo>
                    <a:pt x="434" y="136"/>
                    <a:pt x="436" y="142"/>
                    <a:pt x="444" y="142"/>
                  </a:cubicBezTo>
                  <a:cubicBezTo>
                    <a:pt x="454" y="142"/>
                    <a:pt x="454" y="136"/>
                    <a:pt x="456" y="126"/>
                  </a:cubicBezTo>
                  <a:lnTo>
                    <a:pt x="466" y="18"/>
                  </a:lnTo>
                  <a:cubicBezTo>
                    <a:pt x="468" y="0"/>
                    <a:pt x="464" y="0"/>
                    <a:pt x="450" y="0"/>
                  </a:cubicBezTo>
                  <a:lnTo>
                    <a:pt x="120" y="0"/>
                  </a:lnTo>
                  <a:cubicBezTo>
                    <a:pt x="108" y="0"/>
                    <a:pt x="100" y="0"/>
                    <a:pt x="100" y="14"/>
                  </a:cubicBezTo>
                  <a:cubicBezTo>
                    <a:pt x="100" y="22"/>
                    <a:pt x="106" y="22"/>
                    <a:pt x="120" y="22"/>
                  </a:cubicBezTo>
                  <a:cubicBezTo>
                    <a:pt x="120" y="22"/>
                    <a:pt x="132" y="22"/>
                    <a:pt x="142" y="24"/>
                  </a:cubicBezTo>
                  <a:cubicBezTo>
                    <a:pt x="156" y="24"/>
                    <a:pt x="156" y="26"/>
                    <a:pt x="156" y="32"/>
                  </a:cubicBezTo>
                  <a:cubicBezTo>
                    <a:pt x="156" y="36"/>
                    <a:pt x="156" y="42"/>
                    <a:pt x="154" y="46"/>
                  </a:cubicBezTo>
                  <a:lnTo>
                    <a:pt x="74" y="368"/>
                  </a:lnTo>
                  <a:cubicBezTo>
                    <a:pt x="68" y="394"/>
                    <a:pt x="66" y="398"/>
                    <a:pt x="18" y="398"/>
                  </a:cubicBezTo>
                  <a:cubicBezTo>
                    <a:pt x="8" y="398"/>
                    <a:pt x="0" y="398"/>
                    <a:pt x="0" y="410"/>
                  </a:cubicBezTo>
                  <a:cubicBezTo>
                    <a:pt x="0" y="416"/>
                    <a:pt x="4" y="420"/>
                    <a:pt x="10" y="420"/>
                  </a:cubicBezTo>
                  <a:cubicBezTo>
                    <a:pt x="28" y="420"/>
                    <a:pt x="74" y="418"/>
                    <a:pt x="92" y="418"/>
                  </a:cubicBezTo>
                  <a:lnTo>
                    <a:pt x="138" y="418"/>
                  </a:lnTo>
                  <a:cubicBezTo>
                    <a:pt x="156" y="418"/>
                    <a:pt x="172" y="420"/>
                    <a:pt x="188" y="420"/>
                  </a:cubicBezTo>
                  <a:cubicBezTo>
                    <a:pt x="192" y="420"/>
                    <a:pt x="202" y="420"/>
                    <a:pt x="202" y="406"/>
                  </a:cubicBezTo>
                  <a:cubicBezTo>
                    <a:pt x="202" y="398"/>
                    <a:pt x="194" y="398"/>
                    <a:pt x="180" y="398"/>
                  </a:cubicBezTo>
                  <a:cubicBezTo>
                    <a:pt x="178" y="398"/>
                    <a:pt x="164" y="398"/>
                    <a:pt x="148" y="396"/>
                  </a:cubicBezTo>
                  <a:cubicBezTo>
                    <a:pt x="134" y="394"/>
                    <a:pt x="128" y="394"/>
                    <a:pt x="128" y="386"/>
                  </a:cubicBezTo>
                  <a:cubicBezTo>
                    <a:pt x="128" y="384"/>
                    <a:pt x="128" y="382"/>
                    <a:pt x="130" y="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008CDD3-6A31-B842-B4FA-5CF5AF30AD3D}"/>
                </a:ext>
              </a:extLst>
            </p:cNvPr>
            <p:cNvSpPr/>
            <p:nvPr/>
          </p:nvSpPr>
          <p:spPr>
            <a:xfrm>
              <a:off x="2853360" y="4628160"/>
              <a:ext cx="171720" cy="160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446">
                  <a:moveTo>
                    <a:pt x="478" y="8"/>
                  </a:moveTo>
                  <a:cubicBezTo>
                    <a:pt x="478" y="4"/>
                    <a:pt x="476" y="0"/>
                    <a:pt x="470" y="0"/>
                  </a:cubicBezTo>
                  <a:cubicBezTo>
                    <a:pt x="466" y="0"/>
                    <a:pt x="464" y="2"/>
                    <a:pt x="458" y="8"/>
                  </a:cubicBezTo>
                  <a:lnTo>
                    <a:pt x="414" y="54"/>
                  </a:lnTo>
                  <a:cubicBezTo>
                    <a:pt x="408" y="48"/>
                    <a:pt x="374" y="0"/>
                    <a:pt x="298" y="0"/>
                  </a:cubicBezTo>
                  <a:cubicBezTo>
                    <a:pt x="146" y="0"/>
                    <a:pt x="0" y="132"/>
                    <a:pt x="0" y="272"/>
                  </a:cubicBezTo>
                  <a:cubicBezTo>
                    <a:pt x="0" y="374"/>
                    <a:pt x="78" y="446"/>
                    <a:pt x="190" y="446"/>
                  </a:cubicBezTo>
                  <a:cubicBezTo>
                    <a:pt x="222" y="446"/>
                    <a:pt x="282" y="440"/>
                    <a:pt x="346" y="386"/>
                  </a:cubicBezTo>
                  <a:cubicBezTo>
                    <a:pt x="394" y="344"/>
                    <a:pt x="408" y="290"/>
                    <a:pt x="408" y="286"/>
                  </a:cubicBezTo>
                  <a:cubicBezTo>
                    <a:pt x="408" y="278"/>
                    <a:pt x="400" y="278"/>
                    <a:pt x="398" y="278"/>
                  </a:cubicBezTo>
                  <a:cubicBezTo>
                    <a:pt x="390" y="278"/>
                    <a:pt x="388" y="282"/>
                    <a:pt x="386" y="288"/>
                  </a:cubicBezTo>
                  <a:cubicBezTo>
                    <a:pt x="362" y="372"/>
                    <a:pt x="274" y="424"/>
                    <a:pt x="200" y="424"/>
                  </a:cubicBezTo>
                  <a:cubicBezTo>
                    <a:pt x="134" y="424"/>
                    <a:pt x="62" y="390"/>
                    <a:pt x="62" y="292"/>
                  </a:cubicBezTo>
                  <a:cubicBezTo>
                    <a:pt x="62" y="274"/>
                    <a:pt x="66" y="176"/>
                    <a:pt x="138" y="98"/>
                  </a:cubicBezTo>
                  <a:cubicBezTo>
                    <a:pt x="180" y="50"/>
                    <a:pt x="244" y="22"/>
                    <a:pt x="304" y="22"/>
                  </a:cubicBezTo>
                  <a:cubicBezTo>
                    <a:pt x="374" y="22"/>
                    <a:pt x="416" y="74"/>
                    <a:pt x="416" y="144"/>
                  </a:cubicBezTo>
                  <a:cubicBezTo>
                    <a:pt x="416" y="160"/>
                    <a:pt x="416" y="164"/>
                    <a:pt x="416" y="168"/>
                  </a:cubicBezTo>
                  <a:cubicBezTo>
                    <a:pt x="416" y="176"/>
                    <a:pt x="424" y="176"/>
                    <a:pt x="426" y="176"/>
                  </a:cubicBezTo>
                  <a:cubicBezTo>
                    <a:pt x="436" y="176"/>
                    <a:pt x="436" y="174"/>
                    <a:pt x="440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66E09CE-D0FA-8A40-A294-244591328485}"/>
                </a:ext>
              </a:extLst>
            </p:cNvPr>
            <p:cNvSpPr/>
            <p:nvPr/>
          </p:nvSpPr>
          <p:spPr>
            <a:xfrm>
              <a:off x="3204720" y="4530960"/>
              <a:ext cx="145800" cy="20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570">
                  <a:moveTo>
                    <a:pt x="402" y="58"/>
                  </a:moveTo>
                  <a:cubicBezTo>
                    <a:pt x="404" y="52"/>
                    <a:pt x="406" y="48"/>
                    <a:pt x="406" y="42"/>
                  </a:cubicBezTo>
                  <a:cubicBezTo>
                    <a:pt x="406" y="26"/>
                    <a:pt x="394" y="18"/>
                    <a:pt x="380" y="18"/>
                  </a:cubicBezTo>
                  <a:cubicBezTo>
                    <a:pt x="370" y="18"/>
                    <a:pt x="346" y="24"/>
                    <a:pt x="344" y="56"/>
                  </a:cubicBezTo>
                  <a:cubicBezTo>
                    <a:pt x="328" y="22"/>
                    <a:pt x="296" y="0"/>
                    <a:pt x="262" y="0"/>
                  </a:cubicBezTo>
                  <a:cubicBezTo>
                    <a:pt x="160" y="0"/>
                    <a:pt x="52" y="124"/>
                    <a:pt x="52" y="250"/>
                  </a:cubicBezTo>
                  <a:cubicBezTo>
                    <a:pt x="52" y="338"/>
                    <a:pt x="106" y="390"/>
                    <a:pt x="168" y="390"/>
                  </a:cubicBezTo>
                  <a:cubicBezTo>
                    <a:pt x="220" y="390"/>
                    <a:pt x="262" y="348"/>
                    <a:pt x="272" y="338"/>
                  </a:cubicBezTo>
                  <a:lnTo>
                    <a:pt x="272" y="340"/>
                  </a:lnTo>
                  <a:cubicBezTo>
                    <a:pt x="254" y="418"/>
                    <a:pt x="242" y="454"/>
                    <a:pt x="242" y="456"/>
                  </a:cubicBezTo>
                  <a:cubicBezTo>
                    <a:pt x="240" y="464"/>
                    <a:pt x="210" y="552"/>
                    <a:pt x="116" y="552"/>
                  </a:cubicBezTo>
                  <a:cubicBezTo>
                    <a:pt x="98" y="552"/>
                    <a:pt x="70" y="550"/>
                    <a:pt x="46" y="542"/>
                  </a:cubicBezTo>
                  <a:cubicBezTo>
                    <a:pt x="72" y="534"/>
                    <a:pt x="82" y="512"/>
                    <a:pt x="82" y="496"/>
                  </a:cubicBezTo>
                  <a:cubicBezTo>
                    <a:pt x="82" y="482"/>
                    <a:pt x="72" y="466"/>
                    <a:pt x="48" y="466"/>
                  </a:cubicBezTo>
                  <a:cubicBezTo>
                    <a:pt x="28" y="466"/>
                    <a:pt x="0" y="482"/>
                    <a:pt x="0" y="516"/>
                  </a:cubicBezTo>
                  <a:cubicBezTo>
                    <a:pt x="0" y="552"/>
                    <a:pt x="32" y="570"/>
                    <a:pt x="118" y="570"/>
                  </a:cubicBezTo>
                  <a:cubicBezTo>
                    <a:pt x="228" y="570"/>
                    <a:pt x="292" y="502"/>
                    <a:pt x="304" y="448"/>
                  </a:cubicBezTo>
                  <a:close/>
                  <a:moveTo>
                    <a:pt x="288" y="276"/>
                  </a:moveTo>
                  <a:cubicBezTo>
                    <a:pt x="282" y="300"/>
                    <a:pt x="262" y="322"/>
                    <a:pt x="242" y="338"/>
                  </a:cubicBezTo>
                  <a:cubicBezTo>
                    <a:pt x="224" y="354"/>
                    <a:pt x="196" y="370"/>
                    <a:pt x="172" y="370"/>
                  </a:cubicBezTo>
                  <a:cubicBezTo>
                    <a:pt x="128" y="370"/>
                    <a:pt x="114" y="324"/>
                    <a:pt x="114" y="290"/>
                  </a:cubicBezTo>
                  <a:cubicBezTo>
                    <a:pt x="114" y="246"/>
                    <a:pt x="140" y="142"/>
                    <a:pt x="164" y="98"/>
                  </a:cubicBezTo>
                  <a:cubicBezTo>
                    <a:pt x="188" y="54"/>
                    <a:pt x="226" y="20"/>
                    <a:pt x="262" y="20"/>
                  </a:cubicBezTo>
                  <a:cubicBezTo>
                    <a:pt x="320" y="20"/>
                    <a:pt x="332" y="90"/>
                    <a:pt x="332" y="96"/>
                  </a:cubicBezTo>
                  <a:cubicBezTo>
                    <a:pt x="332" y="100"/>
                    <a:pt x="332" y="104"/>
                    <a:pt x="330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8D0F1D9-237E-F84F-B3FB-E9A474D8E33B}"/>
                </a:ext>
              </a:extLst>
            </p:cNvPr>
            <p:cNvSpPr/>
            <p:nvPr/>
          </p:nvSpPr>
          <p:spPr>
            <a:xfrm>
              <a:off x="3409200" y="4360320"/>
              <a:ext cx="16596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418">
                  <a:moveTo>
                    <a:pt x="274" y="44"/>
                  </a:moveTo>
                  <a:cubicBezTo>
                    <a:pt x="278" y="26"/>
                    <a:pt x="280" y="24"/>
                    <a:pt x="292" y="22"/>
                  </a:cubicBezTo>
                  <a:cubicBezTo>
                    <a:pt x="296" y="22"/>
                    <a:pt x="318" y="22"/>
                    <a:pt x="330" y="22"/>
                  </a:cubicBezTo>
                  <a:cubicBezTo>
                    <a:pt x="368" y="22"/>
                    <a:pt x="384" y="22"/>
                    <a:pt x="400" y="28"/>
                  </a:cubicBezTo>
                  <a:cubicBezTo>
                    <a:pt x="426" y="36"/>
                    <a:pt x="428" y="54"/>
                    <a:pt x="428" y="76"/>
                  </a:cubicBezTo>
                  <a:cubicBezTo>
                    <a:pt x="428" y="86"/>
                    <a:pt x="428" y="94"/>
                    <a:pt x="424" y="126"/>
                  </a:cubicBezTo>
                  <a:lnTo>
                    <a:pt x="422" y="132"/>
                  </a:lnTo>
                  <a:cubicBezTo>
                    <a:pt x="422" y="140"/>
                    <a:pt x="426" y="142"/>
                    <a:pt x="434" y="142"/>
                  </a:cubicBezTo>
                  <a:cubicBezTo>
                    <a:pt x="442" y="142"/>
                    <a:pt x="444" y="136"/>
                    <a:pt x="444" y="126"/>
                  </a:cubicBezTo>
                  <a:lnTo>
                    <a:pt x="462" y="8"/>
                  </a:lnTo>
                  <a:cubicBezTo>
                    <a:pt x="462" y="0"/>
                    <a:pt x="454" y="0"/>
                    <a:pt x="442" y="0"/>
                  </a:cubicBezTo>
                  <a:lnTo>
                    <a:pt x="64" y="0"/>
                  </a:lnTo>
                  <a:cubicBezTo>
                    <a:pt x="48" y="0"/>
                    <a:pt x="46" y="0"/>
                    <a:pt x="42" y="12"/>
                  </a:cubicBezTo>
                  <a:lnTo>
                    <a:pt x="4" y="122"/>
                  </a:lnTo>
                  <a:cubicBezTo>
                    <a:pt x="2" y="124"/>
                    <a:pt x="0" y="130"/>
                    <a:pt x="0" y="134"/>
                  </a:cubicBezTo>
                  <a:cubicBezTo>
                    <a:pt x="0" y="136"/>
                    <a:pt x="2" y="142"/>
                    <a:pt x="10" y="142"/>
                  </a:cubicBezTo>
                  <a:cubicBezTo>
                    <a:pt x="18" y="142"/>
                    <a:pt x="20" y="140"/>
                    <a:pt x="24" y="128"/>
                  </a:cubicBezTo>
                  <a:cubicBezTo>
                    <a:pt x="60" y="28"/>
                    <a:pt x="80" y="22"/>
                    <a:pt x="174" y="22"/>
                  </a:cubicBezTo>
                  <a:lnTo>
                    <a:pt x="200" y="22"/>
                  </a:lnTo>
                  <a:cubicBezTo>
                    <a:pt x="218" y="22"/>
                    <a:pt x="218" y="22"/>
                    <a:pt x="218" y="28"/>
                  </a:cubicBezTo>
                  <a:cubicBezTo>
                    <a:pt x="218" y="30"/>
                    <a:pt x="218" y="32"/>
                    <a:pt x="216" y="42"/>
                  </a:cubicBezTo>
                  <a:lnTo>
                    <a:pt x="134" y="366"/>
                  </a:lnTo>
                  <a:cubicBezTo>
                    <a:pt x="130" y="390"/>
                    <a:pt x="128" y="396"/>
                    <a:pt x="62" y="396"/>
                  </a:cubicBezTo>
                  <a:cubicBezTo>
                    <a:pt x="40" y="396"/>
                    <a:pt x="34" y="396"/>
                    <a:pt x="34" y="410"/>
                  </a:cubicBezTo>
                  <a:cubicBezTo>
                    <a:pt x="34" y="410"/>
                    <a:pt x="36" y="418"/>
                    <a:pt x="46" y="418"/>
                  </a:cubicBezTo>
                  <a:cubicBezTo>
                    <a:pt x="62" y="418"/>
                    <a:pt x="80" y="416"/>
                    <a:pt x="98" y="416"/>
                  </a:cubicBezTo>
                  <a:cubicBezTo>
                    <a:pt x="116" y="416"/>
                    <a:pt x="134" y="416"/>
                    <a:pt x="152" y="416"/>
                  </a:cubicBezTo>
                  <a:cubicBezTo>
                    <a:pt x="168" y="416"/>
                    <a:pt x="190" y="416"/>
                    <a:pt x="208" y="416"/>
                  </a:cubicBezTo>
                  <a:cubicBezTo>
                    <a:pt x="224" y="416"/>
                    <a:pt x="242" y="418"/>
                    <a:pt x="258" y="418"/>
                  </a:cubicBezTo>
                  <a:cubicBezTo>
                    <a:pt x="264" y="418"/>
                    <a:pt x="274" y="418"/>
                    <a:pt x="274" y="404"/>
                  </a:cubicBezTo>
                  <a:cubicBezTo>
                    <a:pt x="274" y="396"/>
                    <a:pt x="266" y="396"/>
                    <a:pt x="248" y="396"/>
                  </a:cubicBezTo>
                  <a:cubicBezTo>
                    <a:pt x="236" y="396"/>
                    <a:pt x="224" y="394"/>
                    <a:pt x="212" y="394"/>
                  </a:cubicBezTo>
                  <a:cubicBezTo>
                    <a:pt x="190" y="392"/>
                    <a:pt x="190" y="390"/>
                    <a:pt x="190" y="382"/>
                  </a:cubicBezTo>
                  <a:cubicBezTo>
                    <a:pt x="190" y="378"/>
                    <a:pt x="190" y="376"/>
                    <a:pt x="192" y="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631CD-31E1-D549-B9BA-4D758AAA51B8}"/>
                </a:ext>
              </a:extLst>
            </p:cNvPr>
            <p:cNvSpPr/>
            <p:nvPr/>
          </p:nvSpPr>
          <p:spPr>
            <a:xfrm>
              <a:off x="3597840" y="4325760"/>
              <a:ext cx="44280" cy="8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230">
                  <a:moveTo>
                    <a:pt x="120" y="42"/>
                  </a:moveTo>
                  <a:cubicBezTo>
                    <a:pt x="120" y="42"/>
                    <a:pt x="124" y="32"/>
                    <a:pt x="124" y="26"/>
                  </a:cubicBezTo>
                  <a:cubicBezTo>
                    <a:pt x="124" y="10"/>
                    <a:pt x="110" y="0"/>
                    <a:pt x="96" y="0"/>
                  </a:cubicBezTo>
                  <a:cubicBezTo>
                    <a:pt x="78" y="0"/>
                    <a:pt x="72" y="14"/>
                    <a:pt x="70" y="20"/>
                  </a:cubicBezTo>
                  <a:lnTo>
                    <a:pt x="2" y="212"/>
                  </a:lnTo>
                  <a:cubicBezTo>
                    <a:pt x="0" y="218"/>
                    <a:pt x="0" y="218"/>
                    <a:pt x="0" y="220"/>
                  </a:cubicBezTo>
                  <a:cubicBezTo>
                    <a:pt x="0" y="226"/>
                    <a:pt x="18" y="230"/>
                    <a:pt x="20" y="230"/>
                  </a:cubicBezTo>
                  <a:cubicBezTo>
                    <a:pt x="24" y="230"/>
                    <a:pt x="24" y="228"/>
                    <a:pt x="2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D029BA9-05F5-7B42-AC84-14F2FBFD339E}"/>
                </a:ext>
              </a:extLst>
            </p:cNvPr>
            <p:cNvSpPr/>
            <p:nvPr/>
          </p:nvSpPr>
          <p:spPr>
            <a:xfrm>
              <a:off x="3564000" y="4502880"/>
              <a:ext cx="87480" cy="72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202">
                  <a:moveTo>
                    <a:pt x="244" y="38"/>
                  </a:moveTo>
                  <a:cubicBezTo>
                    <a:pt x="244" y="8"/>
                    <a:pt x="228" y="0"/>
                    <a:pt x="218" y="0"/>
                  </a:cubicBezTo>
                  <a:cubicBezTo>
                    <a:pt x="206" y="0"/>
                    <a:pt x="192" y="14"/>
                    <a:pt x="192" y="26"/>
                  </a:cubicBezTo>
                  <a:cubicBezTo>
                    <a:pt x="192" y="34"/>
                    <a:pt x="198" y="38"/>
                    <a:pt x="200" y="40"/>
                  </a:cubicBezTo>
                  <a:cubicBezTo>
                    <a:pt x="206" y="44"/>
                    <a:pt x="218" y="54"/>
                    <a:pt x="218" y="74"/>
                  </a:cubicBezTo>
                  <a:cubicBezTo>
                    <a:pt x="218" y="98"/>
                    <a:pt x="184" y="186"/>
                    <a:pt x="132" y="186"/>
                  </a:cubicBezTo>
                  <a:cubicBezTo>
                    <a:pt x="108" y="186"/>
                    <a:pt x="88" y="178"/>
                    <a:pt x="88" y="146"/>
                  </a:cubicBezTo>
                  <a:cubicBezTo>
                    <a:pt x="88" y="124"/>
                    <a:pt x="100" y="94"/>
                    <a:pt x="114" y="62"/>
                  </a:cubicBezTo>
                  <a:cubicBezTo>
                    <a:pt x="116" y="54"/>
                    <a:pt x="120" y="48"/>
                    <a:pt x="120" y="40"/>
                  </a:cubicBezTo>
                  <a:cubicBezTo>
                    <a:pt x="120" y="18"/>
                    <a:pt x="98" y="0"/>
                    <a:pt x="72" y="0"/>
                  </a:cubicBezTo>
                  <a:cubicBezTo>
                    <a:pt x="24" y="0"/>
                    <a:pt x="0" y="58"/>
                    <a:pt x="0" y="70"/>
                  </a:cubicBezTo>
                  <a:cubicBezTo>
                    <a:pt x="0" y="76"/>
                    <a:pt x="8" y="76"/>
                    <a:pt x="10" y="76"/>
                  </a:cubicBezTo>
                  <a:cubicBezTo>
                    <a:pt x="16" y="76"/>
                    <a:pt x="18" y="74"/>
                    <a:pt x="20" y="66"/>
                  </a:cubicBezTo>
                  <a:cubicBezTo>
                    <a:pt x="28" y="36"/>
                    <a:pt x="50" y="16"/>
                    <a:pt x="70" y="16"/>
                  </a:cubicBezTo>
                  <a:cubicBezTo>
                    <a:pt x="78" y="16"/>
                    <a:pt x="82" y="20"/>
                    <a:pt x="82" y="32"/>
                  </a:cubicBezTo>
                  <a:cubicBezTo>
                    <a:pt x="82" y="42"/>
                    <a:pt x="82" y="46"/>
                    <a:pt x="76" y="60"/>
                  </a:cubicBezTo>
                  <a:cubicBezTo>
                    <a:pt x="58" y="102"/>
                    <a:pt x="52" y="124"/>
                    <a:pt x="52" y="140"/>
                  </a:cubicBezTo>
                  <a:cubicBezTo>
                    <a:pt x="52" y="184"/>
                    <a:pt x="86" y="202"/>
                    <a:pt x="130" y="202"/>
                  </a:cubicBezTo>
                  <a:cubicBezTo>
                    <a:pt x="166" y="202"/>
                    <a:pt x="190" y="176"/>
                    <a:pt x="206" y="152"/>
                  </a:cubicBezTo>
                  <a:cubicBezTo>
                    <a:pt x="238" y="104"/>
                    <a:pt x="244" y="46"/>
                    <a:pt x="2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E91EC8-2276-D84B-911A-F217DD09AACB}"/>
                </a:ext>
              </a:extLst>
            </p:cNvPr>
            <p:cNvSpPr/>
            <p:nvPr/>
          </p:nvSpPr>
          <p:spPr>
            <a:xfrm>
              <a:off x="3708720" y="4448880"/>
              <a:ext cx="1501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32">
                  <a:moveTo>
                    <a:pt x="394" y="32"/>
                  </a:moveTo>
                  <a:cubicBezTo>
                    <a:pt x="402" y="32"/>
                    <a:pt x="418" y="32"/>
                    <a:pt x="418" y="16"/>
                  </a:cubicBezTo>
                  <a:cubicBezTo>
                    <a:pt x="418" y="0"/>
                    <a:pt x="404" y="0"/>
                    <a:pt x="394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6"/>
                  </a:cubicBezTo>
                  <a:cubicBezTo>
                    <a:pt x="0" y="32"/>
                    <a:pt x="14" y="32"/>
                    <a:pt x="2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A25FF99-41AC-B440-A617-D9A26715F171}"/>
                </a:ext>
              </a:extLst>
            </p:cNvPr>
            <p:cNvSpPr/>
            <p:nvPr/>
          </p:nvSpPr>
          <p:spPr>
            <a:xfrm>
              <a:off x="3892320" y="4360320"/>
              <a:ext cx="16596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418">
                  <a:moveTo>
                    <a:pt x="274" y="44"/>
                  </a:moveTo>
                  <a:cubicBezTo>
                    <a:pt x="278" y="26"/>
                    <a:pt x="280" y="24"/>
                    <a:pt x="292" y="22"/>
                  </a:cubicBezTo>
                  <a:cubicBezTo>
                    <a:pt x="296" y="22"/>
                    <a:pt x="318" y="22"/>
                    <a:pt x="330" y="22"/>
                  </a:cubicBezTo>
                  <a:cubicBezTo>
                    <a:pt x="368" y="22"/>
                    <a:pt x="384" y="22"/>
                    <a:pt x="400" y="28"/>
                  </a:cubicBezTo>
                  <a:cubicBezTo>
                    <a:pt x="426" y="36"/>
                    <a:pt x="428" y="54"/>
                    <a:pt x="428" y="76"/>
                  </a:cubicBezTo>
                  <a:cubicBezTo>
                    <a:pt x="428" y="86"/>
                    <a:pt x="428" y="94"/>
                    <a:pt x="424" y="126"/>
                  </a:cubicBezTo>
                  <a:lnTo>
                    <a:pt x="422" y="132"/>
                  </a:lnTo>
                  <a:cubicBezTo>
                    <a:pt x="422" y="140"/>
                    <a:pt x="426" y="142"/>
                    <a:pt x="434" y="142"/>
                  </a:cubicBezTo>
                  <a:cubicBezTo>
                    <a:pt x="442" y="142"/>
                    <a:pt x="444" y="136"/>
                    <a:pt x="444" y="126"/>
                  </a:cubicBezTo>
                  <a:lnTo>
                    <a:pt x="462" y="8"/>
                  </a:lnTo>
                  <a:cubicBezTo>
                    <a:pt x="462" y="0"/>
                    <a:pt x="454" y="0"/>
                    <a:pt x="442" y="0"/>
                  </a:cubicBezTo>
                  <a:lnTo>
                    <a:pt x="64" y="0"/>
                  </a:lnTo>
                  <a:cubicBezTo>
                    <a:pt x="48" y="0"/>
                    <a:pt x="46" y="0"/>
                    <a:pt x="42" y="12"/>
                  </a:cubicBezTo>
                  <a:lnTo>
                    <a:pt x="4" y="122"/>
                  </a:lnTo>
                  <a:cubicBezTo>
                    <a:pt x="2" y="124"/>
                    <a:pt x="0" y="130"/>
                    <a:pt x="0" y="134"/>
                  </a:cubicBezTo>
                  <a:cubicBezTo>
                    <a:pt x="0" y="136"/>
                    <a:pt x="2" y="142"/>
                    <a:pt x="10" y="142"/>
                  </a:cubicBezTo>
                  <a:cubicBezTo>
                    <a:pt x="18" y="142"/>
                    <a:pt x="20" y="140"/>
                    <a:pt x="24" y="128"/>
                  </a:cubicBezTo>
                  <a:cubicBezTo>
                    <a:pt x="60" y="28"/>
                    <a:pt x="80" y="22"/>
                    <a:pt x="174" y="22"/>
                  </a:cubicBezTo>
                  <a:lnTo>
                    <a:pt x="200" y="22"/>
                  </a:lnTo>
                  <a:cubicBezTo>
                    <a:pt x="218" y="22"/>
                    <a:pt x="218" y="22"/>
                    <a:pt x="218" y="28"/>
                  </a:cubicBezTo>
                  <a:cubicBezTo>
                    <a:pt x="218" y="30"/>
                    <a:pt x="218" y="32"/>
                    <a:pt x="216" y="42"/>
                  </a:cubicBezTo>
                  <a:lnTo>
                    <a:pt x="134" y="366"/>
                  </a:lnTo>
                  <a:cubicBezTo>
                    <a:pt x="130" y="390"/>
                    <a:pt x="128" y="396"/>
                    <a:pt x="62" y="396"/>
                  </a:cubicBezTo>
                  <a:cubicBezTo>
                    <a:pt x="40" y="396"/>
                    <a:pt x="34" y="396"/>
                    <a:pt x="34" y="410"/>
                  </a:cubicBezTo>
                  <a:cubicBezTo>
                    <a:pt x="34" y="410"/>
                    <a:pt x="36" y="418"/>
                    <a:pt x="46" y="418"/>
                  </a:cubicBezTo>
                  <a:cubicBezTo>
                    <a:pt x="62" y="418"/>
                    <a:pt x="80" y="416"/>
                    <a:pt x="98" y="416"/>
                  </a:cubicBezTo>
                  <a:cubicBezTo>
                    <a:pt x="116" y="416"/>
                    <a:pt x="134" y="416"/>
                    <a:pt x="152" y="416"/>
                  </a:cubicBezTo>
                  <a:cubicBezTo>
                    <a:pt x="168" y="416"/>
                    <a:pt x="190" y="416"/>
                    <a:pt x="206" y="416"/>
                  </a:cubicBezTo>
                  <a:cubicBezTo>
                    <a:pt x="224" y="416"/>
                    <a:pt x="242" y="418"/>
                    <a:pt x="258" y="418"/>
                  </a:cubicBezTo>
                  <a:cubicBezTo>
                    <a:pt x="264" y="418"/>
                    <a:pt x="274" y="418"/>
                    <a:pt x="274" y="404"/>
                  </a:cubicBezTo>
                  <a:cubicBezTo>
                    <a:pt x="274" y="396"/>
                    <a:pt x="266" y="396"/>
                    <a:pt x="248" y="396"/>
                  </a:cubicBezTo>
                  <a:cubicBezTo>
                    <a:pt x="236" y="396"/>
                    <a:pt x="224" y="394"/>
                    <a:pt x="212" y="394"/>
                  </a:cubicBezTo>
                  <a:cubicBezTo>
                    <a:pt x="190" y="392"/>
                    <a:pt x="190" y="390"/>
                    <a:pt x="190" y="382"/>
                  </a:cubicBezTo>
                  <a:cubicBezTo>
                    <a:pt x="190" y="378"/>
                    <a:pt x="190" y="376"/>
                    <a:pt x="192" y="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0A5A9A5-AFA5-C146-A84E-EBCE9F21E254}"/>
                </a:ext>
              </a:extLst>
            </p:cNvPr>
            <p:cNvSpPr/>
            <p:nvPr/>
          </p:nvSpPr>
          <p:spPr>
            <a:xfrm>
              <a:off x="4046399" y="4471200"/>
              <a:ext cx="87480" cy="72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202">
                  <a:moveTo>
                    <a:pt x="244" y="38"/>
                  </a:moveTo>
                  <a:cubicBezTo>
                    <a:pt x="244" y="8"/>
                    <a:pt x="228" y="0"/>
                    <a:pt x="218" y="0"/>
                  </a:cubicBezTo>
                  <a:cubicBezTo>
                    <a:pt x="206" y="0"/>
                    <a:pt x="192" y="14"/>
                    <a:pt x="192" y="26"/>
                  </a:cubicBezTo>
                  <a:cubicBezTo>
                    <a:pt x="192" y="34"/>
                    <a:pt x="198" y="38"/>
                    <a:pt x="200" y="40"/>
                  </a:cubicBezTo>
                  <a:cubicBezTo>
                    <a:pt x="206" y="44"/>
                    <a:pt x="218" y="54"/>
                    <a:pt x="218" y="74"/>
                  </a:cubicBezTo>
                  <a:cubicBezTo>
                    <a:pt x="218" y="98"/>
                    <a:pt x="184" y="186"/>
                    <a:pt x="132" y="186"/>
                  </a:cubicBezTo>
                  <a:cubicBezTo>
                    <a:pt x="108" y="186"/>
                    <a:pt x="88" y="178"/>
                    <a:pt x="88" y="146"/>
                  </a:cubicBezTo>
                  <a:cubicBezTo>
                    <a:pt x="88" y="124"/>
                    <a:pt x="100" y="94"/>
                    <a:pt x="114" y="62"/>
                  </a:cubicBezTo>
                  <a:cubicBezTo>
                    <a:pt x="116" y="54"/>
                    <a:pt x="120" y="48"/>
                    <a:pt x="120" y="40"/>
                  </a:cubicBezTo>
                  <a:cubicBezTo>
                    <a:pt x="120" y="18"/>
                    <a:pt x="98" y="0"/>
                    <a:pt x="72" y="0"/>
                  </a:cubicBezTo>
                  <a:cubicBezTo>
                    <a:pt x="24" y="0"/>
                    <a:pt x="0" y="58"/>
                    <a:pt x="0" y="70"/>
                  </a:cubicBezTo>
                  <a:cubicBezTo>
                    <a:pt x="0" y="76"/>
                    <a:pt x="8" y="76"/>
                    <a:pt x="10" y="76"/>
                  </a:cubicBezTo>
                  <a:cubicBezTo>
                    <a:pt x="16" y="76"/>
                    <a:pt x="18" y="74"/>
                    <a:pt x="20" y="66"/>
                  </a:cubicBezTo>
                  <a:cubicBezTo>
                    <a:pt x="28" y="36"/>
                    <a:pt x="50" y="16"/>
                    <a:pt x="70" y="16"/>
                  </a:cubicBezTo>
                  <a:cubicBezTo>
                    <a:pt x="78" y="16"/>
                    <a:pt x="82" y="20"/>
                    <a:pt x="82" y="32"/>
                  </a:cubicBezTo>
                  <a:cubicBezTo>
                    <a:pt x="82" y="42"/>
                    <a:pt x="82" y="46"/>
                    <a:pt x="76" y="60"/>
                  </a:cubicBezTo>
                  <a:cubicBezTo>
                    <a:pt x="58" y="102"/>
                    <a:pt x="52" y="124"/>
                    <a:pt x="52" y="140"/>
                  </a:cubicBezTo>
                  <a:cubicBezTo>
                    <a:pt x="52" y="184"/>
                    <a:pt x="86" y="202"/>
                    <a:pt x="130" y="202"/>
                  </a:cubicBezTo>
                  <a:cubicBezTo>
                    <a:pt x="166" y="202"/>
                    <a:pt x="190" y="176"/>
                    <a:pt x="206" y="152"/>
                  </a:cubicBezTo>
                  <a:cubicBezTo>
                    <a:pt x="238" y="104"/>
                    <a:pt x="244" y="46"/>
                    <a:pt x="2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583CC9-CCFD-9841-8F6C-A6B36A819C8B}"/>
                </a:ext>
              </a:extLst>
            </p:cNvPr>
            <p:cNvSpPr/>
            <p:nvPr/>
          </p:nvSpPr>
          <p:spPr>
            <a:xfrm>
              <a:off x="3399839" y="4585679"/>
              <a:ext cx="768599" cy="1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6" h="38">
                  <a:moveTo>
                    <a:pt x="106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2136" y="0"/>
                  </a:lnTo>
                  <a:lnTo>
                    <a:pt x="2136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78A6B61-C938-6840-B24D-C7C2A4B6EC5B}"/>
                </a:ext>
              </a:extLst>
            </p:cNvPr>
            <p:cNvSpPr/>
            <p:nvPr/>
          </p:nvSpPr>
          <p:spPr>
            <a:xfrm>
              <a:off x="3651120" y="4630320"/>
              <a:ext cx="16596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418">
                  <a:moveTo>
                    <a:pt x="274" y="44"/>
                  </a:moveTo>
                  <a:cubicBezTo>
                    <a:pt x="278" y="26"/>
                    <a:pt x="280" y="24"/>
                    <a:pt x="292" y="22"/>
                  </a:cubicBezTo>
                  <a:cubicBezTo>
                    <a:pt x="296" y="22"/>
                    <a:pt x="318" y="22"/>
                    <a:pt x="330" y="22"/>
                  </a:cubicBezTo>
                  <a:cubicBezTo>
                    <a:pt x="368" y="22"/>
                    <a:pt x="384" y="22"/>
                    <a:pt x="400" y="28"/>
                  </a:cubicBezTo>
                  <a:cubicBezTo>
                    <a:pt x="426" y="36"/>
                    <a:pt x="428" y="54"/>
                    <a:pt x="428" y="76"/>
                  </a:cubicBezTo>
                  <a:cubicBezTo>
                    <a:pt x="428" y="86"/>
                    <a:pt x="428" y="94"/>
                    <a:pt x="424" y="126"/>
                  </a:cubicBezTo>
                  <a:lnTo>
                    <a:pt x="422" y="132"/>
                  </a:lnTo>
                  <a:cubicBezTo>
                    <a:pt x="422" y="140"/>
                    <a:pt x="426" y="142"/>
                    <a:pt x="432" y="142"/>
                  </a:cubicBezTo>
                  <a:cubicBezTo>
                    <a:pt x="442" y="142"/>
                    <a:pt x="444" y="136"/>
                    <a:pt x="444" y="126"/>
                  </a:cubicBezTo>
                  <a:lnTo>
                    <a:pt x="462" y="8"/>
                  </a:lnTo>
                  <a:cubicBezTo>
                    <a:pt x="462" y="0"/>
                    <a:pt x="454" y="0"/>
                    <a:pt x="442" y="0"/>
                  </a:cubicBezTo>
                  <a:lnTo>
                    <a:pt x="62" y="0"/>
                  </a:lnTo>
                  <a:cubicBezTo>
                    <a:pt x="48" y="0"/>
                    <a:pt x="46" y="0"/>
                    <a:pt x="42" y="12"/>
                  </a:cubicBezTo>
                  <a:lnTo>
                    <a:pt x="4" y="122"/>
                  </a:lnTo>
                  <a:cubicBezTo>
                    <a:pt x="2" y="124"/>
                    <a:pt x="0" y="130"/>
                    <a:pt x="0" y="134"/>
                  </a:cubicBezTo>
                  <a:cubicBezTo>
                    <a:pt x="0" y="136"/>
                    <a:pt x="2" y="142"/>
                    <a:pt x="10" y="142"/>
                  </a:cubicBezTo>
                  <a:cubicBezTo>
                    <a:pt x="18" y="142"/>
                    <a:pt x="20" y="140"/>
                    <a:pt x="24" y="128"/>
                  </a:cubicBezTo>
                  <a:cubicBezTo>
                    <a:pt x="60" y="28"/>
                    <a:pt x="80" y="22"/>
                    <a:pt x="174" y="22"/>
                  </a:cubicBezTo>
                  <a:lnTo>
                    <a:pt x="200" y="22"/>
                  </a:lnTo>
                  <a:cubicBezTo>
                    <a:pt x="218" y="22"/>
                    <a:pt x="218" y="22"/>
                    <a:pt x="218" y="28"/>
                  </a:cubicBezTo>
                  <a:cubicBezTo>
                    <a:pt x="218" y="30"/>
                    <a:pt x="218" y="32"/>
                    <a:pt x="216" y="42"/>
                  </a:cubicBezTo>
                  <a:lnTo>
                    <a:pt x="134" y="366"/>
                  </a:lnTo>
                  <a:cubicBezTo>
                    <a:pt x="130" y="390"/>
                    <a:pt x="128" y="396"/>
                    <a:pt x="62" y="396"/>
                  </a:cubicBezTo>
                  <a:cubicBezTo>
                    <a:pt x="40" y="396"/>
                    <a:pt x="34" y="396"/>
                    <a:pt x="34" y="410"/>
                  </a:cubicBezTo>
                  <a:cubicBezTo>
                    <a:pt x="34" y="410"/>
                    <a:pt x="36" y="418"/>
                    <a:pt x="46" y="418"/>
                  </a:cubicBezTo>
                  <a:cubicBezTo>
                    <a:pt x="62" y="418"/>
                    <a:pt x="80" y="416"/>
                    <a:pt x="98" y="416"/>
                  </a:cubicBezTo>
                  <a:cubicBezTo>
                    <a:pt x="116" y="416"/>
                    <a:pt x="134" y="416"/>
                    <a:pt x="152" y="416"/>
                  </a:cubicBezTo>
                  <a:cubicBezTo>
                    <a:pt x="168" y="416"/>
                    <a:pt x="190" y="416"/>
                    <a:pt x="206" y="416"/>
                  </a:cubicBezTo>
                  <a:cubicBezTo>
                    <a:pt x="224" y="416"/>
                    <a:pt x="242" y="418"/>
                    <a:pt x="258" y="418"/>
                  </a:cubicBezTo>
                  <a:cubicBezTo>
                    <a:pt x="264" y="418"/>
                    <a:pt x="272" y="418"/>
                    <a:pt x="272" y="404"/>
                  </a:cubicBezTo>
                  <a:cubicBezTo>
                    <a:pt x="272" y="396"/>
                    <a:pt x="266" y="396"/>
                    <a:pt x="248" y="396"/>
                  </a:cubicBezTo>
                  <a:cubicBezTo>
                    <a:pt x="236" y="396"/>
                    <a:pt x="224" y="394"/>
                    <a:pt x="212" y="394"/>
                  </a:cubicBezTo>
                  <a:cubicBezTo>
                    <a:pt x="190" y="392"/>
                    <a:pt x="190" y="390"/>
                    <a:pt x="190" y="382"/>
                  </a:cubicBezTo>
                  <a:cubicBezTo>
                    <a:pt x="190" y="378"/>
                    <a:pt x="190" y="376"/>
                    <a:pt x="192" y="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680778E-5B31-104C-B825-11B90413F535}"/>
                </a:ext>
              </a:extLst>
            </p:cNvPr>
            <p:cNvSpPr/>
            <p:nvPr/>
          </p:nvSpPr>
          <p:spPr>
            <a:xfrm>
              <a:off x="3839760" y="4628880"/>
              <a:ext cx="44280" cy="8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230">
                  <a:moveTo>
                    <a:pt x="120" y="42"/>
                  </a:moveTo>
                  <a:cubicBezTo>
                    <a:pt x="120" y="42"/>
                    <a:pt x="124" y="32"/>
                    <a:pt x="124" y="26"/>
                  </a:cubicBezTo>
                  <a:cubicBezTo>
                    <a:pt x="124" y="10"/>
                    <a:pt x="110" y="0"/>
                    <a:pt x="96" y="0"/>
                  </a:cubicBezTo>
                  <a:cubicBezTo>
                    <a:pt x="78" y="0"/>
                    <a:pt x="72" y="14"/>
                    <a:pt x="70" y="20"/>
                  </a:cubicBezTo>
                  <a:lnTo>
                    <a:pt x="2" y="212"/>
                  </a:lnTo>
                  <a:cubicBezTo>
                    <a:pt x="0" y="218"/>
                    <a:pt x="0" y="218"/>
                    <a:pt x="0" y="220"/>
                  </a:cubicBezTo>
                  <a:cubicBezTo>
                    <a:pt x="0" y="226"/>
                    <a:pt x="18" y="230"/>
                    <a:pt x="20" y="230"/>
                  </a:cubicBezTo>
                  <a:cubicBezTo>
                    <a:pt x="24" y="230"/>
                    <a:pt x="24" y="228"/>
                    <a:pt x="2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C159632-42DC-4646-B042-7B7B92CB5378}"/>
                </a:ext>
              </a:extLst>
            </p:cNvPr>
            <p:cNvSpPr/>
            <p:nvPr/>
          </p:nvSpPr>
          <p:spPr>
            <a:xfrm>
              <a:off x="3805200" y="4773600"/>
              <a:ext cx="87480" cy="72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202">
                  <a:moveTo>
                    <a:pt x="244" y="38"/>
                  </a:moveTo>
                  <a:cubicBezTo>
                    <a:pt x="244" y="8"/>
                    <a:pt x="228" y="0"/>
                    <a:pt x="218" y="0"/>
                  </a:cubicBezTo>
                  <a:cubicBezTo>
                    <a:pt x="206" y="0"/>
                    <a:pt x="192" y="14"/>
                    <a:pt x="192" y="26"/>
                  </a:cubicBezTo>
                  <a:cubicBezTo>
                    <a:pt x="192" y="34"/>
                    <a:pt x="198" y="38"/>
                    <a:pt x="200" y="40"/>
                  </a:cubicBezTo>
                  <a:cubicBezTo>
                    <a:pt x="206" y="44"/>
                    <a:pt x="218" y="54"/>
                    <a:pt x="218" y="74"/>
                  </a:cubicBezTo>
                  <a:cubicBezTo>
                    <a:pt x="218" y="98"/>
                    <a:pt x="184" y="186"/>
                    <a:pt x="132" y="186"/>
                  </a:cubicBezTo>
                  <a:cubicBezTo>
                    <a:pt x="108" y="186"/>
                    <a:pt x="88" y="178"/>
                    <a:pt x="88" y="146"/>
                  </a:cubicBezTo>
                  <a:cubicBezTo>
                    <a:pt x="88" y="124"/>
                    <a:pt x="100" y="94"/>
                    <a:pt x="114" y="62"/>
                  </a:cubicBezTo>
                  <a:cubicBezTo>
                    <a:pt x="116" y="54"/>
                    <a:pt x="120" y="48"/>
                    <a:pt x="120" y="40"/>
                  </a:cubicBezTo>
                  <a:cubicBezTo>
                    <a:pt x="120" y="18"/>
                    <a:pt x="98" y="0"/>
                    <a:pt x="72" y="0"/>
                  </a:cubicBezTo>
                  <a:cubicBezTo>
                    <a:pt x="24" y="0"/>
                    <a:pt x="0" y="58"/>
                    <a:pt x="0" y="70"/>
                  </a:cubicBezTo>
                  <a:cubicBezTo>
                    <a:pt x="0" y="76"/>
                    <a:pt x="8" y="76"/>
                    <a:pt x="10" y="76"/>
                  </a:cubicBezTo>
                  <a:cubicBezTo>
                    <a:pt x="16" y="76"/>
                    <a:pt x="18" y="74"/>
                    <a:pt x="20" y="66"/>
                  </a:cubicBezTo>
                  <a:cubicBezTo>
                    <a:pt x="28" y="36"/>
                    <a:pt x="50" y="16"/>
                    <a:pt x="70" y="16"/>
                  </a:cubicBezTo>
                  <a:cubicBezTo>
                    <a:pt x="78" y="16"/>
                    <a:pt x="82" y="20"/>
                    <a:pt x="82" y="32"/>
                  </a:cubicBezTo>
                  <a:cubicBezTo>
                    <a:pt x="82" y="42"/>
                    <a:pt x="82" y="46"/>
                    <a:pt x="76" y="60"/>
                  </a:cubicBezTo>
                  <a:cubicBezTo>
                    <a:pt x="58" y="102"/>
                    <a:pt x="52" y="124"/>
                    <a:pt x="52" y="140"/>
                  </a:cubicBezTo>
                  <a:cubicBezTo>
                    <a:pt x="52" y="184"/>
                    <a:pt x="86" y="202"/>
                    <a:pt x="130" y="202"/>
                  </a:cubicBezTo>
                  <a:cubicBezTo>
                    <a:pt x="166" y="202"/>
                    <a:pt x="190" y="176"/>
                    <a:pt x="206" y="152"/>
                  </a:cubicBezTo>
                  <a:cubicBezTo>
                    <a:pt x="238" y="104"/>
                    <a:pt x="244" y="46"/>
                    <a:pt x="2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350DCD-F4A6-C54F-97FF-051867753A9C}"/>
                </a:ext>
              </a:extLst>
            </p:cNvPr>
            <p:cNvSpPr/>
            <p:nvPr/>
          </p:nvSpPr>
          <p:spPr>
            <a:xfrm>
              <a:off x="4218479" y="4451760"/>
              <a:ext cx="15084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622">
                  <a:moveTo>
                    <a:pt x="420" y="10"/>
                  </a:moveTo>
                  <a:cubicBezTo>
                    <a:pt x="420" y="8"/>
                    <a:pt x="420" y="0"/>
                    <a:pt x="408" y="0"/>
                  </a:cubicBezTo>
                  <a:cubicBezTo>
                    <a:pt x="396" y="0"/>
                    <a:pt x="312" y="8"/>
                    <a:pt x="296" y="10"/>
                  </a:cubicBezTo>
                  <a:cubicBezTo>
                    <a:pt x="290" y="10"/>
                    <a:pt x="284" y="14"/>
                    <a:pt x="284" y="26"/>
                  </a:cubicBezTo>
                  <a:cubicBezTo>
                    <a:pt x="284" y="38"/>
                    <a:pt x="292" y="38"/>
                    <a:pt x="306" y="38"/>
                  </a:cubicBezTo>
                  <a:cubicBezTo>
                    <a:pt x="348" y="38"/>
                    <a:pt x="350" y="44"/>
                    <a:pt x="350" y="52"/>
                  </a:cubicBezTo>
                  <a:lnTo>
                    <a:pt x="348" y="70"/>
                  </a:lnTo>
                  <a:lnTo>
                    <a:pt x="294" y="278"/>
                  </a:lnTo>
                  <a:cubicBezTo>
                    <a:pt x="278" y="246"/>
                    <a:pt x="252" y="222"/>
                    <a:pt x="212" y="222"/>
                  </a:cubicBezTo>
                  <a:cubicBezTo>
                    <a:pt x="110" y="222"/>
                    <a:pt x="0" y="352"/>
                    <a:pt x="0" y="480"/>
                  </a:cubicBezTo>
                  <a:cubicBezTo>
                    <a:pt x="0" y="564"/>
                    <a:pt x="48" y="622"/>
                    <a:pt x="118" y="622"/>
                  </a:cubicBezTo>
                  <a:cubicBezTo>
                    <a:pt x="136" y="622"/>
                    <a:pt x="180" y="618"/>
                    <a:pt x="232" y="556"/>
                  </a:cubicBezTo>
                  <a:cubicBezTo>
                    <a:pt x="240" y="592"/>
                    <a:pt x="270" y="622"/>
                    <a:pt x="312" y="622"/>
                  </a:cubicBezTo>
                  <a:cubicBezTo>
                    <a:pt x="344" y="622"/>
                    <a:pt x="364" y="602"/>
                    <a:pt x="378" y="572"/>
                  </a:cubicBezTo>
                  <a:cubicBezTo>
                    <a:pt x="392" y="542"/>
                    <a:pt x="404" y="488"/>
                    <a:pt x="404" y="486"/>
                  </a:cubicBezTo>
                  <a:cubicBezTo>
                    <a:pt x="404" y="476"/>
                    <a:pt x="396" y="476"/>
                    <a:pt x="394" y="476"/>
                  </a:cubicBezTo>
                  <a:cubicBezTo>
                    <a:pt x="384" y="476"/>
                    <a:pt x="384" y="480"/>
                    <a:pt x="382" y="492"/>
                  </a:cubicBezTo>
                  <a:cubicBezTo>
                    <a:pt x="366" y="550"/>
                    <a:pt x="350" y="602"/>
                    <a:pt x="314" y="602"/>
                  </a:cubicBezTo>
                  <a:cubicBezTo>
                    <a:pt x="290" y="602"/>
                    <a:pt x="288" y="580"/>
                    <a:pt x="288" y="562"/>
                  </a:cubicBezTo>
                  <a:cubicBezTo>
                    <a:pt x="288" y="540"/>
                    <a:pt x="290" y="534"/>
                    <a:pt x="294" y="520"/>
                  </a:cubicBezTo>
                  <a:close/>
                  <a:moveTo>
                    <a:pt x="236" y="506"/>
                  </a:moveTo>
                  <a:cubicBezTo>
                    <a:pt x="232" y="522"/>
                    <a:pt x="232" y="524"/>
                    <a:pt x="218" y="540"/>
                  </a:cubicBezTo>
                  <a:cubicBezTo>
                    <a:pt x="180" y="588"/>
                    <a:pt x="144" y="602"/>
                    <a:pt x="120" y="602"/>
                  </a:cubicBezTo>
                  <a:cubicBezTo>
                    <a:pt x="76" y="602"/>
                    <a:pt x="62" y="554"/>
                    <a:pt x="62" y="520"/>
                  </a:cubicBezTo>
                  <a:cubicBezTo>
                    <a:pt x="62" y="476"/>
                    <a:pt x="92" y="366"/>
                    <a:pt x="112" y="326"/>
                  </a:cubicBezTo>
                  <a:cubicBezTo>
                    <a:pt x="138" y="274"/>
                    <a:pt x="178" y="242"/>
                    <a:pt x="214" y="242"/>
                  </a:cubicBezTo>
                  <a:cubicBezTo>
                    <a:pt x="272" y="242"/>
                    <a:pt x="284" y="314"/>
                    <a:pt x="284" y="320"/>
                  </a:cubicBezTo>
                  <a:cubicBezTo>
                    <a:pt x="284" y="324"/>
                    <a:pt x="282" y="330"/>
                    <a:pt x="28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FD4C8E4-7B4E-134A-A9D4-39417CFA44D6}"/>
                </a:ext>
              </a:extLst>
            </p:cNvPr>
            <p:cNvSpPr/>
            <p:nvPr/>
          </p:nvSpPr>
          <p:spPr>
            <a:xfrm>
              <a:off x="4384080" y="4530960"/>
              <a:ext cx="134280" cy="14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400">
                  <a:moveTo>
                    <a:pt x="80" y="318"/>
                  </a:moveTo>
                  <a:cubicBezTo>
                    <a:pt x="128" y="266"/>
                    <a:pt x="152" y="244"/>
                    <a:pt x="184" y="216"/>
                  </a:cubicBezTo>
                  <a:cubicBezTo>
                    <a:pt x="184" y="216"/>
                    <a:pt x="240" y="168"/>
                    <a:pt x="272" y="136"/>
                  </a:cubicBezTo>
                  <a:cubicBezTo>
                    <a:pt x="356" y="54"/>
                    <a:pt x="374" y="12"/>
                    <a:pt x="374" y="8"/>
                  </a:cubicBezTo>
                  <a:cubicBezTo>
                    <a:pt x="374" y="0"/>
                    <a:pt x="366" y="0"/>
                    <a:pt x="364" y="0"/>
                  </a:cubicBezTo>
                  <a:cubicBezTo>
                    <a:pt x="358" y="0"/>
                    <a:pt x="356" y="2"/>
                    <a:pt x="352" y="10"/>
                  </a:cubicBezTo>
                  <a:cubicBezTo>
                    <a:pt x="326" y="52"/>
                    <a:pt x="306" y="66"/>
                    <a:pt x="286" y="66"/>
                  </a:cubicBezTo>
                  <a:cubicBezTo>
                    <a:pt x="264" y="66"/>
                    <a:pt x="254" y="52"/>
                    <a:pt x="240" y="38"/>
                  </a:cubicBezTo>
                  <a:cubicBezTo>
                    <a:pt x="224" y="18"/>
                    <a:pt x="208" y="0"/>
                    <a:pt x="180" y="0"/>
                  </a:cubicBezTo>
                  <a:cubicBezTo>
                    <a:pt x="114" y="0"/>
                    <a:pt x="72" y="82"/>
                    <a:pt x="72" y="100"/>
                  </a:cubicBezTo>
                  <a:cubicBezTo>
                    <a:pt x="72" y="106"/>
                    <a:pt x="76" y="110"/>
                    <a:pt x="82" y="110"/>
                  </a:cubicBezTo>
                  <a:cubicBezTo>
                    <a:pt x="90" y="110"/>
                    <a:pt x="92" y="106"/>
                    <a:pt x="94" y="100"/>
                  </a:cubicBezTo>
                  <a:cubicBezTo>
                    <a:pt x="112" y="60"/>
                    <a:pt x="162" y="60"/>
                    <a:pt x="170" y="60"/>
                  </a:cubicBezTo>
                  <a:cubicBezTo>
                    <a:pt x="188" y="60"/>
                    <a:pt x="204" y="66"/>
                    <a:pt x="226" y="72"/>
                  </a:cubicBezTo>
                  <a:cubicBezTo>
                    <a:pt x="260" y="86"/>
                    <a:pt x="270" y="86"/>
                    <a:pt x="294" y="86"/>
                  </a:cubicBezTo>
                  <a:cubicBezTo>
                    <a:pt x="262" y="124"/>
                    <a:pt x="188" y="188"/>
                    <a:pt x="170" y="202"/>
                  </a:cubicBezTo>
                  <a:lnTo>
                    <a:pt x="90" y="276"/>
                  </a:lnTo>
                  <a:cubicBezTo>
                    <a:pt x="30" y="334"/>
                    <a:pt x="0" y="386"/>
                    <a:pt x="0" y="392"/>
                  </a:cubicBezTo>
                  <a:cubicBezTo>
                    <a:pt x="0" y="400"/>
                    <a:pt x="8" y="400"/>
                    <a:pt x="10" y="400"/>
                  </a:cubicBezTo>
                  <a:cubicBezTo>
                    <a:pt x="18" y="400"/>
                    <a:pt x="20" y="398"/>
                    <a:pt x="24" y="388"/>
                  </a:cubicBezTo>
                  <a:cubicBezTo>
                    <a:pt x="46" y="358"/>
                    <a:pt x="72" y="334"/>
                    <a:pt x="100" y="334"/>
                  </a:cubicBezTo>
                  <a:cubicBezTo>
                    <a:pt x="120" y="334"/>
                    <a:pt x="128" y="342"/>
                    <a:pt x="152" y="368"/>
                  </a:cubicBezTo>
                  <a:cubicBezTo>
                    <a:pt x="166" y="386"/>
                    <a:pt x="182" y="400"/>
                    <a:pt x="208" y="400"/>
                  </a:cubicBezTo>
                  <a:cubicBezTo>
                    <a:pt x="296" y="400"/>
                    <a:pt x="346" y="288"/>
                    <a:pt x="346" y="264"/>
                  </a:cubicBezTo>
                  <a:cubicBezTo>
                    <a:pt x="346" y="260"/>
                    <a:pt x="342" y="256"/>
                    <a:pt x="336" y="256"/>
                  </a:cubicBezTo>
                  <a:cubicBezTo>
                    <a:pt x="328" y="256"/>
                    <a:pt x="326" y="260"/>
                    <a:pt x="324" y="266"/>
                  </a:cubicBezTo>
                  <a:cubicBezTo>
                    <a:pt x="302" y="324"/>
                    <a:pt x="246" y="340"/>
                    <a:pt x="218" y="340"/>
                  </a:cubicBezTo>
                  <a:cubicBezTo>
                    <a:pt x="200" y="340"/>
                    <a:pt x="184" y="336"/>
                    <a:pt x="166" y="330"/>
                  </a:cubicBezTo>
                  <a:cubicBezTo>
                    <a:pt x="136" y="318"/>
                    <a:pt x="122" y="314"/>
                    <a:pt x="104" y="314"/>
                  </a:cubicBezTo>
                  <a:cubicBezTo>
                    <a:pt x="102" y="314"/>
                    <a:pt x="88" y="314"/>
                    <a:pt x="80" y="3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FEE2340-0A64-6545-840E-FB651FB3E9C8}"/>
              </a:ext>
            </a:extLst>
          </p:cNvPr>
          <p:cNvSpPr txBox="1"/>
          <p:nvPr/>
        </p:nvSpPr>
        <p:spPr>
          <a:xfrm>
            <a:off x="7680960" y="2011680"/>
            <a:ext cx="90324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(figure)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E619-4A5E-334C-9EF5-68CCEB76D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5CFC-22C8-E142-A6F8-D7DBF3F1C3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4344779"/>
          </a:xfrm>
        </p:spPr>
        <p:txBody>
          <a:bodyPr/>
          <a:lstStyle/>
          <a:p>
            <a:r>
              <a:rPr lang="en-US" dirty="0"/>
              <a:t>Model:</a:t>
            </a:r>
          </a:p>
          <a:p>
            <a:endParaRPr lang="en-US" dirty="0"/>
          </a:p>
          <a:p>
            <a:r>
              <a:rPr lang="en-US" dirty="0"/>
              <a:t>Where P(y = 1) denotes the probability that a lightning event occurs</a:t>
            </a:r>
          </a:p>
          <a:p>
            <a:endParaRPr lang="en-US" dirty="0"/>
          </a:p>
          <a:p>
            <a:r>
              <a:rPr lang="en-US" dirty="0"/>
              <a:t>Selection and </a:t>
            </a:r>
            <a:r>
              <a:rPr lang="en-US" dirty="0" err="1"/>
              <a:t>elemination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F2F951-2431-F249-8652-97873C4D488F}"/>
                  </a:ext>
                </a:extLst>
              </p:cNvPr>
              <p:cNvSpPr txBox="1"/>
              <p:nvPr/>
            </p:nvSpPr>
            <p:spPr>
              <a:xfrm>
                <a:off x="503999" y="1819043"/>
                <a:ext cx="470487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F2F951-2431-F249-8652-97873C4D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9" y="1819043"/>
                <a:ext cx="4704878" cy="569580"/>
              </a:xfrm>
              <a:prstGeom prst="rect">
                <a:avLst/>
              </a:prstGeom>
              <a:blipFill>
                <a:blip r:embed="rId3"/>
                <a:stretch>
                  <a:fillRect l="-539" t="-2174" r="-1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9553-EB05-0243-84FA-DA900F4B4E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Extended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9AC9-843A-2A4D-85C4-BA9081F34B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5B1-82F3-6747-9FA6-4FB928D40B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Quantile regression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E83-7972-494F-9399-43BF7D9A2D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DA77-1CF4-D344-94AD-D1208DD86C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Quantile regression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3425-8811-2F46-AEB7-275883BA86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263</Words>
  <Application>Microsoft Macintosh PowerPoint</Application>
  <PresentationFormat>Custom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DejaVu Sans</vt:lpstr>
      <vt:lpstr>Liberation Sans</vt:lpstr>
      <vt:lpstr>Liberation Serif</vt:lpstr>
      <vt:lpstr>Lohit Devanagari</vt:lpstr>
      <vt:lpstr>Source Han Sans CN Regular</vt:lpstr>
      <vt:lpstr>StarSymbol</vt:lpstr>
      <vt:lpstr>Default</vt:lpstr>
      <vt:lpstr>Probabilistic thunderstorm forecasts using Harmonie and ECMWF predictors with logistic regression and machine learning technique(s)</vt:lpstr>
      <vt:lpstr>Previously constructed model...</vt:lpstr>
      <vt:lpstr>Why post-processing?</vt:lpstr>
      <vt:lpstr>Predictand</vt:lpstr>
      <vt:lpstr>Predictor variables</vt:lpstr>
      <vt:lpstr>Logistic regression</vt:lpstr>
      <vt:lpstr>Extended logistic regression</vt:lpstr>
      <vt:lpstr>Quantile regression forest</vt:lpstr>
      <vt:lpstr>Quantile regression forest</vt:lpstr>
      <vt:lpstr>Predictor selection</vt:lpstr>
      <vt:lpstr>Model evaluation &amp; selection</vt:lpstr>
      <vt:lpstr>Aim</vt:lpstr>
      <vt:lpstr>Physical context</vt:lpstr>
      <vt:lpstr>Application context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thunderstorm forecasts using Harmonie and ECMWF predictors with logistic regression and machine learning technique(s)</dc:title>
  <cp:lastModifiedBy>Microsoft Office User</cp:lastModifiedBy>
  <cp:revision>22</cp:revision>
  <dcterms:created xsi:type="dcterms:W3CDTF">2019-01-08T16:35:20Z</dcterms:created>
  <dcterms:modified xsi:type="dcterms:W3CDTF">2019-01-22T16:19:11Z</dcterms:modified>
</cp:coreProperties>
</file>