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8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8F797-3D43-1A46-A2C0-8305E45C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95C58A-34E6-7B42-AEF7-78E30D6A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82367-0F82-6D45-847F-A1B77673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0F435-6809-C94B-B4F7-C1BBC393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B2F49-2D45-604A-B8F0-96E08F7E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5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C636-9FAF-4646-B5B9-0A0DAE76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1C5DA-A509-0D47-8E3C-420F8C3F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FE16D-9081-144A-8FCF-41652EA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B5F90-6DAE-354C-BDEF-6E592778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FEB52-F3B8-4B4A-A5E6-DEE678F8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3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A9250-6D1A-1B4B-98AA-0C5E2A82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57F53-5BD5-EF46-9306-E85057669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BB42-22E7-664D-BCC2-61F4A443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7CDBA-BFA2-EE40-8A6F-0E71A595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CC812-7E4C-664B-9336-D0914267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5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5DB57-7C0A-C947-A326-6725DE3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3C706-F39F-FA44-A472-7583A68E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C491D-CAF4-8549-AA78-BD403C47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601A3-D942-F84B-942A-456E942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1710F-2444-574D-9AB8-6045014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3F0EE-7020-B640-BC54-86DDC7B7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C8B52-0980-514B-8C0E-6800C0F6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9FAF3-1C5F-964D-B19F-622856ED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96AD0-2F04-1540-8B12-89F2660E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B4A37-BD80-4647-89F7-22D9EBBE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18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72F9-3528-5F42-A291-FB8B3D71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49C8E-7662-4147-9A85-45E4323E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1507F-4CBA-8847-B09C-1491BA67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5E275-B09D-1C46-BB53-AFC10F8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07201-55B7-F242-B4F2-7BA66610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968D8-CF4A-7947-B98B-FA98F584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05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655E-4CA3-954C-8890-F1D205B2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E281F-3FE3-C645-87C5-A6115BCB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E48A9-9CC0-D146-96E2-1D116636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B7F10-0F25-4347-AEF5-35A4BB92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CC9D28-DB2F-CD4F-981D-6A4D408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0862B-97E1-4D48-87E5-9CD6279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0610A-D6FD-F642-B40E-C33FF977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6800F-5C10-C242-B8E2-954FCAEA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54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CB359-220E-3342-89E9-FD6034E3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6F0C97-275F-7842-AAF0-688F378F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09212-C6FF-3144-987F-DA7851B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03E77F-DACB-154B-8C2C-3A80FC0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84EE97-FD0D-764B-BEDE-F6A57C26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709B32-9001-4E44-8057-CC34286D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94599-66BE-494B-AF22-334E6AD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61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FF954-DFEE-CE40-964A-EC727681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183DA-0837-9143-8EC0-5081DB6C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982AF-B680-B946-BEB7-64CE55E0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CDF5C-6C1B-654D-A6F5-DFDC7523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A8582-148C-BC4A-B4D3-42964814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5F701-D13F-4A49-84BB-45C629B8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9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E4AC-1BDF-FF43-9CAB-C2AFE782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A94BA-88F1-B740-883F-083CF4FA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0A6F1-E268-D046-8010-E86A2530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9F2E2-0D35-A747-89A7-F87487E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32CE-4B28-4A43-81FA-04A14615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5DEC9-6490-FB4D-A416-0475DD8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5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21E79E-C2D4-7840-AFF6-19BD88AA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1D6C4-FD0C-7D4B-9066-B923AD2C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E31B8-067D-E744-90A4-54CEFAAA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5439-1A89-B54F-81A8-1A71F26FB16D}" type="datetimeFigureOut">
              <a:rPr kumimoji="1" lang="ko-Kore-KR" altLang="en-US" smtClean="0"/>
              <a:t>06/03/2021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49055-109C-5A42-95A7-C896A224F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4E18D-B413-0649-9620-3B1EC5F43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1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B192B6-DA12-4E4C-B17C-499B20E76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B569C9D-20F4-4445-A6C5-B07B4AE2187C}"/>
              </a:ext>
            </a:extLst>
          </p:cNvPr>
          <p:cNvCxnSpPr>
            <a:cxnSpLocks/>
          </p:cNvCxnSpPr>
          <p:nvPr/>
        </p:nvCxnSpPr>
        <p:spPr>
          <a:xfrm>
            <a:off x="327546" y="495519"/>
            <a:ext cx="907576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317D2E5-EB0C-7D4B-AC06-556E6ADE380D}"/>
              </a:ext>
            </a:extLst>
          </p:cNvPr>
          <p:cNvSpPr/>
          <p:nvPr/>
        </p:nvSpPr>
        <p:spPr>
          <a:xfrm>
            <a:off x="9403307" y="440480"/>
            <a:ext cx="100457" cy="10045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80E35-788C-2E4F-AA04-F25EF399936B}"/>
              </a:ext>
            </a:extLst>
          </p:cNvPr>
          <p:cNvSpPr/>
          <p:nvPr/>
        </p:nvSpPr>
        <p:spPr>
          <a:xfrm>
            <a:off x="9918781" y="287021"/>
            <a:ext cx="15840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700" b="1" dirty="0" smtClean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APP </a:t>
            </a:r>
            <a:r>
              <a:rPr lang="ko-KR" altLang="en-US" sz="2700" b="1" dirty="0" smtClean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장점</a:t>
            </a:r>
            <a:endParaRPr lang="ko-Kore-KR" altLang="en-US" sz="2700" b="1" dirty="0">
              <a:solidFill>
                <a:srgbClr val="333333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B3A3B-36F0-364C-AE89-78EBF16CE687}"/>
              </a:ext>
            </a:extLst>
          </p:cNvPr>
          <p:cNvSpPr txBox="1"/>
          <p:nvPr/>
        </p:nvSpPr>
        <p:spPr>
          <a:xfrm>
            <a:off x="7594603" y="3585981"/>
            <a:ext cx="418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 </a:t>
            </a:r>
            <a:r>
              <a:rPr lang="ko-KR" altLang="en-US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재료 등록 시 사진 삽입 가능</a:t>
            </a:r>
            <a:endParaRPr lang="en-US" altLang="ko-KR" sz="1200" b="1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err="1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ㄴ</a:t>
            </a:r>
            <a:r>
              <a:rPr lang="ko-KR" altLang="en-US" sz="1200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텍스트와 사진으로 정보를 파악할 수 있다</a:t>
            </a:r>
            <a:r>
              <a:rPr lang="en-US" altLang="ko-KR" sz="1200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 </a:t>
            </a:r>
            <a:r>
              <a:rPr lang="ko-KR" altLang="en-US" sz="1200" b="1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글씨가 커서 멀리서도 확인이 가능하다</a:t>
            </a:r>
            <a:endParaRPr lang="en-US" altLang="ko-KR" sz="1200" b="1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76B15-4D53-A64D-BEA2-08D2365DD2D5}"/>
              </a:ext>
            </a:extLst>
          </p:cNvPr>
          <p:cNvSpPr/>
          <p:nvPr/>
        </p:nvSpPr>
        <p:spPr>
          <a:xfrm>
            <a:off x="7594603" y="296231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장점</a:t>
            </a:r>
            <a:endParaRPr lang="ko-Kore-KR" altLang="en-US" b="1" dirty="0">
              <a:solidFill>
                <a:srgbClr val="333333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637" y="992917"/>
            <a:ext cx="5311667" cy="5292000"/>
            <a:chOff x="709637" y="992917"/>
            <a:chExt cx="5311667" cy="5292000"/>
          </a:xfrm>
        </p:grpSpPr>
        <p:pic>
          <p:nvPicPr>
            <p:cNvPr id="10" name="그림 9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520" y="992917"/>
              <a:ext cx="2574000" cy="529088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7304" y="992917"/>
              <a:ext cx="2574000" cy="52920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09637" y="4590472"/>
              <a:ext cx="772652" cy="923637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445" y="991039"/>
            <a:ext cx="2574859" cy="52927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810117" y="2442818"/>
            <a:ext cx="2211187" cy="2932746"/>
          </a:xfrm>
          <a:prstGeom prst="rect">
            <a:avLst/>
          </a:prstGeom>
          <a:solidFill>
            <a:srgbClr val="FFFF00">
              <a:alpha val="45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B192B6-DA12-4E4C-B17C-499B20E76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B569C9D-20F4-4445-A6C5-B07B4AE2187C}"/>
              </a:ext>
            </a:extLst>
          </p:cNvPr>
          <p:cNvCxnSpPr>
            <a:cxnSpLocks/>
          </p:cNvCxnSpPr>
          <p:nvPr/>
        </p:nvCxnSpPr>
        <p:spPr>
          <a:xfrm>
            <a:off x="327546" y="495519"/>
            <a:ext cx="907576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317D2E5-EB0C-7D4B-AC06-556E6ADE380D}"/>
              </a:ext>
            </a:extLst>
          </p:cNvPr>
          <p:cNvSpPr/>
          <p:nvPr/>
        </p:nvSpPr>
        <p:spPr>
          <a:xfrm>
            <a:off x="9403307" y="440480"/>
            <a:ext cx="100457" cy="10045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80E35-788C-2E4F-AA04-F25EF399936B}"/>
              </a:ext>
            </a:extLst>
          </p:cNvPr>
          <p:cNvSpPr/>
          <p:nvPr/>
        </p:nvSpPr>
        <p:spPr>
          <a:xfrm>
            <a:off x="9918781" y="287021"/>
            <a:ext cx="15840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700" b="1" dirty="0" smtClean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APP </a:t>
            </a:r>
            <a:r>
              <a:rPr lang="ko-KR" altLang="en-US" sz="2700" b="1" dirty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단</a:t>
            </a:r>
            <a:r>
              <a:rPr lang="ko-KR" altLang="en-US" sz="2700" b="1" dirty="0" smtClean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점</a:t>
            </a:r>
            <a:endParaRPr lang="ko-Kore-KR" altLang="en-US" sz="2700" b="1" dirty="0">
              <a:solidFill>
                <a:srgbClr val="333333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B3A3B-36F0-364C-AE89-78EBF16CE687}"/>
              </a:ext>
            </a:extLst>
          </p:cNvPr>
          <p:cNvSpPr txBox="1"/>
          <p:nvPr/>
        </p:nvSpPr>
        <p:spPr>
          <a:xfrm>
            <a:off x="7594603" y="3585981"/>
            <a:ext cx="4182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lang="en-US" altLang="ko-KR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사용자가 실수를 되돌릴 수 없다</a:t>
            </a:r>
            <a:r>
              <a:rPr lang="en-US" altLang="ko-KR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endParaRPr lang="en-US" altLang="ko-KR" sz="1200" b="1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err="1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ㄴ</a:t>
            </a:r>
            <a:r>
              <a:rPr lang="ko-KR" altLang="en-US" sz="1200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사용 </a:t>
            </a:r>
            <a:r>
              <a:rPr lang="ko-KR" altLang="en-US" sz="12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버튼 </a:t>
            </a:r>
            <a:r>
              <a:rPr lang="ko-KR" altLang="en-US" sz="1200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클릭 시 </a:t>
            </a:r>
            <a:r>
              <a:rPr lang="ko-KR" altLang="en-US" sz="12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남은 수량과는 상관없이 재료 자체가 경고 문구도 없이 바로 사라진다</a:t>
            </a:r>
            <a:r>
              <a:rPr lang="en-US" altLang="ko-KR" sz="1200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</a:p>
          <a:p>
            <a:pPr algn="just">
              <a:lnSpc>
                <a:spcPct val="150000"/>
              </a:lnSpc>
            </a:pPr>
            <a:endParaRPr kumimoji="1" lang="ko-Kore-KR" altLang="en-US" sz="12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 </a:t>
            </a:r>
            <a:r>
              <a:rPr lang="ko-KR" altLang="en-US" sz="1200" b="1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중요한 정보와 다른 정보 간의 위계가 </a:t>
            </a:r>
            <a:r>
              <a:rPr lang="ko-KR" altLang="en-US" sz="1200" b="1" dirty="0" err="1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구별돼있지</a:t>
            </a:r>
            <a:r>
              <a:rPr lang="ko-KR" altLang="en-US" sz="1200" b="1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않다</a:t>
            </a:r>
            <a:r>
              <a:rPr lang="en-US" altLang="ko-KR" sz="1200" b="1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endParaRPr lang="en-US" altLang="ko-KR" sz="1200" dirty="0" smtClean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err="1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ㄴ</a:t>
            </a:r>
            <a:r>
              <a:rPr lang="ko-KR" altLang="en-US" sz="1200" dirty="0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12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모든 식재료가 같은 폰트와 같은 색의 그래프로 이루어져 있어 한눈에 파악하기 어렵다</a:t>
            </a:r>
            <a:r>
              <a:rPr lang="en-US" altLang="ko-KR" sz="12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endParaRPr kumimoji="1" lang="ko-Kore-KR" altLang="en-US" sz="12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76B15-4D53-A64D-BEA2-08D2365DD2D5}"/>
              </a:ext>
            </a:extLst>
          </p:cNvPr>
          <p:cNvSpPr/>
          <p:nvPr/>
        </p:nvSpPr>
        <p:spPr>
          <a:xfrm>
            <a:off x="7594603" y="296231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단점</a:t>
            </a:r>
            <a:endParaRPr lang="ko-Kore-KR" altLang="en-US" b="1" dirty="0">
              <a:solidFill>
                <a:srgbClr val="333333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9" y="991039"/>
            <a:ext cx="2574859" cy="52927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2" y="991038"/>
            <a:ext cx="2574859" cy="52927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19148" y="2485933"/>
            <a:ext cx="2574859" cy="3037412"/>
          </a:xfrm>
          <a:prstGeom prst="rect">
            <a:avLst/>
          </a:prstGeom>
          <a:solidFill>
            <a:srgbClr val="FFFF00">
              <a:alpha val="45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37792" y="5440219"/>
            <a:ext cx="2574859" cy="495518"/>
          </a:xfrm>
          <a:prstGeom prst="rect">
            <a:avLst/>
          </a:prstGeom>
          <a:solidFill>
            <a:srgbClr val="FFFF00">
              <a:alpha val="45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Noto Sans CJK KR Bold</vt:lpstr>
      <vt:lpstr>Noto Sans CJK KR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ean</cp:lastModifiedBy>
  <cp:revision>11</cp:revision>
  <dcterms:created xsi:type="dcterms:W3CDTF">2021-06-03T08:28:45Z</dcterms:created>
  <dcterms:modified xsi:type="dcterms:W3CDTF">2021-06-03T10:06:45Z</dcterms:modified>
</cp:coreProperties>
</file>