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8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0" d="100"/>
          <a:sy n="100" d="100"/>
        </p:scale>
        <p:origin x="-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8F797-3D43-1A46-A2C0-8305E45C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95C58A-34E6-7B42-AEF7-78E30D6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82367-0F82-6D45-847F-A1B77673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0F435-6809-C94B-B4F7-C1BBC393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B2F49-2D45-604A-B8F0-96E08F7E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5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C636-9FAF-4646-B5B9-0A0DAE76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1C5DA-A509-0D47-8E3C-420F8C3F7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FE16D-9081-144A-8FCF-41652EA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B5F90-6DAE-354C-BDEF-6E592778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FEB52-F3B8-4B4A-A5E6-DEE678F8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3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A9250-6D1A-1B4B-98AA-0C5E2A82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57F53-5BD5-EF46-9306-E85057669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BB42-22E7-664D-BCC2-61F4A443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7CDBA-BFA2-EE40-8A6F-0E71A59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CC812-7E4C-664B-9336-D091426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5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5DB57-7C0A-C947-A326-6725DE3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3C706-F39F-FA44-A472-7583A68E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C491D-CAF4-8549-AA78-BD403C47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601A3-D942-F84B-942A-456E942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1710F-2444-574D-9AB8-6045014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3F0EE-7020-B640-BC54-86DDC7B7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C8B52-0980-514B-8C0E-6800C0F6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9FAF3-1C5F-964D-B19F-622856ED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96AD0-2F04-1540-8B12-89F2660E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B4A37-BD80-4647-89F7-22D9EBBE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1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72F9-3528-5F42-A291-FB8B3D71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49C8E-7662-4147-9A85-45E4323E5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1507F-4CBA-8847-B09C-1491BA67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5E275-B09D-1C46-BB53-AFC10F8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07201-55B7-F242-B4F2-7BA66610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968D8-CF4A-7947-B98B-FA98F584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0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655E-4CA3-954C-8890-F1D205B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E281F-3FE3-C645-87C5-A6115BCB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E48A9-9CC0-D146-96E2-1D116636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B7F10-0F25-4347-AEF5-35A4BB924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CC9D28-DB2F-CD4F-981D-6A4D408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0862B-97E1-4D48-87E5-9CD6279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0610A-D6FD-F642-B40E-C33FF977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6800F-5C10-C242-B8E2-954FCAEA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54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CB359-220E-3342-89E9-FD6034E3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6F0C97-275F-7842-AAF0-688F378F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09212-C6FF-3144-987F-DA7851B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03E77F-DACB-154B-8C2C-3A80FC00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84EE97-FD0D-764B-BEDE-F6A57C26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709B32-9001-4E44-8057-CC34286D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94599-66BE-494B-AF22-334E6AD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6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FF954-DFEE-CE40-964A-EC727681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183DA-0837-9143-8EC0-5081DB6C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982AF-B680-B946-BEB7-64CE55E0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CDF5C-6C1B-654D-A6F5-DFDC7523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A8582-148C-BC4A-B4D3-42964814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F701-D13F-4A49-84BB-45C629B8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9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8E4AC-1BDF-FF43-9CAB-C2AFE78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A94BA-88F1-B740-883F-083CF4FA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0A6F1-E268-D046-8010-E86A2530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9F2E2-0D35-A747-89A7-F87487E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32CE-4B28-4A43-81FA-04A14615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5DEC9-6490-FB4D-A416-0475DD8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5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1E79E-C2D4-7840-AFF6-19BD88AA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1D6C4-FD0C-7D4B-9066-B923AD2C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E31B8-067D-E744-90A4-54CEFAAA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5439-1A89-B54F-81A8-1A71F26FB16D}" type="datetimeFigureOut">
              <a:rPr kumimoji="1" lang="ko-Kore-KR" altLang="en-US" smtClean="0"/>
              <a:t>06/10/2021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49055-109C-5A42-95A7-C896A224F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4E18D-B413-0649-9620-3B1EC5F4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7F7-3A6D-524B-9ABC-308E31041D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1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1B6EDF28-A375-4932-A8F9-20D29E2ABEC8}"/>
              </a:ext>
            </a:extLst>
          </p:cNvPr>
          <p:cNvSpPr/>
          <p:nvPr/>
        </p:nvSpPr>
        <p:spPr>
          <a:xfrm>
            <a:off x="1053470" y="716729"/>
            <a:ext cx="2081105" cy="2154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B192B6-DA12-4E4C-B17C-499B20E76964}"/>
              </a:ext>
            </a:extLst>
          </p:cNvPr>
          <p:cNvSpPr/>
          <p:nvPr/>
        </p:nvSpPr>
        <p:spPr>
          <a:xfrm>
            <a:off x="-2654" y="67"/>
            <a:ext cx="12192000" cy="6858000"/>
          </a:xfrm>
          <a:prstGeom prst="rect">
            <a:avLst/>
          </a:prstGeom>
          <a:solidFill>
            <a:srgbClr val="D8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B569C9D-20F4-4445-A6C5-B07B4AE2187C}"/>
              </a:ext>
            </a:extLst>
          </p:cNvPr>
          <p:cNvCxnSpPr>
            <a:cxnSpLocks/>
          </p:cNvCxnSpPr>
          <p:nvPr/>
        </p:nvCxnSpPr>
        <p:spPr>
          <a:xfrm>
            <a:off x="47574" y="381218"/>
            <a:ext cx="907576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317D2E5-EB0C-7D4B-AC06-556E6ADE380D}"/>
              </a:ext>
            </a:extLst>
          </p:cNvPr>
          <p:cNvSpPr/>
          <p:nvPr/>
        </p:nvSpPr>
        <p:spPr>
          <a:xfrm>
            <a:off x="9123335" y="326179"/>
            <a:ext cx="100457" cy="100457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80E35-788C-2E4F-AA04-F25EF399936B}"/>
              </a:ext>
            </a:extLst>
          </p:cNvPr>
          <p:cNvSpPr/>
          <p:nvPr/>
        </p:nvSpPr>
        <p:spPr>
          <a:xfrm>
            <a:off x="9638809" y="172720"/>
            <a:ext cx="14606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700" b="1" dirty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시나리오</a:t>
            </a:r>
            <a:endParaRPr lang="ko-Kore-KR" altLang="en-US" sz="2700" b="1" dirty="0">
              <a:solidFill>
                <a:srgbClr val="333333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3BAE6-C162-499B-89AF-D0DEAB51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70" y="559777"/>
            <a:ext cx="2081105" cy="3014605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358714-0DA3-467F-9D1D-C18C8E8B52E0}"/>
              </a:ext>
            </a:extLst>
          </p:cNvPr>
          <p:cNvGrpSpPr/>
          <p:nvPr/>
        </p:nvGrpSpPr>
        <p:grpSpPr>
          <a:xfrm>
            <a:off x="5428811" y="793571"/>
            <a:ext cx="5577310" cy="5797821"/>
            <a:chOff x="2626759" y="672073"/>
            <a:chExt cx="5577310" cy="57978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1B3A3B-36F0-364C-AE89-78EBF16CE687}"/>
                </a:ext>
              </a:extLst>
            </p:cNvPr>
            <p:cNvSpPr txBox="1"/>
            <p:nvPr/>
          </p:nvSpPr>
          <p:spPr>
            <a:xfrm>
              <a:off x="2737145" y="1102597"/>
              <a:ext cx="4182379" cy="61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유통기한을 확인하지 못해 냉장고에 쌓이는 음식이 많아지니 공간이 부족하고 식비도 낭비된다</a:t>
              </a:r>
              <a:r>
                <a:rPr lang="en-US" altLang="ko-KR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. </a:t>
              </a:r>
              <a:r>
                <a:rPr lang="ko-KR" altLang="en-US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이 두 문제를 해결하고 싶다</a:t>
              </a:r>
              <a:r>
                <a:rPr lang="en-US" altLang="ko-KR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15BAB3-4411-435D-AE2B-F38EC9A2125E}"/>
                </a:ext>
              </a:extLst>
            </p:cNvPr>
            <p:cNvSpPr txBox="1"/>
            <p:nvPr/>
          </p:nvSpPr>
          <p:spPr>
            <a:xfrm>
              <a:off x="2737145" y="2215948"/>
              <a:ext cx="4182379" cy="61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냉장고 관리를 효율적으로 하는 방법을 찾아보다가 유통기한 관리 어플을 알게 되었다</a:t>
              </a:r>
              <a:endParaRPr lang="en-US" altLang="ko-KR" sz="1200" dirty="0"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071E5F-F7ED-4E4C-B95B-BAD84882D758}"/>
                </a:ext>
              </a:extLst>
            </p:cNvPr>
            <p:cNvGrpSpPr/>
            <p:nvPr/>
          </p:nvGrpSpPr>
          <p:grpSpPr>
            <a:xfrm>
              <a:off x="2626759" y="672073"/>
              <a:ext cx="4925109" cy="447865"/>
              <a:chOff x="6887695" y="712571"/>
              <a:chExt cx="4925109" cy="4478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C459112-21B3-4E11-8273-7FA6756C2668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925109" cy="447865"/>
                <a:chOff x="2597383" y="672210"/>
                <a:chExt cx="4925109" cy="447865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F1BA5FBF-1014-4548-B6CC-DC581978362B}"/>
                    </a:ext>
                  </a:extLst>
                </p:cNvPr>
                <p:cNvSpPr/>
                <p:nvPr/>
              </p:nvSpPr>
              <p:spPr>
                <a:xfrm>
                  <a:off x="2646048" y="726563"/>
                  <a:ext cx="4876444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각 삼각형 19">
                  <a:extLst>
                    <a:ext uri="{FF2B5EF4-FFF2-40B4-BE49-F238E27FC236}">
                      <a16:creationId xmlns:a16="http://schemas.microsoft.com/office/drawing/2014/main" id="{8F4B0458-5AE1-4185-84A3-4A4FE52CF0C2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52AD9F-680B-483B-AD7A-E1CB26AC1805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4182379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“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냉장고도 가득 찼고 식비도 줄여야 하는데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…”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213219-2B4F-48D1-B5DA-19030DBCCE78}"/>
                </a:ext>
              </a:extLst>
            </p:cNvPr>
            <p:cNvGrpSpPr/>
            <p:nvPr/>
          </p:nvGrpSpPr>
          <p:grpSpPr>
            <a:xfrm>
              <a:off x="2626759" y="1723849"/>
              <a:ext cx="4925108" cy="447865"/>
              <a:chOff x="6887695" y="712571"/>
              <a:chExt cx="4925108" cy="447865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E3474F5-94A7-47B3-AC79-5ECF9ED646E3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925108" cy="447865"/>
                <a:chOff x="2597383" y="672210"/>
                <a:chExt cx="4925108" cy="447865"/>
              </a:xfrm>
            </p:grpSpPr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58D3BC11-21DA-4CC5-876A-B5D19593605F}"/>
                    </a:ext>
                  </a:extLst>
                </p:cNvPr>
                <p:cNvSpPr/>
                <p:nvPr/>
              </p:nvSpPr>
              <p:spPr>
                <a:xfrm>
                  <a:off x="2646048" y="726563"/>
                  <a:ext cx="4876443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직각 삼각형 28">
                  <a:extLst>
                    <a:ext uri="{FF2B5EF4-FFF2-40B4-BE49-F238E27FC236}">
                      <a16:creationId xmlns:a16="http://schemas.microsoft.com/office/drawing/2014/main" id="{FC30307E-7D0C-450E-8F92-6A7079F7A2A7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FB3317-15FA-4042-AB7A-E717F36A047C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4182379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“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관리 해주는 어플이 있으면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좋을텐데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 한 번 찾아볼까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?”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935461B-1196-4512-8B2D-18451023E0F6}"/>
                </a:ext>
              </a:extLst>
            </p:cNvPr>
            <p:cNvGrpSpPr/>
            <p:nvPr/>
          </p:nvGrpSpPr>
          <p:grpSpPr>
            <a:xfrm>
              <a:off x="2626759" y="2826131"/>
              <a:ext cx="4925108" cy="447865"/>
              <a:chOff x="6887695" y="712571"/>
              <a:chExt cx="4925108" cy="44786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0497445F-D20E-4811-A9C4-ACC91B488256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925108" cy="447865"/>
                <a:chOff x="2597383" y="672210"/>
                <a:chExt cx="4925108" cy="447865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77C39CA4-0D92-4F76-A27D-0ADDE79B7934}"/>
                    </a:ext>
                  </a:extLst>
                </p:cNvPr>
                <p:cNvSpPr/>
                <p:nvPr/>
              </p:nvSpPr>
              <p:spPr>
                <a:xfrm>
                  <a:off x="2646049" y="726563"/>
                  <a:ext cx="4876442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각 삼각형 33">
                  <a:extLst>
                    <a:ext uri="{FF2B5EF4-FFF2-40B4-BE49-F238E27FC236}">
                      <a16:creationId xmlns:a16="http://schemas.microsoft.com/office/drawing/2014/main" id="{33C129BB-2D17-4169-BBAB-C7AF3EB5C6FD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264649-DC76-45E5-B458-750F5C648459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4182379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"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오늘 장 본 식품을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어플에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등록해야겠다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.”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EA0926-1069-4750-974A-E17E2B977D3D}"/>
                </a:ext>
              </a:extLst>
            </p:cNvPr>
            <p:cNvGrpSpPr/>
            <p:nvPr/>
          </p:nvGrpSpPr>
          <p:grpSpPr>
            <a:xfrm>
              <a:off x="2626759" y="3617315"/>
              <a:ext cx="5577310" cy="447865"/>
              <a:chOff x="6887695" y="712571"/>
              <a:chExt cx="5251385" cy="44786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AFEFE9B-8EE7-4B4C-8795-A95DC4071F8A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637297" cy="447865"/>
                <a:chOff x="2597383" y="672210"/>
                <a:chExt cx="4637297" cy="447865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20FA1EB2-F2D3-4D56-9A21-61E8EC16E197}"/>
                    </a:ext>
                  </a:extLst>
                </p:cNvPr>
                <p:cNvSpPr/>
                <p:nvPr/>
              </p:nvSpPr>
              <p:spPr>
                <a:xfrm>
                  <a:off x="2646049" y="726563"/>
                  <a:ext cx="4588631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직각 삼각형 38">
                  <a:extLst>
                    <a:ext uri="{FF2B5EF4-FFF2-40B4-BE49-F238E27FC236}">
                      <a16:creationId xmlns:a16="http://schemas.microsoft.com/office/drawing/2014/main" id="{9394D7D2-208E-4012-A83B-742E3C93046B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1B4638-1C2A-4947-97B7-9286F4DB954F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5061217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"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유통기한 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3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일 이하로 남은 건 오후 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5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시에 항상 알려줬으면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좋겠어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.”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ABA3CEF-9620-4E99-8E66-1B06984D325F}"/>
                </a:ext>
              </a:extLst>
            </p:cNvPr>
            <p:cNvGrpSpPr/>
            <p:nvPr/>
          </p:nvGrpSpPr>
          <p:grpSpPr>
            <a:xfrm>
              <a:off x="2626759" y="4472708"/>
              <a:ext cx="5577309" cy="447865"/>
              <a:chOff x="6887695" y="712571"/>
              <a:chExt cx="5251384" cy="44786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5CBF753-3837-4C04-9604-CCC23FA51EF6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637297" cy="447865"/>
                <a:chOff x="2597383" y="672210"/>
                <a:chExt cx="4637297" cy="447865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3250E81B-A0BA-4802-AE5D-92C515AB66CC}"/>
                    </a:ext>
                  </a:extLst>
                </p:cNvPr>
                <p:cNvSpPr/>
                <p:nvPr/>
              </p:nvSpPr>
              <p:spPr>
                <a:xfrm>
                  <a:off x="2646049" y="726563"/>
                  <a:ext cx="4588631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직각 삼각형 45">
                  <a:extLst>
                    <a:ext uri="{FF2B5EF4-FFF2-40B4-BE49-F238E27FC236}">
                      <a16:creationId xmlns:a16="http://schemas.microsoft.com/office/drawing/2014/main" id="{629F230E-379C-4A69-83CE-A54C946A8755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3F40AA-BD50-4946-8E28-285AC88B5FE8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5061216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"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베이컨 유통기한이 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3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일 남았네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. 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오늘 저녁 반찬으로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써야겠다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.”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EF2ABA7-2073-4404-B84E-686E3AD2D953}"/>
                </a:ext>
              </a:extLst>
            </p:cNvPr>
            <p:cNvGrpSpPr/>
            <p:nvPr/>
          </p:nvGrpSpPr>
          <p:grpSpPr>
            <a:xfrm>
              <a:off x="2626759" y="5326586"/>
              <a:ext cx="5577310" cy="447865"/>
              <a:chOff x="6887695" y="712571"/>
              <a:chExt cx="5251385" cy="44786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AB0D587-50AA-4182-BECD-9E2D5C334872}"/>
                  </a:ext>
                </a:extLst>
              </p:cNvPr>
              <p:cNvGrpSpPr/>
              <p:nvPr/>
            </p:nvGrpSpPr>
            <p:grpSpPr>
              <a:xfrm>
                <a:off x="6887695" y="712571"/>
                <a:ext cx="4637297" cy="447865"/>
                <a:chOff x="2597383" y="672210"/>
                <a:chExt cx="4637297" cy="447865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D09DF8EE-6709-49E4-A53B-21101E60D151}"/>
                    </a:ext>
                  </a:extLst>
                </p:cNvPr>
                <p:cNvSpPr/>
                <p:nvPr/>
              </p:nvSpPr>
              <p:spPr>
                <a:xfrm>
                  <a:off x="2646048" y="726563"/>
                  <a:ext cx="4588632" cy="3935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직각 삼각형 50">
                  <a:extLst>
                    <a:ext uri="{FF2B5EF4-FFF2-40B4-BE49-F238E27FC236}">
                      <a16:creationId xmlns:a16="http://schemas.microsoft.com/office/drawing/2014/main" id="{14CFDAE3-140F-458C-B82D-D76B6ACAB983}"/>
                    </a:ext>
                  </a:extLst>
                </p:cNvPr>
                <p:cNvSpPr/>
                <p:nvPr/>
              </p:nvSpPr>
              <p:spPr>
                <a:xfrm rot="18900000">
                  <a:off x="2597383" y="672210"/>
                  <a:ext cx="371023" cy="37102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6E018D-DD24-44C2-ABB9-99DF68170F81}"/>
                  </a:ext>
                </a:extLst>
              </p:cNvPr>
              <p:cNvSpPr txBox="1"/>
              <p:nvPr/>
            </p:nvSpPr>
            <p:spPr>
              <a:xfrm>
                <a:off x="7077863" y="780264"/>
                <a:ext cx="5061217" cy="34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"</a:t>
                </a:r>
                <a:r>
                  <a:rPr lang="ko-KR" altLang="en-US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유통기한 관리만 했는데도 식비가  줄다니 친구한테도 </a:t>
                </a:r>
                <a:r>
                  <a:rPr lang="ko-KR" altLang="en-US" sz="1200" b="1" dirty="0" err="1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알려줘야겠어</a:t>
                </a:r>
                <a:r>
                  <a:rPr lang="en-US" altLang="ko-KR" sz="1200" b="1" dirty="0"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.”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35F5EF-2396-42F7-A764-47B3897DD51E}"/>
                </a:ext>
              </a:extLst>
            </p:cNvPr>
            <p:cNvSpPr txBox="1"/>
            <p:nvPr/>
          </p:nvSpPr>
          <p:spPr>
            <a:xfrm>
              <a:off x="2737145" y="3283287"/>
              <a:ext cx="4182379" cy="33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식품의 유통기한과 날짜를 확인하고 분류해서 등록한다</a:t>
              </a:r>
              <a:r>
                <a:rPr lang="en-US" altLang="ko-KR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26E32B-B5DD-4CE0-8583-3C9F7B21B381}"/>
                </a:ext>
              </a:extLst>
            </p:cNvPr>
            <p:cNvSpPr txBox="1"/>
            <p:nvPr/>
          </p:nvSpPr>
          <p:spPr>
            <a:xfrm>
              <a:off x="2737145" y="4084583"/>
              <a:ext cx="4182379" cy="33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알림을 원하는 주기와 간격으로 설정한다</a:t>
              </a:r>
              <a:r>
                <a:rPr lang="en-US" altLang="ko-KR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E89052A-23A3-4D4B-A5AA-C9ECC2F6951D}"/>
                </a:ext>
              </a:extLst>
            </p:cNvPr>
            <p:cNvSpPr txBox="1"/>
            <p:nvPr/>
          </p:nvSpPr>
          <p:spPr>
            <a:xfrm>
              <a:off x="2737145" y="4959123"/>
              <a:ext cx="4182379" cy="33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알림을 받고 유통기간 임박한 식품을 사용한다</a:t>
              </a:r>
              <a:r>
                <a:rPr lang="en-US" altLang="ko-KR" sz="1200" dirty="0"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DF8058-0DC4-4227-A757-601C290DD19B}"/>
                </a:ext>
              </a:extLst>
            </p:cNvPr>
            <p:cNvSpPr txBox="1"/>
            <p:nvPr/>
          </p:nvSpPr>
          <p:spPr>
            <a:xfrm>
              <a:off x="2737145" y="5852866"/>
              <a:ext cx="4182379" cy="61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유통기한이 지나기 전에 알림이 와서 낭비되는 식품을 줄이고 결과적으로 냉장고 공간과 식비를 관리하기 쉬워졌다</a:t>
              </a:r>
              <a:r>
                <a:rPr lang="en-US" altLang="ko-KR" sz="1200" dirty="0"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.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A90940A-4EF2-4BE8-8476-6B66CBC0D8A3}"/>
              </a:ext>
            </a:extLst>
          </p:cNvPr>
          <p:cNvGrpSpPr/>
          <p:nvPr/>
        </p:nvGrpSpPr>
        <p:grpSpPr>
          <a:xfrm>
            <a:off x="4065590" y="872259"/>
            <a:ext cx="872355" cy="4999510"/>
            <a:chOff x="9503133" y="954662"/>
            <a:chExt cx="872355" cy="499951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ED860F8-5724-4F58-9D42-C1C6A8E438A6}"/>
                </a:ext>
              </a:extLst>
            </p:cNvPr>
            <p:cNvSpPr/>
            <p:nvPr/>
          </p:nvSpPr>
          <p:spPr>
            <a:xfrm>
              <a:off x="9503133" y="954662"/>
              <a:ext cx="8723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333333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실행 전</a:t>
              </a:r>
              <a:endParaRPr lang="ko-Kore-KR" altLang="en-US" b="1" dirty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D6192E-A7FE-41EF-8FE7-BC336A9A321A}"/>
                </a:ext>
              </a:extLst>
            </p:cNvPr>
            <p:cNvSpPr/>
            <p:nvPr/>
          </p:nvSpPr>
          <p:spPr>
            <a:xfrm>
              <a:off x="9503133" y="3097725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333333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실행 중</a:t>
              </a:r>
              <a:endParaRPr lang="ko-Kore-KR" altLang="en-US" b="1" dirty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849C4AD-5E5B-444D-8236-D8BB07B5A455}"/>
                </a:ext>
              </a:extLst>
            </p:cNvPr>
            <p:cNvSpPr/>
            <p:nvPr/>
          </p:nvSpPr>
          <p:spPr>
            <a:xfrm>
              <a:off x="9503133" y="5584840"/>
              <a:ext cx="8723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333333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실행 후</a:t>
              </a:r>
              <a:endParaRPr lang="ko-Kore-KR" altLang="en-US" b="1" dirty="0">
                <a:solidFill>
                  <a:srgbClr val="333333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260741A-932F-45D3-A91E-E13952982EF1}"/>
              </a:ext>
            </a:extLst>
          </p:cNvPr>
          <p:cNvGrpSpPr/>
          <p:nvPr/>
        </p:nvGrpSpPr>
        <p:grpSpPr>
          <a:xfrm>
            <a:off x="3774044" y="882301"/>
            <a:ext cx="100457" cy="4867120"/>
            <a:chOff x="8630438" y="952971"/>
            <a:chExt cx="100457" cy="4867120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E037F7E-0DE5-41DB-ACDD-F3F29D97EF24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8680667" y="1053428"/>
              <a:ext cx="0" cy="4716435"/>
            </a:xfrm>
            <a:prstGeom prst="line">
              <a:avLst/>
            </a:prstGeom>
            <a:ln>
              <a:solidFill>
                <a:srgbClr val="3333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9B39F9C-961E-4154-A6E6-84D5A31D164C}"/>
                </a:ext>
              </a:extLst>
            </p:cNvPr>
            <p:cNvSpPr/>
            <p:nvPr/>
          </p:nvSpPr>
          <p:spPr>
            <a:xfrm>
              <a:off x="8630438" y="952971"/>
              <a:ext cx="100457" cy="100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0A91BE0-2D9A-42A9-9E7A-4FE6C41F4A52}"/>
                </a:ext>
              </a:extLst>
            </p:cNvPr>
            <p:cNvSpPr/>
            <p:nvPr/>
          </p:nvSpPr>
          <p:spPr>
            <a:xfrm>
              <a:off x="8630438" y="3153350"/>
              <a:ext cx="100457" cy="100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A3FAAEA-AA2E-447B-BE47-2EF917841BBB}"/>
                </a:ext>
              </a:extLst>
            </p:cNvPr>
            <p:cNvSpPr/>
            <p:nvPr/>
          </p:nvSpPr>
          <p:spPr>
            <a:xfrm>
              <a:off x="8630438" y="5719634"/>
              <a:ext cx="100457" cy="10045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90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Sans CJK KR Bold</vt:lpstr>
      <vt:lpstr>Noto Sans CJK KR Light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011</cp:lastModifiedBy>
  <cp:revision>10</cp:revision>
  <dcterms:created xsi:type="dcterms:W3CDTF">2021-06-03T08:28:45Z</dcterms:created>
  <dcterms:modified xsi:type="dcterms:W3CDTF">2021-06-10T07:01:35Z</dcterms:modified>
</cp:coreProperties>
</file>