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6" r:id="rId6"/>
    <p:sldId id="283" r:id="rId7"/>
    <p:sldId id="281" r:id="rId8"/>
    <p:sldId id="278" r:id="rId9"/>
    <p:sldId id="279" r:id="rId10"/>
    <p:sldId id="28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2/15/2018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2/15/2018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2/15/2018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2/15/2018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latin typeface="Franklin Gothic Demi Cond" panose="020B0706030402020204" pitchFamily="34" charset="0"/>
              </a:rPr>
              <a:t>Usage Analysis For Education Institute Facility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Presented by Team #5</a:t>
            </a:r>
          </a:p>
          <a:p>
            <a:pPr algn="r"/>
            <a:r>
              <a:rPr lang="en-US" sz="1900" dirty="0" err="1"/>
              <a:t>Yifan</a:t>
            </a:r>
            <a:r>
              <a:rPr lang="en-US" sz="1900" dirty="0"/>
              <a:t> Xu</a:t>
            </a:r>
          </a:p>
          <a:p>
            <a:pPr algn="r"/>
            <a:r>
              <a:rPr lang="en-US" sz="1900" dirty="0"/>
              <a:t>Chen Xu</a:t>
            </a:r>
          </a:p>
          <a:p>
            <a:pPr algn="r"/>
            <a:r>
              <a:rPr lang="en-US" sz="1900" dirty="0"/>
              <a:t>Silin Huang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&amp; Feature List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F55C-F4EA-461E-A974-3EC6996D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EF1B-7B6A-48E2-86FA-BCE46DB5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Library Information</a:t>
            </a:r>
          </a:p>
          <a:p>
            <a:r>
              <a:rPr lang="en-US" dirty="0"/>
              <a:t>Library Wi-Fi Usage</a:t>
            </a:r>
          </a:p>
          <a:p>
            <a:r>
              <a:rPr lang="en-US" dirty="0"/>
              <a:t>Public Elementary School</a:t>
            </a:r>
          </a:p>
          <a:p>
            <a:r>
              <a:rPr lang="en-US" dirty="0"/>
              <a:t>Public Hight School</a:t>
            </a:r>
          </a:p>
          <a:p>
            <a:r>
              <a:rPr lang="en-US" dirty="0"/>
              <a:t>Deprecated School</a:t>
            </a:r>
          </a:p>
        </p:txBody>
      </p:sp>
    </p:spTree>
    <p:extLst>
      <p:ext uri="{BB962C8B-B14F-4D97-AF65-F5344CB8AC3E}">
        <p14:creationId xmlns:p14="http://schemas.microsoft.com/office/powerpoint/2010/main" val="25930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06C5-6D57-4C26-9E25-2CEC913A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of various education datasets</a:t>
            </a:r>
          </a:p>
          <a:p>
            <a:r>
              <a:rPr lang="en-US" dirty="0"/>
              <a:t>Display user selected datasets</a:t>
            </a:r>
          </a:p>
          <a:p>
            <a:r>
              <a:rPr lang="en-US" dirty="0"/>
              <a:t>Perform statistical operations on datasets (min/max, standard deviations,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472903" cy="4470400"/>
          </a:xfrm>
        </p:spPr>
        <p:txBody>
          <a:bodyPr/>
          <a:lstStyle/>
          <a:p>
            <a:r>
              <a:rPr lang="en-US" dirty="0"/>
              <a:t>Choose a dataset from the datasets list</a:t>
            </a:r>
          </a:p>
          <a:p>
            <a:r>
              <a:rPr lang="en-US" dirty="0"/>
              <a:t>Display data in different ways (line, bar, pie, etc.)</a:t>
            </a:r>
          </a:p>
          <a:p>
            <a:r>
              <a:rPr lang="en-US" dirty="0"/>
              <a:t>Modify &amp; Filter data by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&amp;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Actor: User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Select dataset</a:t>
            </a:r>
          </a:p>
          <a:p>
            <a:pPr lvl="1"/>
            <a:r>
              <a:rPr lang="en-US" dirty="0"/>
              <a:t>Select chart type</a:t>
            </a:r>
          </a:p>
          <a:p>
            <a:pPr lvl="1"/>
            <a:r>
              <a:rPr lang="en-US" dirty="0"/>
              <a:t>Filter data</a:t>
            </a:r>
          </a:p>
          <a:p>
            <a:pPr lvl="1"/>
            <a:r>
              <a:rPr lang="en-US" dirty="0"/>
              <a:t>Calculate data	</a:t>
            </a:r>
          </a:p>
        </p:txBody>
      </p:sp>
      <p:pic>
        <p:nvPicPr>
          <p:cNvPr id="1026" name="Picture 2" descr="https://lh4.googleusercontent.com/HkJjhCMF_cdXbGEHaYYq1bjY52Au-yT8Tg7WAnXrFm0cb9V_8_Zw8SCMmaUPC7fPvIDKLTNCke8mcnYmNPqA9cnJxGMibKed-ZM3eV_g5CBOZQ98hzXIl20iHleyLMa5HlNk3w8l">
            <a:extLst>
              <a:ext uri="{FF2B5EF4-FFF2-40B4-BE49-F238E27FC236}">
                <a16:creationId xmlns:a16="http://schemas.microsoft.com/office/drawing/2014/main" id="{1519A57E-9EA6-462F-B72A-9AD3A75024E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2" y="1467555"/>
            <a:ext cx="5180250" cy="52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AE45-E9E6-47F3-82CE-333994E6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C7F1-AAA8-4B3C-AA4D-7A7FB4A0C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157353" cy="447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366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45</TotalTime>
  <Words>119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Franklin Gothic Demi Cond</vt:lpstr>
      <vt:lpstr>Books 16x9</vt:lpstr>
      <vt:lpstr>Usage Analysis For Education Institute Facility</vt:lpstr>
      <vt:lpstr>Agenda</vt:lpstr>
      <vt:lpstr>Datasets</vt:lpstr>
      <vt:lpstr>Feature List</vt:lpstr>
      <vt:lpstr>Requirements</vt:lpstr>
      <vt:lpstr>Use Cases &amp;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Analysis For Education Institute Facility</dc:title>
  <dc:creator>Silin Huang</dc:creator>
  <cp:lastModifiedBy>Silin Huang</cp:lastModifiedBy>
  <cp:revision>6</cp:revision>
  <dcterms:created xsi:type="dcterms:W3CDTF">2018-02-15T06:15:19Z</dcterms:created>
  <dcterms:modified xsi:type="dcterms:W3CDTF">2018-02-15T23:14:48Z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