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58" r:id="rId6"/>
    <p:sldId id="311" r:id="rId7"/>
    <p:sldId id="266" r:id="rId8"/>
    <p:sldId id="270" r:id="rId9"/>
    <p:sldId id="312" r:id="rId10"/>
    <p:sldId id="276" r:id="rId11"/>
    <p:sldId id="273" r:id="rId12"/>
    <p:sldId id="313" r:id="rId13"/>
    <p:sldId id="314" r:id="rId14"/>
    <p:sldId id="317" r:id="rId15"/>
    <p:sldId id="316" r:id="rId16"/>
    <p:sldId id="281" r:id="rId17"/>
    <p:sldId id="262" r:id="rId18"/>
    <p:sldId id="265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742B8BD-2DF1-4114-9775-958CEF11CBE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microsoft.com/office/2007/relationships/hdphoto" Target="../media/image27.wdp"/><Relationship Id="rId3" Type="http://schemas.openxmlformats.org/officeDocument/2006/relationships/image" Target="../media/image26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4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48743" y="3613858"/>
            <a:ext cx="4246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员工管理系统介绍</a:t>
            </a:r>
            <a:endParaRPr lang="zh-CN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/>
          <p:cNvSpPr/>
          <p:nvPr/>
        </p:nvSpPr>
        <p:spPr>
          <a:xfrm>
            <a:off x="1148743" y="4225139"/>
            <a:ext cx="437642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2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Employee management system</a:t>
            </a:r>
            <a:endParaRPr lang="en-US" altLang="zh-CN" sz="2400">
              <a:solidFill>
                <a:schemeClr val="tx2"/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148743" y="4602071"/>
            <a:ext cx="4720212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97323" y="450599"/>
            <a:ext cx="5061857" cy="711311"/>
            <a:chOff x="6052820" y="2061026"/>
            <a:chExt cx="5061857" cy="711311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员工管理界面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2820" y="249674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251585"/>
            <a:ext cx="2714625" cy="3695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4957445"/>
            <a:ext cx="5743575" cy="704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70" y="2061845"/>
            <a:ext cx="2962275" cy="152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1162050"/>
            <a:ext cx="2733675" cy="37242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8685" y="5111750"/>
            <a:ext cx="240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增加信息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4615" y="5125720"/>
            <a:ext cx="240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修改信息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77760" y="1497330"/>
            <a:ext cx="262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删除与查询信息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09815" y="4122420"/>
            <a:ext cx="296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查询信息可以通过以下搜索条件进行查询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758940" y="4532630"/>
            <a:ext cx="4467860" cy="1107440"/>
            <a:chOff x="6736921" y="2180774"/>
            <a:chExt cx="3301253" cy="648604"/>
          </a:xfrm>
        </p:grpSpPr>
        <p:sp>
          <p:nvSpPr>
            <p:cNvPr id="25" name="TextBox 11"/>
            <p:cNvSpPr txBox="1"/>
            <p:nvPr/>
          </p:nvSpPr>
          <p:spPr>
            <a:xfrm>
              <a:off x="6736921" y="2520884"/>
              <a:ext cx="3301253" cy="104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6736921" y="2180774"/>
              <a:ext cx="2449035" cy="648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相比于员工管理界面，部门管理增加了对部门负责的项目进行管理的功能，方便随时更改工作内容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97323" y="450599"/>
            <a:ext cx="5061857" cy="711311"/>
            <a:chOff x="6052820" y="2061026"/>
            <a:chExt cx="5061857" cy="711311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部门管理界面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2820" y="249674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619250"/>
            <a:ext cx="5610225" cy="464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270510"/>
            <a:ext cx="4629150" cy="3733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758940" y="4532630"/>
            <a:ext cx="4467860" cy="830580"/>
            <a:chOff x="6736921" y="2180774"/>
            <a:chExt cx="3301253" cy="486453"/>
          </a:xfrm>
        </p:grpSpPr>
        <p:sp>
          <p:nvSpPr>
            <p:cNvPr id="25" name="TextBox 11"/>
            <p:cNvSpPr txBox="1"/>
            <p:nvPr/>
          </p:nvSpPr>
          <p:spPr>
            <a:xfrm>
              <a:off x="6736921" y="2520884"/>
              <a:ext cx="3301253" cy="104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6736921" y="2180774"/>
              <a:ext cx="2449035" cy="486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项目管理界面和绩效管理界面，功能与之前界面类似，这里不做详细解释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97323" y="450599"/>
            <a:ext cx="5061857" cy="711311"/>
            <a:chOff x="6052820" y="2061026"/>
            <a:chExt cx="5061857" cy="711311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3383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项目与绩效管理界面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2820" y="249674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355090"/>
            <a:ext cx="5591175" cy="469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45" y="380365"/>
            <a:ext cx="5353050" cy="41522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093460" y="3571240"/>
            <a:ext cx="4467860" cy="830580"/>
            <a:chOff x="6736921" y="2180774"/>
            <a:chExt cx="3301253" cy="486453"/>
          </a:xfrm>
        </p:grpSpPr>
        <p:sp>
          <p:nvSpPr>
            <p:cNvPr id="25" name="TextBox 11"/>
            <p:cNvSpPr txBox="1"/>
            <p:nvPr/>
          </p:nvSpPr>
          <p:spPr>
            <a:xfrm>
              <a:off x="6736921" y="2520884"/>
              <a:ext cx="3301253" cy="104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6736921" y="2180774"/>
              <a:ext cx="2449035" cy="486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本系统主要使用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Navicat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管理工具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以及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MySQL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数据库，通过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技术实现数据库与项目对接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97323" y="450599"/>
            <a:ext cx="5061857" cy="711311"/>
            <a:chOff x="6052820" y="2061026"/>
            <a:chExt cx="5061857" cy="711311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1960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关于数据库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2820" y="249674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338580"/>
            <a:ext cx="3971925" cy="418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55" y="1338580"/>
            <a:ext cx="1609725" cy="15144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不足与计划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sym typeface="+mn-ea"/>
              </a:rPr>
              <a:t>Deficiencies and plans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endParaRPr lang="en-US" altLang="zh-CN" sz="1400" dirty="0">
              <a:solidFill>
                <a:schemeClr val="bg1">
                  <a:lumMod val="65000"/>
                </a:schemeClr>
              </a:solidFill>
              <a:ea typeface="时尚中黑简体" panose="01010104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3456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占位符 35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6305550" y="1983720"/>
            <a:ext cx="2294499" cy="1527637"/>
          </a:xfrm>
        </p:spPr>
      </p:pic>
      <p:pic>
        <p:nvPicPr>
          <p:cNvPr id="38" name="图片占位符 37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8802390" y="1981865"/>
            <a:ext cx="2293971" cy="1531348"/>
          </a:xfrm>
        </p:spPr>
      </p:pic>
      <p:pic>
        <p:nvPicPr>
          <p:cNvPr id="37" name="图片占位符 36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8802126" y="3845654"/>
            <a:ext cx="2294499" cy="1525597"/>
          </a:xfrm>
        </p:spPr>
      </p:pic>
      <p:pic>
        <p:nvPicPr>
          <p:cNvPr id="39" name="图片占位符 38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6305550" y="3847677"/>
            <a:ext cx="2294499" cy="1521551"/>
          </a:xfrm>
        </p:spPr>
      </p:pic>
      <p:grpSp>
        <p:nvGrpSpPr>
          <p:cNvPr id="40" name="组合 39"/>
          <p:cNvGrpSpPr/>
          <p:nvPr/>
        </p:nvGrpSpPr>
        <p:grpSpPr>
          <a:xfrm>
            <a:off x="1176164" y="1987309"/>
            <a:ext cx="4498461" cy="709507"/>
            <a:chOff x="1367579" y="1996834"/>
            <a:chExt cx="4498461" cy="709507"/>
          </a:xfrm>
        </p:grpSpPr>
        <p:grpSp>
          <p:nvGrpSpPr>
            <p:cNvPr id="41" name="组合 40"/>
            <p:cNvGrpSpPr/>
            <p:nvPr/>
          </p:nvGrpSpPr>
          <p:grpSpPr>
            <a:xfrm>
              <a:off x="2123229" y="1996834"/>
              <a:ext cx="3742811" cy="611704"/>
              <a:chOff x="7483989" y="3433235"/>
              <a:chExt cx="3742811" cy="61170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483989" y="3732519"/>
                <a:ext cx="3742811" cy="312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系统开放，安全性低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483989" y="3433235"/>
                <a:ext cx="2050552" cy="367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不足之处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椭圆 9"/>
              <p:cNvSpPr/>
              <p:nvPr/>
            </p:nvSpPr>
            <p:spPr>
              <a:xfrm>
                <a:off x="1237694" y="2063723"/>
                <a:ext cx="369412" cy="366291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176164" y="3244609"/>
            <a:ext cx="4498461" cy="832684"/>
            <a:chOff x="1367579" y="1996834"/>
            <a:chExt cx="4498461" cy="832684"/>
          </a:xfrm>
        </p:grpSpPr>
        <p:grpSp>
          <p:nvGrpSpPr>
            <p:cNvPr id="48" name="组合 47"/>
            <p:cNvGrpSpPr/>
            <p:nvPr/>
          </p:nvGrpSpPr>
          <p:grpSpPr>
            <a:xfrm>
              <a:off x="2123229" y="1996834"/>
              <a:ext cx="3742811" cy="832684"/>
              <a:chOff x="7483989" y="3433235"/>
              <a:chExt cx="3742811" cy="83268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483989" y="3732519"/>
                <a:ext cx="3742811" cy="53340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功能太少，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sym typeface="+mn-ea"/>
                  </a:rPr>
                  <a:t>页面单调，用户体验度低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483989" y="3433235"/>
                <a:ext cx="2050552" cy="367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不足之处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椭圆 16"/>
              <p:cNvSpPr/>
              <p:nvPr/>
            </p:nvSpPr>
            <p:spPr>
              <a:xfrm>
                <a:off x="1237694" y="2062163"/>
                <a:ext cx="369412" cy="369412"/>
              </a:xfrm>
              <a:custGeom>
                <a:avLst/>
                <a:gdLst>
                  <a:gd name="connsiteX0" fmla="*/ 311151 w 331788"/>
                  <a:gd name="connsiteY0" fmla="*/ 34925 h 331788"/>
                  <a:gd name="connsiteX1" fmla="*/ 331788 w 331788"/>
                  <a:gd name="connsiteY1" fmla="*/ 92075 h 331788"/>
                  <a:gd name="connsiteX2" fmla="*/ 311151 w 331788"/>
                  <a:gd name="connsiteY2" fmla="*/ 98425 h 331788"/>
                  <a:gd name="connsiteX3" fmla="*/ 304801 w 331788"/>
                  <a:gd name="connsiteY3" fmla="*/ 76200 h 331788"/>
                  <a:gd name="connsiteX4" fmla="*/ 254001 w 331788"/>
                  <a:gd name="connsiteY4" fmla="*/ 222251 h 331788"/>
                  <a:gd name="connsiteX5" fmla="*/ 206376 w 331788"/>
                  <a:gd name="connsiteY5" fmla="*/ 146050 h 331788"/>
                  <a:gd name="connsiteX6" fmla="*/ 157163 w 331788"/>
                  <a:gd name="connsiteY6" fmla="*/ 241301 h 331788"/>
                  <a:gd name="connsiteX7" fmla="*/ 103188 w 331788"/>
                  <a:gd name="connsiteY7" fmla="*/ 163513 h 331788"/>
                  <a:gd name="connsiteX8" fmla="*/ 61913 w 331788"/>
                  <a:gd name="connsiteY8" fmla="*/ 242888 h 331788"/>
                  <a:gd name="connsiteX9" fmla="*/ 44450 w 331788"/>
                  <a:gd name="connsiteY9" fmla="*/ 231776 h 331788"/>
                  <a:gd name="connsiteX10" fmla="*/ 101600 w 331788"/>
                  <a:gd name="connsiteY10" fmla="*/ 123825 h 331788"/>
                  <a:gd name="connsiteX11" fmla="*/ 153988 w 331788"/>
                  <a:gd name="connsiteY11" fmla="*/ 201613 h 331788"/>
                  <a:gd name="connsiteX12" fmla="*/ 203201 w 331788"/>
                  <a:gd name="connsiteY12" fmla="*/ 106363 h 331788"/>
                  <a:gd name="connsiteX13" fmla="*/ 247651 w 331788"/>
                  <a:gd name="connsiteY13" fmla="*/ 174625 h 331788"/>
                  <a:gd name="connsiteX14" fmla="*/ 284163 w 331788"/>
                  <a:gd name="connsiteY14" fmla="*/ 69850 h 331788"/>
                  <a:gd name="connsiteX15" fmla="*/ 263526 w 331788"/>
                  <a:gd name="connsiteY15" fmla="*/ 79375 h 331788"/>
                  <a:gd name="connsiteX16" fmla="*/ 255588 w 331788"/>
                  <a:gd name="connsiteY16" fmla="*/ 61913 h 331788"/>
                  <a:gd name="connsiteX17" fmla="*/ 0 w 331788"/>
                  <a:gd name="connsiteY17" fmla="*/ 0 h 331788"/>
                  <a:gd name="connsiteX18" fmla="*/ 20637 w 331788"/>
                  <a:gd name="connsiteY18" fmla="*/ 0 h 331788"/>
                  <a:gd name="connsiteX19" fmla="*/ 20637 w 331788"/>
                  <a:gd name="connsiteY19" fmla="*/ 311151 h 331788"/>
                  <a:gd name="connsiteX20" fmla="*/ 331788 w 331788"/>
                  <a:gd name="connsiteY20" fmla="*/ 311151 h 331788"/>
                  <a:gd name="connsiteX21" fmla="*/ 331788 w 331788"/>
                  <a:gd name="connsiteY21" fmla="*/ 331788 h 331788"/>
                  <a:gd name="connsiteX22" fmla="*/ 0 w 331788"/>
                  <a:gd name="connsiteY22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1788" h="331788">
                    <a:moveTo>
                      <a:pt x="311151" y="34925"/>
                    </a:moveTo>
                    <a:lnTo>
                      <a:pt x="331788" y="92075"/>
                    </a:lnTo>
                    <a:lnTo>
                      <a:pt x="311151" y="98425"/>
                    </a:lnTo>
                    <a:lnTo>
                      <a:pt x="304801" y="76200"/>
                    </a:lnTo>
                    <a:lnTo>
                      <a:pt x="254001" y="222251"/>
                    </a:lnTo>
                    <a:lnTo>
                      <a:pt x="206376" y="146050"/>
                    </a:lnTo>
                    <a:lnTo>
                      <a:pt x="157163" y="241301"/>
                    </a:lnTo>
                    <a:lnTo>
                      <a:pt x="103188" y="163513"/>
                    </a:lnTo>
                    <a:lnTo>
                      <a:pt x="61913" y="242888"/>
                    </a:lnTo>
                    <a:lnTo>
                      <a:pt x="44450" y="231776"/>
                    </a:lnTo>
                    <a:lnTo>
                      <a:pt x="101600" y="123825"/>
                    </a:lnTo>
                    <a:lnTo>
                      <a:pt x="153988" y="201613"/>
                    </a:lnTo>
                    <a:lnTo>
                      <a:pt x="203201" y="106363"/>
                    </a:lnTo>
                    <a:lnTo>
                      <a:pt x="247651" y="174625"/>
                    </a:lnTo>
                    <a:lnTo>
                      <a:pt x="284163" y="69850"/>
                    </a:lnTo>
                    <a:lnTo>
                      <a:pt x="263526" y="79375"/>
                    </a:lnTo>
                    <a:lnTo>
                      <a:pt x="255588" y="61913"/>
                    </a:lnTo>
                    <a:close/>
                    <a:moveTo>
                      <a:pt x="0" y="0"/>
                    </a:moveTo>
                    <a:lnTo>
                      <a:pt x="20637" y="0"/>
                    </a:lnTo>
                    <a:lnTo>
                      <a:pt x="20637" y="311151"/>
                    </a:lnTo>
                    <a:lnTo>
                      <a:pt x="331788" y="311151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176164" y="4424439"/>
            <a:ext cx="4498461" cy="767927"/>
            <a:chOff x="1367579" y="1938414"/>
            <a:chExt cx="4498461" cy="767927"/>
          </a:xfrm>
        </p:grpSpPr>
        <p:grpSp>
          <p:nvGrpSpPr>
            <p:cNvPr id="55" name="组合 54"/>
            <p:cNvGrpSpPr/>
            <p:nvPr/>
          </p:nvGrpSpPr>
          <p:grpSpPr>
            <a:xfrm>
              <a:off x="2123229" y="1938414"/>
              <a:ext cx="3742811" cy="670124"/>
              <a:chOff x="7483989" y="3374815"/>
              <a:chExt cx="3742811" cy="67012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7483989" y="3732519"/>
                <a:ext cx="3742811" cy="312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存在功能不完善情况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483989" y="3374815"/>
                <a:ext cx="2050552" cy="367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不足之处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3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椭圆 23"/>
              <p:cNvSpPr/>
              <p:nvPr/>
            </p:nvSpPr>
            <p:spPr>
              <a:xfrm>
                <a:off x="1237694" y="2087311"/>
                <a:ext cx="369412" cy="319115"/>
              </a:xfrm>
              <a:custGeom>
                <a:avLst/>
                <a:gdLst>
                  <a:gd name="T0" fmla="*/ 185 w 256"/>
                  <a:gd name="T1" fmla="*/ 0 h 222"/>
                  <a:gd name="T2" fmla="*/ 256 w 256"/>
                  <a:gd name="T3" fmla="*/ 71 h 222"/>
                  <a:gd name="T4" fmla="*/ 128 w 256"/>
                  <a:gd name="T5" fmla="*/ 222 h 222"/>
                  <a:gd name="T6" fmla="*/ 0 w 256"/>
                  <a:gd name="T7" fmla="*/ 71 h 222"/>
                  <a:gd name="T8" fmla="*/ 71 w 256"/>
                  <a:gd name="T9" fmla="*/ 0 h 222"/>
                  <a:gd name="T10" fmla="*/ 128 w 256"/>
                  <a:gd name="T11" fmla="*/ 30 h 222"/>
                  <a:gd name="T12" fmla="*/ 185 w 256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222">
                    <a:moveTo>
                      <a:pt x="185" y="0"/>
                    </a:moveTo>
                    <a:cubicBezTo>
                      <a:pt x="224" y="0"/>
                      <a:pt x="256" y="32"/>
                      <a:pt x="256" y="71"/>
                    </a:cubicBezTo>
                    <a:cubicBezTo>
                      <a:pt x="256" y="136"/>
                      <a:pt x="128" y="222"/>
                      <a:pt x="128" y="222"/>
                    </a:cubicBezTo>
                    <a:cubicBezTo>
                      <a:pt x="128" y="222"/>
                      <a:pt x="0" y="139"/>
                      <a:pt x="0" y="71"/>
                    </a:cubicBezTo>
                    <a:cubicBezTo>
                      <a:pt x="0" y="23"/>
                      <a:pt x="32" y="0"/>
                      <a:pt x="71" y="0"/>
                    </a:cubicBezTo>
                    <a:cubicBezTo>
                      <a:pt x="94" y="0"/>
                      <a:pt x="115" y="12"/>
                      <a:pt x="128" y="30"/>
                    </a:cubicBezTo>
                    <a:cubicBezTo>
                      <a:pt x="141" y="12"/>
                      <a:pt x="162" y="0"/>
                      <a:pt x="1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工作存在不足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2"/>
          <p:cNvSpPr/>
          <p:nvPr>
            <p:custDataLst>
              <p:tags r:id="rId1"/>
            </p:custDataLst>
          </p:nvPr>
        </p:nvSpPr>
        <p:spPr bwMode="auto">
          <a:xfrm>
            <a:off x="6133518" y="2278744"/>
            <a:ext cx="4073737" cy="53710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SubTitle_1"/>
          <p:cNvSpPr/>
          <p:nvPr>
            <p:custDataLst>
              <p:tags r:id="rId2"/>
            </p:custDataLst>
          </p:nvPr>
        </p:nvSpPr>
        <p:spPr bwMode="auto">
          <a:xfrm>
            <a:off x="1984745" y="4762873"/>
            <a:ext cx="4079660" cy="53710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85286" y="3029506"/>
            <a:ext cx="3081082" cy="5334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目前项目使用处于开放形态，后期可以增加相关安全措施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85116" y="2348920"/>
            <a:ext cx="2050552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提高安全性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0830" y="4849774"/>
            <a:ext cx="2050552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增加用户体验度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80300" y="3509477"/>
            <a:ext cx="3081082" cy="53340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增加更多的实用功能，丰富页面元素，提高用户体验度，，完善系统功能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16675" r="16675"/>
          <a:stretch>
            <a:fillRect/>
          </a:stretch>
        </p:blipFill>
        <p:spPr>
          <a:xfrm>
            <a:off x="4739406" y="2432769"/>
            <a:ext cx="2713188" cy="2713188"/>
          </a:xfrm>
        </p:spPr>
      </p:pic>
      <p:sp>
        <p:nvSpPr>
          <p:cNvPr id="13" name="MH_Title_1"/>
          <p:cNvSpPr/>
          <p:nvPr>
            <p:custDataLst>
              <p:tags r:id="rId5"/>
            </p:custDataLst>
          </p:nvPr>
        </p:nvSpPr>
        <p:spPr>
          <a:xfrm>
            <a:off x="4733479" y="2432769"/>
            <a:ext cx="2709242" cy="2711215"/>
          </a:xfrm>
          <a:prstGeom prst="donut">
            <a:avLst>
              <a:gd name="adj" fmla="val 3648"/>
            </a:avLst>
          </a:prstGeom>
          <a:solidFill>
            <a:schemeClr val="accent2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290957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</a:rPr>
                <a:t>2.0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版本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工作计划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148743" y="3613858"/>
            <a:ext cx="3775393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感谢大家的支持</a:t>
            </a:r>
            <a:endParaRPr lang="zh-CN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/>
          <p:cNvSpPr/>
          <p:nvPr/>
        </p:nvSpPr>
        <p:spPr>
          <a:xfrm>
            <a:off x="1148743" y="4225139"/>
            <a:ext cx="3131185" cy="414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100">
                <a:solidFill>
                  <a:schemeClr val="tx2"/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Thank you for your support</a:t>
            </a:r>
            <a:endParaRPr lang="en-US" altLang="zh-CN" sz="2100">
              <a:solidFill>
                <a:schemeClr val="tx2"/>
              </a:solidFill>
              <a:latin typeface="Times" panose="02020603050405020304" pitchFamily="18" charset="0"/>
              <a:ea typeface="造字工房力黑（非商用）常规体" pitchFamily="50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 r="-1"/>
          <a:stretch>
            <a:fillRect/>
          </a:stretch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54559" y="1595223"/>
            <a:ext cx="5061857" cy="736076"/>
            <a:chOff x="5697855" y="2061026"/>
            <a:chExt cx="5061857" cy="736076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2061026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开发人员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97855" y="2521512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/>
              <a:r>
                <a:rPr lang="en-US" altLang="zh-CN" sz="1200" dirty="0">
                  <a:solidFill>
                    <a:schemeClr val="accent2"/>
                  </a:solidFill>
                </a:rPr>
                <a:t>The developer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2704" y="2630448"/>
            <a:ext cx="5061857" cy="722741"/>
            <a:chOff x="6096000" y="2061026"/>
            <a:chExt cx="5061857" cy="722741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061026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2400" dirty="0">
                  <a:solidFill>
                    <a:schemeClr val="accent2"/>
                  </a:solidFill>
                  <a:sym typeface="+mn-ea"/>
                </a:rPr>
                <a:t>开发背景与思想</a:t>
              </a:r>
              <a:endParaRPr 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25081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Development background and thought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2704" y="3665673"/>
            <a:ext cx="5061857" cy="722741"/>
            <a:chOff x="6096000" y="2061026"/>
            <a:chExt cx="5061857" cy="722741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项目展示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5081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Projects show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52704" y="4700899"/>
            <a:ext cx="5061857" cy="722741"/>
            <a:chOff x="6096000" y="2061026"/>
            <a:chExt cx="5061857" cy="722741"/>
          </a:xfrm>
        </p:grpSpPr>
        <p:sp>
          <p:nvSpPr>
            <p:cNvPr id="14" name="文本框 13"/>
            <p:cNvSpPr txBox="1"/>
            <p:nvPr/>
          </p:nvSpPr>
          <p:spPr>
            <a:xfrm>
              <a:off x="6096000" y="2061026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不足与计划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96000" y="25081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Deficiencies and plans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87735" y="468523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04.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开发人员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5030" y="4878070"/>
            <a:ext cx="4466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主要开发人员：于法成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2660" y="405384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The developer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dirty="0">
                <a:solidFill>
                  <a:schemeClr val="accent2"/>
                </a:solidFill>
                <a:sym typeface="+mn-ea"/>
              </a:rPr>
              <a:t>开发背景与思想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sym typeface="+mn-ea"/>
              </a:rPr>
              <a:t>Development background and thought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a typeface="时尚中黑简体" panose="01010104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2262188" y="180544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2"/>
            </p:custDataLst>
          </p:nvPr>
        </p:nvSpPr>
        <p:spPr>
          <a:xfrm>
            <a:off x="6538913" y="362471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233034" y="2017568"/>
            <a:ext cx="4913937" cy="1252508"/>
            <a:chOff x="7483989" y="3375179"/>
            <a:chExt cx="4913937" cy="1252508"/>
          </a:xfrm>
        </p:grpSpPr>
        <p:sp>
          <p:nvSpPr>
            <p:cNvPr id="25" name="矩形 24"/>
            <p:cNvSpPr/>
            <p:nvPr/>
          </p:nvSpPr>
          <p:spPr>
            <a:xfrm>
              <a:off x="7483989" y="3761547"/>
              <a:ext cx="4913937" cy="8661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随着时代发展，公司对信息管理效率要求越来越高。纸质文档或者手动编辑信息，存在容易丢失，工作量大，查询不易等缺点，非常不方便。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3989" y="3375179"/>
              <a:ext cx="2050552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开发背景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36788" y="4489240"/>
            <a:ext cx="4913937" cy="994063"/>
            <a:chOff x="7483989" y="3375179"/>
            <a:chExt cx="4913937" cy="994063"/>
          </a:xfrm>
        </p:grpSpPr>
        <p:sp>
          <p:nvSpPr>
            <p:cNvPr id="28" name="矩形 27"/>
            <p:cNvSpPr/>
            <p:nvPr/>
          </p:nvSpPr>
          <p:spPr>
            <a:xfrm>
              <a:off x="7483989" y="3761547"/>
              <a:ext cx="4913937" cy="6076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而软件的发展很好的满足了这些要求，软件通过在线编辑，网络保存，使得信息记录、编辑、查看等更加容易方便。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47374" y="3375179"/>
              <a:ext cx="2050552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开发背景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2353051" y="1908631"/>
            <a:ext cx="3447298" cy="2162175"/>
          </a:xfr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tretch>
            <a:fillRect/>
          </a:stretch>
        </p:blipFill>
        <p:spPr>
          <a:xfrm>
            <a:off x="6629400" y="3728808"/>
            <a:ext cx="3448050" cy="2160371"/>
          </a:xfrm>
        </p:spPr>
      </p:pic>
      <p:grpSp>
        <p:nvGrpSpPr>
          <p:cNvPr id="12" name="组合 11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开发背景与思想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sym typeface="+mn-ea"/>
                </a:rPr>
                <a:t>Development background and thought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49320" y="1518469"/>
            <a:ext cx="3238500" cy="4515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89787" y="1518469"/>
            <a:ext cx="3238500" cy="4515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87786" y="1518470"/>
            <a:ext cx="3457300" cy="2221681"/>
          </a:xfrm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986136" y="3822700"/>
            <a:ext cx="3460597" cy="2211614"/>
          </a:xfrm>
        </p:spPr>
      </p:pic>
      <p:grpSp>
        <p:nvGrpSpPr>
          <p:cNvPr id="33" name="组合 32"/>
          <p:cNvGrpSpPr/>
          <p:nvPr/>
        </p:nvGrpSpPr>
        <p:grpSpPr>
          <a:xfrm>
            <a:off x="4795241" y="3452543"/>
            <a:ext cx="2728517" cy="1147652"/>
            <a:chOff x="7483989" y="3339882"/>
            <a:chExt cx="2728517" cy="1147652"/>
          </a:xfrm>
        </p:grpSpPr>
        <p:sp>
          <p:nvSpPr>
            <p:cNvPr id="34" name="矩形 33"/>
            <p:cNvSpPr/>
            <p:nvPr/>
          </p:nvSpPr>
          <p:spPr>
            <a:xfrm>
              <a:off x="7483989" y="3732519"/>
              <a:ext cx="2728517" cy="755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用户通过界面实现人机交互，将数据保存至数据库，系统灵活不死板，可以根据实际情况，随时修改数据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483989" y="3339882"/>
              <a:ext cx="2050552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开发思想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44778" y="3452543"/>
            <a:ext cx="2728517" cy="926037"/>
            <a:chOff x="7483989" y="3339882"/>
            <a:chExt cx="2728517" cy="926037"/>
          </a:xfrm>
        </p:grpSpPr>
        <p:sp>
          <p:nvSpPr>
            <p:cNvPr id="44" name="矩形 43"/>
            <p:cNvSpPr/>
            <p:nvPr/>
          </p:nvSpPr>
          <p:spPr>
            <a:xfrm>
              <a:off x="7483989" y="3732519"/>
              <a:ext cx="2728517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主要使用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swing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技术，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MySQL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数据库，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Navicat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以及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JDBC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483989" y="3339882"/>
              <a:ext cx="2050552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+mn-ea"/>
                </a:rPr>
                <a:t>开发技术</a:t>
              </a:r>
              <a:endParaRPr lang="zh-CN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7" name="椭圆 13"/>
          <p:cNvSpPr/>
          <p:nvPr/>
        </p:nvSpPr>
        <p:spPr>
          <a:xfrm>
            <a:off x="5229135" y="2326081"/>
            <a:ext cx="755387" cy="708526"/>
          </a:xfrm>
          <a:custGeom>
            <a:avLst/>
            <a:gdLst>
              <a:gd name="connsiteX0" fmla="*/ 258582 w 606298"/>
              <a:gd name="connsiteY0" fmla="*/ 455598 h 568686"/>
              <a:gd name="connsiteX1" fmla="*/ 303149 w 606298"/>
              <a:gd name="connsiteY1" fmla="*/ 490637 h 568686"/>
              <a:gd name="connsiteX2" fmla="*/ 347716 w 606298"/>
              <a:gd name="connsiteY2" fmla="*/ 455598 h 568686"/>
              <a:gd name="connsiteX3" fmla="*/ 311784 w 606298"/>
              <a:gd name="connsiteY3" fmla="*/ 456896 h 568686"/>
              <a:gd name="connsiteX4" fmla="*/ 294607 w 606298"/>
              <a:gd name="connsiteY4" fmla="*/ 456896 h 568686"/>
              <a:gd name="connsiteX5" fmla="*/ 258582 w 606298"/>
              <a:gd name="connsiteY5" fmla="*/ 455598 h 568686"/>
              <a:gd name="connsiteX6" fmla="*/ 482810 w 606298"/>
              <a:gd name="connsiteY6" fmla="*/ 426955 h 568686"/>
              <a:gd name="connsiteX7" fmla="*/ 402311 w 606298"/>
              <a:gd name="connsiteY7" fmla="*/ 449202 h 568686"/>
              <a:gd name="connsiteX8" fmla="*/ 391633 w 606298"/>
              <a:gd name="connsiteY8" fmla="*/ 460233 h 568686"/>
              <a:gd name="connsiteX9" fmla="*/ 333696 w 606298"/>
              <a:gd name="connsiteY9" fmla="*/ 510752 h 568686"/>
              <a:gd name="connsiteX10" fmla="*/ 407603 w 606298"/>
              <a:gd name="connsiteY10" fmla="*/ 533647 h 568686"/>
              <a:gd name="connsiteX11" fmla="*/ 445578 w 606298"/>
              <a:gd name="connsiteY11" fmla="*/ 523358 h 568686"/>
              <a:gd name="connsiteX12" fmla="*/ 482810 w 606298"/>
              <a:gd name="connsiteY12" fmla="*/ 426955 h 568686"/>
              <a:gd name="connsiteX13" fmla="*/ 123488 w 606298"/>
              <a:gd name="connsiteY13" fmla="*/ 426955 h 568686"/>
              <a:gd name="connsiteX14" fmla="*/ 160720 w 606298"/>
              <a:gd name="connsiteY14" fmla="*/ 523358 h 568686"/>
              <a:gd name="connsiteX15" fmla="*/ 198788 w 606298"/>
              <a:gd name="connsiteY15" fmla="*/ 533647 h 568686"/>
              <a:gd name="connsiteX16" fmla="*/ 272602 w 606298"/>
              <a:gd name="connsiteY16" fmla="*/ 510752 h 568686"/>
              <a:gd name="connsiteX17" fmla="*/ 214665 w 606298"/>
              <a:gd name="connsiteY17" fmla="*/ 460233 h 568686"/>
              <a:gd name="connsiteX18" fmla="*/ 204080 w 606298"/>
              <a:gd name="connsiteY18" fmla="*/ 449202 h 568686"/>
              <a:gd name="connsiteX19" fmla="*/ 123488 w 606298"/>
              <a:gd name="connsiteY19" fmla="*/ 426955 h 568686"/>
              <a:gd name="connsiteX20" fmla="*/ 469069 w 606298"/>
              <a:gd name="connsiteY20" fmla="*/ 346681 h 568686"/>
              <a:gd name="connsiteX21" fmla="*/ 450777 w 606298"/>
              <a:gd name="connsiteY21" fmla="*/ 374953 h 568686"/>
              <a:gd name="connsiteX22" fmla="*/ 449292 w 606298"/>
              <a:gd name="connsiteY22" fmla="*/ 377178 h 568686"/>
              <a:gd name="connsiteX23" fmla="*/ 425523 w 606298"/>
              <a:gd name="connsiteY23" fmla="*/ 409250 h 568686"/>
              <a:gd name="connsiteX24" fmla="*/ 479189 w 606298"/>
              <a:gd name="connsiteY24" fmla="*/ 391360 h 568686"/>
              <a:gd name="connsiteX25" fmla="*/ 469069 w 606298"/>
              <a:gd name="connsiteY25" fmla="*/ 346681 h 568686"/>
              <a:gd name="connsiteX26" fmla="*/ 137229 w 606298"/>
              <a:gd name="connsiteY26" fmla="*/ 346681 h 568686"/>
              <a:gd name="connsiteX27" fmla="*/ 127109 w 606298"/>
              <a:gd name="connsiteY27" fmla="*/ 391360 h 568686"/>
              <a:gd name="connsiteX28" fmla="*/ 180868 w 606298"/>
              <a:gd name="connsiteY28" fmla="*/ 409250 h 568686"/>
              <a:gd name="connsiteX29" fmla="*/ 157006 w 606298"/>
              <a:gd name="connsiteY29" fmla="*/ 377178 h 568686"/>
              <a:gd name="connsiteX30" fmla="*/ 155521 w 606298"/>
              <a:gd name="connsiteY30" fmla="*/ 375046 h 568686"/>
              <a:gd name="connsiteX31" fmla="*/ 137229 w 606298"/>
              <a:gd name="connsiteY31" fmla="*/ 346681 h 568686"/>
              <a:gd name="connsiteX32" fmla="*/ 303114 w 606298"/>
              <a:gd name="connsiteY32" fmla="*/ 237523 h 568686"/>
              <a:gd name="connsiteX33" fmla="*/ 350005 w 606298"/>
              <a:gd name="connsiteY33" fmla="*/ 284343 h 568686"/>
              <a:gd name="connsiteX34" fmla="*/ 303114 w 606298"/>
              <a:gd name="connsiteY34" fmla="*/ 331163 h 568686"/>
              <a:gd name="connsiteX35" fmla="*/ 256223 w 606298"/>
              <a:gd name="connsiteY35" fmla="*/ 284343 h 568686"/>
              <a:gd name="connsiteX36" fmla="*/ 303114 w 606298"/>
              <a:gd name="connsiteY36" fmla="*/ 237523 h 568686"/>
              <a:gd name="connsiteX37" fmla="*/ 517257 w 606298"/>
              <a:gd name="connsiteY37" fmla="*/ 210604 h 568686"/>
              <a:gd name="connsiteX38" fmla="*/ 516792 w 606298"/>
              <a:gd name="connsiteY38" fmla="*/ 213292 h 568686"/>
              <a:gd name="connsiteX39" fmla="*/ 490888 w 606298"/>
              <a:gd name="connsiteY39" fmla="*/ 303392 h 568686"/>
              <a:gd name="connsiteX40" fmla="*/ 511500 w 606298"/>
              <a:gd name="connsiteY40" fmla="*/ 374953 h 568686"/>
              <a:gd name="connsiteX41" fmla="*/ 572130 w 606298"/>
              <a:gd name="connsiteY41" fmla="*/ 290971 h 568686"/>
              <a:gd name="connsiteX42" fmla="*/ 517257 w 606298"/>
              <a:gd name="connsiteY42" fmla="*/ 210604 h 568686"/>
              <a:gd name="connsiteX43" fmla="*/ 89041 w 606298"/>
              <a:gd name="connsiteY43" fmla="*/ 210604 h 568686"/>
              <a:gd name="connsiteX44" fmla="*/ 34168 w 606298"/>
              <a:gd name="connsiteY44" fmla="*/ 290971 h 568686"/>
              <a:gd name="connsiteX45" fmla="*/ 94798 w 606298"/>
              <a:gd name="connsiteY45" fmla="*/ 374953 h 568686"/>
              <a:gd name="connsiteX46" fmla="*/ 115410 w 606298"/>
              <a:gd name="connsiteY46" fmla="*/ 303392 h 568686"/>
              <a:gd name="connsiteX47" fmla="*/ 89506 w 606298"/>
              <a:gd name="connsiteY47" fmla="*/ 213292 h 568686"/>
              <a:gd name="connsiteX48" fmla="*/ 419952 w 606298"/>
              <a:gd name="connsiteY48" fmla="*/ 171487 h 568686"/>
              <a:gd name="connsiteX49" fmla="*/ 438893 w 606298"/>
              <a:gd name="connsiteY49" fmla="*/ 199666 h 568686"/>
              <a:gd name="connsiteX50" fmla="*/ 470833 w 606298"/>
              <a:gd name="connsiteY50" fmla="*/ 256952 h 568686"/>
              <a:gd name="connsiteX51" fmla="*/ 484017 w 606298"/>
              <a:gd name="connsiteY51" fmla="*/ 200407 h 568686"/>
              <a:gd name="connsiteX52" fmla="*/ 484946 w 606298"/>
              <a:gd name="connsiteY52" fmla="*/ 193085 h 568686"/>
              <a:gd name="connsiteX53" fmla="*/ 419952 w 606298"/>
              <a:gd name="connsiteY53" fmla="*/ 171487 h 568686"/>
              <a:gd name="connsiteX54" fmla="*/ 186346 w 606298"/>
              <a:gd name="connsiteY54" fmla="*/ 171487 h 568686"/>
              <a:gd name="connsiteX55" fmla="*/ 121352 w 606298"/>
              <a:gd name="connsiteY55" fmla="*/ 193085 h 568686"/>
              <a:gd name="connsiteX56" fmla="*/ 122281 w 606298"/>
              <a:gd name="connsiteY56" fmla="*/ 200407 h 568686"/>
              <a:gd name="connsiteX57" fmla="*/ 135465 w 606298"/>
              <a:gd name="connsiteY57" fmla="*/ 256952 h 568686"/>
              <a:gd name="connsiteX58" fmla="*/ 167405 w 606298"/>
              <a:gd name="connsiteY58" fmla="*/ 199666 h 568686"/>
              <a:gd name="connsiteX59" fmla="*/ 186346 w 606298"/>
              <a:gd name="connsiteY59" fmla="*/ 171487 h 568686"/>
              <a:gd name="connsiteX60" fmla="*/ 303149 w 606298"/>
              <a:gd name="connsiteY60" fmla="*/ 159459 h 568686"/>
              <a:gd name="connsiteX61" fmla="*/ 236113 w 606298"/>
              <a:gd name="connsiteY61" fmla="*/ 162866 h 568686"/>
              <a:gd name="connsiteX62" fmla="*/ 196559 w 606298"/>
              <a:gd name="connsiteY62" fmla="*/ 218020 h 568686"/>
              <a:gd name="connsiteX63" fmla="*/ 153385 w 606298"/>
              <a:gd name="connsiteY63" fmla="*/ 301260 h 568686"/>
              <a:gd name="connsiteX64" fmla="*/ 184118 w 606298"/>
              <a:gd name="connsiteY64" fmla="*/ 356321 h 568686"/>
              <a:gd name="connsiteX65" fmla="*/ 222835 w 606298"/>
              <a:gd name="connsiteY65" fmla="*/ 406284 h 568686"/>
              <a:gd name="connsiteX66" fmla="*/ 227385 w 606298"/>
              <a:gd name="connsiteY66" fmla="*/ 411104 h 568686"/>
              <a:gd name="connsiteX67" fmla="*/ 234813 w 606298"/>
              <a:gd name="connsiteY67" fmla="*/ 419169 h 568686"/>
              <a:gd name="connsiteX68" fmla="*/ 294607 w 606298"/>
              <a:gd name="connsiteY68" fmla="*/ 422691 h 568686"/>
              <a:gd name="connsiteX69" fmla="*/ 311784 w 606298"/>
              <a:gd name="connsiteY69" fmla="*/ 422691 h 568686"/>
              <a:gd name="connsiteX70" fmla="*/ 371485 w 606298"/>
              <a:gd name="connsiteY70" fmla="*/ 419169 h 568686"/>
              <a:gd name="connsiteX71" fmla="*/ 378913 w 606298"/>
              <a:gd name="connsiteY71" fmla="*/ 411104 h 568686"/>
              <a:gd name="connsiteX72" fmla="*/ 383463 w 606298"/>
              <a:gd name="connsiteY72" fmla="*/ 406284 h 568686"/>
              <a:gd name="connsiteX73" fmla="*/ 422273 w 606298"/>
              <a:gd name="connsiteY73" fmla="*/ 356321 h 568686"/>
              <a:gd name="connsiteX74" fmla="*/ 452913 w 606298"/>
              <a:gd name="connsiteY74" fmla="*/ 301260 h 568686"/>
              <a:gd name="connsiteX75" fmla="*/ 409831 w 606298"/>
              <a:gd name="connsiteY75" fmla="*/ 218020 h 568686"/>
              <a:gd name="connsiteX76" fmla="*/ 370185 w 606298"/>
              <a:gd name="connsiteY76" fmla="*/ 162866 h 568686"/>
              <a:gd name="connsiteX77" fmla="*/ 303149 w 606298"/>
              <a:gd name="connsiteY77" fmla="*/ 159459 h 568686"/>
              <a:gd name="connsiteX78" fmla="*/ 303149 w 606298"/>
              <a:gd name="connsiteY78" fmla="*/ 95754 h 568686"/>
              <a:gd name="connsiteX79" fmla="*/ 269631 w 606298"/>
              <a:gd name="connsiteY79" fmla="*/ 125788 h 568686"/>
              <a:gd name="connsiteX80" fmla="*/ 336667 w 606298"/>
              <a:gd name="connsiteY80" fmla="*/ 125788 h 568686"/>
              <a:gd name="connsiteX81" fmla="*/ 303149 w 606298"/>
              <a:gd name="connsiteY81" fmla="*/ 95754 h 568686"/>
              <a:gd name="connsiteX82" fmla="*/ 413453 w 606298"/>
              <a:gd name="connsiteY82" fmla="*/ 34112 h 568686"/>
              <a:gd name="connsiteX83" fmla="*/ 326454 w 606298"/>
              <a:gd name="connsiteY83" fmla="*/ 70078 h 568686"/>
              <a:gd name="connsiteX84" fmla="*/ 388012 w 606298"/>
              <a:gd name="connsiteY84" fmla="*/ 130608 h 568686"/>
              <a:gd name="connsiteX85" fmla="*/ 490424 w 606298"/>
              <a:gd name="connsiteY85" fmla="*/ 158138 h 568686"/>
              <a:gd name="connsiteX86" fmla="*/ 490424 w 606298"/>
              <a:gd name="connsiteY86" fmla="*/ 156933 h 568686"/>
              <a:gd name="connsiteX87" fmla="*/ 453841 w 606298"/>
              <a:gd name="connsiteY87" fmla="*/ 45143 h 568686"/>
              <a:gd name="connsiteX88" fmla="*/ 413453 w 606298"/>
              <a:gd name="connsiteY88" fmla="*/ 34112 h 568686"/>
              <a:gd name="connsiteX89" fmla="*/ 192845 w 606298"/>
              <a:gd name="connsiteY89" fmla="*/ 34112 h 568686"/>
              <a:gd name="connsiteX90" fmla="*/ 152549 w 606298"/>
              <a:gd name="connsiteY90" fmla="*/ 45143 h 568686"/>
              <a:gd name="connsiteX91" fmla="*/ 115874 w 606298"/>
              <a:gd name="connsiteY91" fmla="*/ 156933 h 568686"/>
              <a:gd name="connsiteX92" fmla="*/ 115967 w 606298"/>
              <a:gd name="connsiteY92" fmla="*/ 158138 h 568686"/>
              <a:gd name="connsiteX93" fmla="*/ 218286 w 606298"/>
              <a:gd name="connsiteY93" fmla="*/ 130608 h 568686"/>
              <a:gd name="connsiteX94" fmla="*/ 279937 w 606298"/>
              <a:gd name="connsiteY94" fmla="*/ 70078 h 568686"/>
              <a:gd name="connsiteX95" fmla="*/ 192845 w 606298"/>
              <a:gd name="connsiteY95" fmla="*/ 34112 h 568686"/>
              <a:gd name="connsiteX96" fmla="*/ 192845 w 606298"/>
              <a:gd name="connsiteY96" fmla="*/ 0 h 568686"/>
              <a:gd name="connsiteX97" fmla="*/ 303149 w 606298"/>
              <a:gd name="connsiteY97" fmla="*/ 44494 h 568686"/>
              <a:gd name="connsiteX98" fmla="*/ 413453 w 606298"/>
              <a:gd name="connsiteY98" fmla="*/ 0 h 568686"/>
              <a:gd name="connsiteX99" fmla="*/ 472411 w 606298"/>
              <a:gd name="connsiteY99" fmla="*/ 16500 h 568686"/>
              <a:gd name="connsiteX100" fmla="*/ 515214 w 606298"/>
              <a:gd name="connsiteY100" fmla="*/ 78050 h 568686"/>
              <a:gd name="connsiteX101" fmla="*/ 524127 w 606298"/>
              <a:gd name="connsiteY101" fmla="*/ 167964 h 568686"/>
              <a:gd name="connsiteX102" fmla="*/ 524127 w 606298"/>
              <a:gd name="connsiteY102" fmla="*/ 174824 h 568686"/>
              <a:gd name="connsiteX103" fmla="*/ 606298 w 606298"/>
              <a:gd name="connsiteY103" fmla="*/ 290971 h 568686"/>
              <a:gd name="connsiteX104" fmla="*/ 516607 w 606298"/>
              <a:gd name="connsiteY104" fmla="*/ 411382 h 568686"/>
              <a:gd name="connsiteX105" fmla="*/ 516792 w 606298"/>
              <a:gd name="connsiteY105" fmla="*/ 413792 h 568686"/>
              <a:gd name="connsiteX106" fmla="*/ 464519 w 606298"/>
              <a:gd name="connsiteY106" fmla="*/ 553299 h 568686"/>
              <a:gd name="connsiteX107" fmla="*/ 408903 w 606298"/>
              <a:gd name="connsiteY107" fmla="*/ 568686 h 568686"/>
              <a:gd name="connsiteX108" fmla="*/ 303149 w 606298"/>
              <a:gd name="connsiteY108" fmla="*/ 532628 h 568686"/>
              <a:gd name="connsiteX109" fmla="*/ 197395 w 606298"/>
              <a:gd name="connsiteY109" fmla="*/ 568686 h 568686"/>
              <a:gd name="connsiteX110" fmla="*/ 141779 w 606298"/>
              <a:gd name="connsiteY110" fmla="*/ 553299 h 568686"/>
              <a:gd name="connsiteX111" fmla="*/ 89506 w 606298"/>
              <a:gd name="connsiteY111" fmla="*/ 413700 h 568686"/>
              <a:gd name="connsiteX112" fmla="*/ 89784 w 606298"/>
              <a:gd name="connsiteY112" fmla="*/ 411382 h 568686"/>
              <a:gd name="connsiteX113" fmla="*/ 0 w 606298"/>
              <a:gd name="connsiteY113" fmla="*/ 290971 h 568686"/>
              <a:gd name="connsiteX114" fmla="*/ 82171 w 606298"/>
              <a:gd name="connsiteY114" fmla="*/ 174824 h 568686"/>
              <a:gd name="connsiteX115" fmla="*/ 82171 w 606298"/>
              <a:gd name="connsiteY115" fmla="*/ 167964 h 568686"/>
              <a:gd name="connsiteX116" fmla="*/ 91084 w 606298"/>
              <a:gd name="connsiteY116" fmla="*/ 78050 h 568686"/>
              <a:gd name="connsiteX117" fmla="*/ 133887 w 606298"/>
              <a:gd name="connsiteY117" fmla="*/ 16500 h 568686"/>
              <a:gd name="connsiteX118" fmla="*/ 192845 w 606298"/>
              <a:gd name="connsiteY118" fmla="*/ 0 h 5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6298" h="568686">
                <a:moveTo>
                  <a:pt x="258582" y="455598"/>
                </a:moveTo>
                <a:cubicBezTo>
                  <a:pt x="273159" y="469039"/>
                  <a:pt x="288200" y="480811"/>
                  <a:pt x="303149" y="490637"/>
                </a:cubicBezTo>
                <a:cubicBezTo>
                  <a:pt x="318190" y="480811"/>
                  <a:pt x="333139" y="469039"/>
                  <a:pt x="347716" y="455598"/>
                </a:cubicBezTo>
                <a:cubicBezTo>
                  <a:pt x="335274" y="456432"/>
                  <a:pt x="323483" y="456896"/>
                  <a:pt x="311784" y="456896"/>
                </a:cubicBezTo>
                <a:lnTo>
                  <a:pt x="294607" y="456896"/>
                </a:lnTo>
                <a:cubicBezTo>
                  <a:pt x="282908" y="456896"/>
                  <a:pt x="271024" y="456432"/>
                  <a:pt x="258582" y="455598"/>
                </a:cubicBezTo>
                <a:close/>
                <a:moveTo>
                  <a:pt x="482810" y="426955"/>
                </a:moveTo>
                <a:cubicBezTo>
                  <a:pt x="458020" y="436688"/>
                  <a:pt x="431001" y="444104"/>
                  <a:pt x="402311" y="449202"/>
                </a:cubicBezTo>
                <a:lnTo>
                  <a:pt x="391633" y="460233"/>
                </a:lnTo>
                <a:cubicBezTo>
                  <a:pt x="373249" y="479421"/>
                  <a:pt x="353751" y="496384"/>
                  <a:pt x="333696" y="510752"/>
                </a:cubicBezTo>
                <a:cubicBezTo>
                  <a:pt x="360436" y="525768"/>
                  <a:pt x="385877" y="533647"/>
                  <a:pt x="407603" y="533647"/>
                </a:cubicBezTo>
                <a:cubicBezTo>
                  <a:pt x="421995" y="533647"/>
                  <a:pt x="434808" y="530218"/>
                  <a:pt x="445578" y="523358"/>
                </a:cubicBezTo>
                <a:cubicBezTo>
                  <a:pt x="470833" y="507507"/>
                  <a:pt x="484017" y="473303"/>
                  <a:pt x="482810" y="426955"/>
                </a:cubicBezTo>
                <a:close/>
                <a:moveTo>
                  <a:pt x="123488" y="426955"/>
                </a:moveTo>
                <a:cubicBezTo>
                  <a:pt x="122281" y="473303"/>
                  <a:pt x="135465" y="507507"/>
                  <a:pt x="160720" y="523358"/>
                </a:cubicBezTo>
                <a:cubicBezTo>
                  <a:pt x="171490" y="530218"/>
                  <a:pt x="184303" y="533647"/>
                  <a:pt x="198788" y="533647"/>
                </a:cubicBezTo>
                <a:cubicBezTo>
                  <a:pt x="220421" y="533647"/>
                  <a:pt x="245862" y="525768"/>
                  <a:pt x="272602" y="510752"/>
                </a:cubicBezTo>
                <a:cubicBezTo>
                  <a:pt x="252547" y="496384"/>
                  <a:pt x="233142" y="479421"/>
                  <a:pt x="214665" y="460233"/>
                </a:cubicBezTo>
                <a:lnTo>
                  <a:pt x="204080" y="449202"/>
                </a:lnTo>
                <a:cubicBezTo>
                  <a:pt x="175297" y="444104"/>
                  <a:pt x="148278" y="436688"/>
                  <a:pt x="123488" y="426955"/>
                </a:cubicBezTo>
                <a:close/>
                <a:moveTo>
                  <a:pt x="469069" y="346681"/>
                </a:moveTo>
                <a:cubicBezTo>
                  <a:pt x="463591" y="356043"/>
                  <a:pt x="457555" y="365313"/>
                  <a:pt x="450777" y="374953"/>
                </a:cubicBezTo>
                <a:lnTo>
                  <a:pt x="449292" y="377178"/>
                </a:lnTo>
                <a:cubicBezTo>
                  <a:pt x="437686" y="393770"/>
                  <a:pt x="434529" y="398405"/>
                  <a:pt x="425523" y="409250"/>
                </a:cubicBezTo>
                <a:cubicBezTo>
                  <a:pt x="444464" y="404523"/>
                  <a:pt x="462476" y="398497"/>
                  <a:pt x="479189" y="391360"/>
                </a:cubicBezTo>
                <a:cubicBezTo>
                  <a:pt x="476961" y="376992"/>
                  <a:pt x="473525" y="361976"/>
                  <a:pt x="469069" y="346681"/>
                </a:cubicBezTo>
                <a:close/>
                <a:moveTo>
                  <a:pt x="137229" y="346681"/>
                </a:moveTo>
                <a:cubicBezTo>
                  <a:pt x="132773" y="361976"/>
                  <a:pt x="129337" y="376992"/>
                  <a:pt x="127109" y="391360"/>
                </a:cubicBezTo>
                <a:cubicBezTo>
                  <a:pt x="143822" y="398497"/>
                  <a:pt x="161834" y="404523"/>
                  <a:pt x="180868" y="409250"/>
                </a:cubicBezTo>
                <a:cubicBezTo>
                  <a:pt x="171769" y="398312"/>
                  <a:pt x="168426" y="393492"/>
                  <a:pt x="157006" y="377178"/>
                </a:cubicBezTo>
                <a:lnTo>
                  <a:pt x="155521" y="375046"/>
                </a:lnTo>
                <a:cubicBezTo>
                  <a:pt x="148743" y="365313"/>
                  <a:pt x="142800" y="356043"/>
                  <a:pt x="137229" y="346681"/>
                </a:cubicBezTo>
                <a:close/>
                <a:moveTo>
                  <a:pt x="303114" y="237523"/>
                </a:moveTo>
                <a:cubicBezTo>
                  <a:pt x="329011" y="237523"/>
                  <a:pt x="350005" y="258485"/>
                  <a:pt x="350005" y="284343"/>
                </a:cubicBezTo>
                <a:cubicBezTo>
                  <a:pt x="350005" y="310201"/>
                  <a:pt x="329011" y="331163"/>
                  <a:pt x="303114" y="331163"/>
                </a:cubicBezTo>
                <a:cubicBezTo>
                  <a:pt x="277217" y="331163"/>
                  <a:pt x="256223" y="310201"/>
                  <a:pt x="256223" y="284343"/>
                </a:cubicBezTo>
                <a:cubicBezTo>
                  <a:pt x="256223" y="258485"/>
                  <a:pt x="277217" y="237523"/>
                  <a:pt x="303114" y="237523"/>
                </a:cubicBezTo>
                <a:close/>
                <a:moveTo>
                  <a:pt x="517257" y="210604"/>
                </a:moveTo>
                <a:lnTo>
                  <a:pt x="516792" y="213292"/>
                </a:lnTo>
                <a:cubicBezTo>
                  <a:pt x="511593" y="245550"/>
                  <a:pt x="503144" y="275027"/>
                  <a:pt x="490888" y="303392"/>
                </a:cubicBezTo>
                <a:cubicBezTo>
                  <a:pt x="500173" y="327771"/>
                  <a:pt x="507043" y="351872"/>
                  <a:pt x="511500" y="374953"/>
                </a:cubicBezTo>
                <a:cubicBezTo>
                  <a:pt x="550682" y="351223"/>
                  <a:pt x="572130" y="321560"/>
                  <a:pt x="572130" y="290971"/>
                </a:cubicBezTo>
                <a:cubicBezTo>
                  <a:pt x="572130" y="262143"/>
                  <a:pt x="552725" y="233778"/>
                  <a:pt x="517257" y="210604"/>
                </a:cubicBezTo>
                <a:close/>
                <a:moveTo>
                  <a:pt x="89041" y="210604"/>
                </a:moveTo>
                <a:cubicBezTo>
                  <a:pt x="53573" y="233778"/>
                  <a:pt x="34168" y="262143"/>
                  <a:pt x="34168" y="290971"/>
                </a:cubicBezTo>
                <a:cubicBezTo>
                  <a:pt x="34168" y="321560"/>
                  <a:pt x="55616" y="351223"/>
                  <a:pt x="94798" y="374953"/>
                </a:cubicBezTo>
                <a:cubicBezTo>
                  <a:pt x="99255" y="351872"/>
                  <a:pt x="106218" y="327771"/>
                  <a:pt x="115410" y="303392"/>
                </a:cubicBezTo>
                <a:cubicBezTo>
                  <a:pt x="103247" y="275027"/>
                  <a:pt x="94705" y="245550"/>
                  <a:pt x="89506" y="213292"/>
                </a:cubicBezTo>
                <a:close/>
                <a:moveTo>
                  <a:pt x="419952" y="171487"/>
                </a:moveTo>
                <a:cubicBezTo>
                  <a:pt x="426451" y="180571"/>
                  <a:pt x="432765" y="190026"/>
                  <a:pt x="438893" y="199666"/>
                </a:cubicBezTo>
                <a:cubicBezTo>
                  <a:pt x="450777" y="218576"/>
                  <a:pt x="461548" y="237856"/>
                  <a:pt x="470833" y="256952"/>
                </a:cubicBezTo>
                <a:cubicBezTo>
                  <a:pt x="477146" y="237949"/>
                  <a:pt x="481510" y="219410"/>
                  <a:pt x="484017" y="200407"/>
                </a:cubicBezTo>
                <a:lnTo>
                  <a:pt x="484946" y="193085"/>
                </a:lnTo>
                <a:cubicBezTo>
                  <a:pt x="465633" y="184278"/>
                  <a:pt x="443814" y="177048"/>
                  <a:pt x="419952" y="171487"/>
                </a:cubicBezTo>
                <a:close/>
                <a:moveTo>
                  <a:pt x="186346" y="171487"/>
                </a:moveTo>
                <a:cubicBezTo>
                  <a:pt x="162577" y="177048"/>
                  <a:pt x="140758" y="184278"/>
                  <a:pt x="121352" y="193085"/>
                </a:cubicBezTo>
                <a:lnTo>
                  <a:pt x="122281" y="200407"/>
                </a:lnTo>
                <a:cubicBezTo>
                  <a:pt x="124881" y="219410"/>
                  <a:pt x="129152" y="237949"/>
                  <a:pt x="135465" y="256952"/>
                </a:cubicBezTo>
                <a:cubicBezTo>
                  <a:pt x="144750" y="237856"/>
                  <a:pt x="155521" y="218576"/>
                  <a:pt x="167405" y="199666"/>
                </a:cubicBezTo>
                <a:cubicBezTo>
                  <a:pt x="173533" y="190026"/>
                  <a:pt x="179847" y="180571"/>
                  <a:pt x="186346" y="171487"/>
                </a:cubicBezTo>
                <a:close/>
                <a:moveTo>
                  <a:pt x="303149" y="159459"/>
                </a:moveTo>
                <a:cubicBezTo>
                  <a:pt x="279473" y="159459"/>
                  <a:pt x="255797" y="160595"/>
                  <a:pt x="236113" y="162866"/>
                </a:cubicBezTo>
                <a:cubicBezTo>
                  <a:pt x="222000" y="180200"/>
                  <a:pt x="208630" y="198739"/>
                  <a:pt x="196559" y="218020"/>
                </a:cubicBezTo>
                <a:cubicBezTo>
                  <a:pt x="179754" y="244438"/>
                  <a:pt x="165270" y="272432"/>
                  <a:pt x="153385" y="301260"/>
                </a:cubicBezTo>
                <a:cubicBezTo>
                  <a:pt x="162020" y="318965"/>
                  <a:pt x="172047" y="337040"/>
                  <a:pt x="184118" y="356321"/>
                </a:cubicBezTo>
                <a:cubicBezTo>
                  <a:pt x="199809" y="381534"/>
                  <a:pt x="207980" y="390340"/>
                  <a:pt x="222835" y="406284"/>
                </a:cubicBezTo>
                <a:cubicBezTo>
                  <a:pt x="224321" y="407767"/>
                  <a:pt x="225807" y="409436"/>
                  <a:pt x="227385" y="411104"/>
                </a:cubicBezTo>
                <a:lnTo>
                  <a:pt x="234813" y="419169"/>
                </a:lnTo>
                <a:cubicBezTo>
                  <a:pt x="254218" y="421486"/>
                  <a:pt x="274273" y="422691"/>
                  <a:pt x="294607" y="422691"/>
                </a:cubicBezTo>
                <a:lnTo>
                  <a:pt x="311784" y="422691"/>
                </a:lnTo>
                <a:cubicBezTo>
                  <a:pt x="332025" y="422691"/>
                  <a:pt x="352080" y="421486"/>
                  <a:pt x="371485" y="419169"/>
                </a:cubicBezTo>
                <a:lnTo>
                  <a:pt x="378913" y="411104"/>
                </a:lnTo>
                <a:cubicBezTo>
                  <a:pt x="380491" y="409436"/>
                  <a:pt x="382070" y="407767"/>
                  <a:pt x="383463" y="406284"/>
                </a:cubicBezTo>
                <a:cubicBezTo>
                  <a:pt x="398318" y="390340"/>
                  <a:pt x="406489" y="381534"/>
                  <a:pt x="422273" y="356321"/>
                </a:cubicBezTo>
                <a:cubicBezTo>
                  <a:pt x="434343" y="337040"/>
                  <a:pt x="444371" y="318965"/>
                  <a:pt x="452913" y="301260"/>
                </a:cubicBezTo>
                <a:cubicBezTo>
                  <a:pt x="441028" y="272432"/>
                  <a:pt x="426544" y="244438"/>
                  <a:pt x="409831" y="218020"/>
                </a:cubicBezTo>
                <a:cubicBezTo>
                  <a:pt x="397668" y="198739"/>
                  <a:pt x="384391" y="180200"/>
                  <a:pt x="370185" y="162866"/>
                </a:cubicBezTo>
                <a:cubicBezTo>
                  <a:pt x="350502" y="160595"/>
                  <a:pt x="326825" y="159459"/>
                  <a:pt x="303149" y="159459"/>
                </a:cubicBezTo>
                <a:close/>
                <a:moveTo>
                  <a:pt x="303149" y="95754"/>
                </a:moveTo>
                <a:cubicBezTo>
                  <a:pt x="291729" y="104931"/>
                  <a:pt x="280494" y="115035"/>
                  <a:pt x="269631" y="125788"/>
                </a:cubicBezTo>
                <a:cubicBezTo>
                  <a:pt x="288758" y="124861"/>
                  <a:pt x="317540" y="124861"/>
                  <a:pt x="336667" y="125788"/>
                </a:cubicBezTo>
                <a:cubicBezTo>
                  <a:pt x="325897" y="115035"/>
                  <a:pt x="314662" y="104931"/>
                  <a:pt x="303149" y="95754"/>
                </a:cubicBezTo>
                <a:close/>
                <a:moveTo>
                  <a:pt x="413453" y="34112"/>
                </a:moveTo>
                <a:cubicBezTo>
                  <a:pt x="388941" y="34112"/>
                  <a:pt x="359693" y="46162"/>
                  <a:pt x="326454" y="70078"/>
                </a:cubicBezTo>
                <a:cubicBezTo>
                  <a:pt x="347530" y="87226"/>
                  <a:pt x="368235" y="107619"/>
                  <a:pt x="388012" y="130608"/>
                </a:cubicBezTo>
                <a:cubicBezTo>
                  <a:pt x="425801" y="136077"/>
                  <a:pt x="460155" y="145346"/>
                  <a:pt x="490424" y="158138"/>
                </a:cubicBezTo>
                <a:lnTo>
                  <a:pt x="490424" y="156933"/>
                </a:lnTo>
                <a:cubicBezTo>
                  <a:pt x="493023" y="105117"/>
                  <a:pt x="478632" y="61179"/>
                  <a:pt x="453841" y="45143"/>
                </a:cubicBezTo>
                <a:cubicBezTo>
                  <a:pt x="442607" y="37820"/>
                  <a:pt x="428958" y="34112"/>
                  <a:pt x="413453" y="34112"/>
                </a:cubicBezTo>
                <a:close/>
                <a:moveTo>
                  <a:pt x="192845" y="34112"/>
                </a:moveTo>
                <a:cubicBezTo>
                  <a:pt x="177340" y="34112"/>
                  <a:pt x="163784" y="37820"/>
                  <a:pt x="152549" y="45143"/>
                </a:cubicBezTo>
                <a:cubicBezTo>
                  <a:pt x="127759" y="61179"/>
                  <a:pt x="113368" y="105117"/>
                  <a:pt x="115874" y="156933"/>
                </a:cubicBezTo>
                <a:lnTo>
                  <a:pt x="115967" y="158138"/>
                </a:lnTo>
                <a:cubicBezTo>
                  <a:pt x="146143" y="145346"/>
                  <a:pt x="180497" y="136077"/>
                  <a:pt x="218286" y="130608"/>
                </a:cubicBezTo>
                <a:cubicBezTo>
                  <a:pt x="238062" y="107619"/>
                  <a:pt x="258768" y="87226"/>
                  <a:pt x="279937" y="70078"/>
                </a:cubicBezTo>
                <a:cubicBezTo>
                  <a:pt x="246697" y="46162"/>
                  <a:pt x="217450" y="34112"/>
                  <a:pt x="192845" y="34112"/>
                </a:cubicBezTo>
                <a:close/>
                <a:moveTo>
                  <a:pt x="192845" y="0"/>
                </a:moveTo>
                <a:cubicBezTo>
                  <a:pt x="225342" y="0"/>
                  <a:pt x="262482" y="14924"/>
                  <a:pt x="303149" y="44494"/>
                </a:cubicBezTo>
                <a:cubicBezTo>
                  <a:pt x="343816" y="14924"/>
                  <a:pt x="380956" y="0"/>
                  <a:pt x="413453" y="0"/>
                </a:cubicBezTo>
                <a:cubicBezTo>
                  <a:pt x="435643" y="0"/>
                  <a:pt x="455513" y="5562"/>
                  <a:pt x="472411" y="16500"/>
                </a:cubicBezTo>
                <a:cubicBezTo>
                  <a:pt x="491445" y="28828"/>
                  <a:pt x="506208" y="50148"/>
                  <a:pt x="515214" y="78050"/>
                </a:cubicBezTo>
                <a:cubicBezTo>
                  <a:pt x="523756" y="104468"/>
                  <a:pt x="526820" y="135613"/>
                  <a:pt x="524127" y="167964"/>
                </a:cubicBezTo>
                <a:lnTo>
                  <a:pt x="524127" y="174824"/>
                </a:lnTo>
                <a:cubicBezTo>
                  <a:pt x="577144" y="205506"/>
                  <a:pt x="606298" y="246662"/>
                  <a:pt x="606298" y="290971"/>
                </a:cubicBezTo>
                <a:cubicBezTo>
                  <a:pt x="606298" y="337597"/>
                  <a:pt x="574451" y="380236"/>
                  <a:pt x="516607" y="411382"/>
                </a:cubicBezTo>
                <a:cubicBezTo>
                  <a:pt x="516700" y="412216"/>
                  <a:pt x="516792" y="412958"/>
                  <a:pt x="516792" y="413792"/>
                </a:cubicBezTo>
                <a:cubicBezTo>
                  <a:pt x="521528" y="479513"/>
                  <a:pt x="503051" y="529105"/>
                  <a:pt x="464519" y="553299"/>
                </a:cubicBezTo>
                <a:cubicBezTo>
                  <a:pt x="448363" y="563495"/>
                  <a:pt x="429701" y="568686"/>
                  <a:pt x="408903" y="568686"/>
                </a:cubicBezTo>
                <a:cubicBezTo>
                  <a:pt x="376870" y="568686"/>
                  <a:pt x="340381" y="556172"/>
                  <a:pt x="303149" y="532628"/>
                </a:cubicBezTo>
                <a:cubicBezTo>
                  <a:pt x="266010" y="556172"/>
                  <a:pt x="229428" y="568686"/>
                  <a:pt x="197395" y="568686"/>
                </a:cubicBezTo>
                <a:cubicBezTo>
                  <a:pt x="176690" y="568686"/>
                  <a:pt x="157935" y="563495"/>
                  <a:pt x="141779" y="553299"/>
                </a:cubicBezTo>
                <a:cubicBezTo>
                  <a:pt x="103340" y="529105"/>
                  <a:pt x="84770" y="479513"/>
                  <a:pt x="89506" y="413700"/>
                </a:cubicBezTo>
                <a:cubicBezTo>
                  <a:pt x="89598" y="412958"/>
                  <a:pt x="89691" y="412124"/>
                  <a:pt x="89784" y="411382"/>
                </a:cubicBezTo>
                <a:cubicBezTo>
                  <a:pt x="31847" y="380236"/>
                  <a:pt x="0" y="337597"/>
                  <a:pt x="0" y="290971"/>
                </a:cubicBezTo>
                <a:cubicBezTo>
                  <a:pt x="0" y="246662"/>
                  <a:pt x="29154" y="205506"/>
                  <a:pt x="82171" y="174824"/>
                </a:cubicBezTo>
                <a:lnTo>
                  <a:pt x="82171" y="167964"/>
                </a:lnTo>
                <a:cubicBezTo>
                  <a:pt x="79478" y="135613"/>
                  <a:pt x="82542" y="104468"/>
                  <a:pt x="91084" y="78050"/>
                </a:cubicBezTo>
                <a:cubicBezTo>
                  <a:pt x="100090" y="50148"/>
                  <a:pt x="114946" y="28828"/>
                  <a:pt x="133887" y="16500"/>
                </a:cubicBezTo>
                <a:cubicBezTo>
                  <a:pt x="150785" y="5562"/>
                  <a:pt x="170655" y="0"/>
                  <a:pt x="19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椭圆 45"/>
          <p:cNvSpPr/>
          <p:nvPr/>
        </p:nvSpPr>
        <p:spPr>
          <a:xfrm>
            <a:off x="8551177" y="2313474"/>
            <a:ext cx="755387" cy="733741"/>
          </a:xfrm>
          <a:custGeom>
            <a:avLst/>
            <a:gdLst>
              <a:gd name="connsiteX0" fmla="*/ 357006 w 608274"/>
              <a:gd name="connsiteY0" fmla="*/ 315793 h 590844"/>
              <a:gd name="connsiteX1" fmla="*/ 344664 w 608274"/>
              <a:gd name="connsiteY1" fmla="*/ 351821 h 590844"/>
              <a:gd name="connsiteX2" fmla="*/ 552405 w 608274"/>
              <a:gd name="connsiteY2" fmla="*/ 559238 h 590844"/>
              <a:gd name="connsiteX3" fmla="*/ 554572 w 608274"/>
              <a:gd name="connsiteY3" fmla="*/ 560178 h 590844"/>
              <a:gd name="connsiteX4" fmla="*/ 554666 w 608274"/>
              <a:gd name="connsiteY4" fmla="*/ 560178 h 590844"/>
              <a:gd name="connsiteX5" fmla="*/ 556928 w 608274"/>
              <a:gd name="connsiteY5" fmla="*/ 559238 h 590844"/>
              <a:gd name="connsiteX6" fmla="*/ 576618 w 608274"/>
              <a:gd name="connsiteY6" fmla="*/ 539578 h 590844"/>
              <a:gd name="connsiteX7" fmla="*/ 577560 w 608274"/>
              <a:gd name="connsiteY7" fmla="*/ 537320 h 590844"/>
              <a:gd name="connsiteX8" fmla="*/ 576618 w 608274"/>
              <a:gd name="connsiteY8" fmla="*/ 535063 h 590844"/>
              <a:gd name="connsiteX9" fmla="*/ 347019 w 608274"/>
              <a:gd name="connsiteY9" fmla="*/ 272617 h 590844"/>
              <a:gd name="connsiteX10" fmla="*/ 361339 w 608274"/>
              <a:gd name="connsiteY10" fmla="*/ 276756 h 590844"/>
              <a:gd name="connsiteX11" fmla="*/ 370572 w 608274"/>
              <a:gd name="connsiteY11" fmla="*/ 285974 h 590844"/>
              <a:gd name="connsiteX12" fmla="*/ 598287 w 608274"/>
              <a:gd name="connsiteY12" fmla="*/ 513333 h 590844"/>
              <a:gd name="connsiteX13" fmla="*/ 608274 w 608274"/>
              <a:gd name="connsiteY13" fmla="*/ 537320 h 590844"/>
              <a:gd name="connsiteX14" fmla="*/ 598287 w 608274"/>
              <a:gd name="connsiteY14" fmla="*/ 561213 h 590844"/>
              <a:gd name="connsiteX15" fmla="*/ 578691 w 608274"/>
              <a:gd name="connsiteY15" fmla="*/ 580873 h 590844"/>
              <a:gd name="connsiteX16" fmla="*/ 554666 w 608274"/>
              <a:gd name="connsiteY16" fmla="*/ 590844 h 590844"/>
              <a:gd name="connsiteX17" fmla="*/ 554572 w 608274"/>
              <a:gd name="connsiteY17" fmla="*/ 590844 h 590844"/>
              <a:gd name="connsiteX18" fmla="*/ 530736 w 608274"/>
              <a:gd name="connsiteY18" fmla="*/ 580873 h 590844"/>
              <a:gd name="connsiteX19" fmla="*/ 316211 w 608274"/>
              <a:gd name="connsiteY19" fmla="*/ 366683 h 590844"/>
              <a:gd name="connsiteX20" fmla="*/ 312442 w 608274"/>
              <a:gd name="connsiteY20" fmla="*/ 350880 h 590844"/>
              <a:gd name="connsiteX21" fmla="*/ 327328 w 608274"/>
              <a:gd name="connsiteY21" fmla="*/ 307610 h 590844"/>
              <a:gd name="connsiteX22" fmla="*/ 335902 w 608274"/>
              <a:gd name="connsiteY22" fmla="*/ 282588 h 590844"/>
              <a:gd name="connsiteX23" fmla="*/ 347019 w 608274"/>
              <a:gd name="connsiteY23" fmla="*/ 272617 h 590844"/>
              <a:gd name="connsiteX24" fmla="*/ 74870 w 608274"/>
              <a:gd name="connsiteY24" fmla="*/ 82350 h 590844"/>
              <a:gd name="connsiteX25" fmla="*/ 426850 w 608274"/>
              <a:gd name="connsiteY25" fmla="*/ 82350 h 590844"/>
              <a:gd name="connsiteX26" fmla="*/ 426850 w 608274"/>
              <a:gd name="connsiteY26" fmla="*/ 306027 h 590844"/>
              <a:gd name="connsiteX27" fmla="*/ 379461 w 608274"/>
              <a:gd name="connsiteY27" fmla="*/ 258714 h 590844"/>
              <a:gd name="connsiteX28" fmla="*/ 341210 w 608274"/>
              <a:gd name="connsiteY28" fmla="*/ 247709 h 590844"/>
              <a:gd name="connsiteX29" fmla="*/ 315867 w 608274"/>
              <a:gd name="connsiteY29" fmla="*/ 265957 h 590844"/>
              <a:gd name="connsiteX30" fmla="*/ 204507 w 608274"/>
              <a:gd name="connsiteY30" fmla="*/ 235763 h 590844"/>
              <a:gd name="connsiteX31" fmla="*/ 195274 w 608274"/>
              <a:gd name="connsiteY31" fmla="*/ 230590 h 590844"/>
              <a:gd name="connsiteX32" fmla="*/ 213740 w 608274"/>
              <a:gd name="connsiteY32" fmla="*/ 231154 h 590844"/>
              <a:gd name="connsiteX33" fmla="*/ 225517 w 608274"/>
              <a:gd name="connsiteY33" fmla="*/ 231719 h 590844"/>
              <a:gd name="connsiteX34" fmla="*/ 248599 w 608274"/>
              <a:gd name="connsiteY34" fmla="*/ 232377 h 590844"/>
              <a:gd name="connsiteX35" fmla="*/ 322085 w 608274"/>
              <a:gd name="connsiteY35" fmla="*/ 227674 h 590844"/>
              <a:gd name="connsiteX36" fmla="*/ 361749 w 608274"/>
              <a:gd name="connsiteY36" fmla="*/ 186852 h 590844"/>
              <a:gd name="connsiteX37" fmla="*/ 323216 w 608274"/>
              <a:gd name="connsiteY37" fmla="*/ 133049 h 590844"/>
              <a:gd name="connsiteX38" fmla="*/ 205167 w 608274"/>
              <a:gd name="connsiteY38" fmla="*/ 122514 h 590844"/>
              <a:gd name="connsiteX39" fmla="*/ 158248 w 608274"/>
              <a:gd name="connsiteY39" fmla="*/ 124395 h 590844"/>
              <a:gd name="connsiteX40" fmla="*/ 157683 w 608274"/>
              <a:gd name="connsiteY40" fmla="*/ 124395 h 590844"/>
              <a:gd name="connsiteX41" fmla="*/ 137239 w 608274"/>
              <a:gd name="connsiteY41" fmla="*/ 144336 h 590844"/>
              <a:gd name="connsiteX42" fmla="*/ 157212 w 608274"/>
              <a:gd name="connsiteY42" fmla="*/ 165312 h 590844"/>
              <a:gd name="connsiteX43" fmla="*/ 208087 w 608274"/>
              <a:gd name="connsiteY43" fmla="*/ 163336 h 590844"/>
              <a:gd name="connsiteX44" fmla="*/ 306634 w 608274"/>
              <a:gd name="connsiteY44" fmla="*/ 170485 h 590844"/>
              <a:gd name="connsiteX45" fmla="*/ 321049 w 608274"/>
              <a:gd name="connsiteY45" fmla="*/ 183465 h 590844"/>
              <a:gd name="connsiteX46" fmla="*/ 311251 w 608274"/>
              <a:gd name="connsiteY46" fmla="*/ 188263 h 590844"/>
              <a:gd name="connsiteX47" fmla="*/ 250200 w 608274"/>
              <a:gd name="connsiteY47" fmla="*/ 191461 h 590844"/>
              <a:gd name="connsiteX48" fmla="*/ 225517 w 608274"/>
              <a:gd name="connsiteY48" fmla="*/ 190896 h 590844"/>
              <a:gd name="connsiteX49" fmla="*/ 216755 w 608274"/>
              <a:gd name="connsiteY49" fmla="*/ 190426 h 590844"/>
              <a:gd name="connsiteX50" fmla="*/ 156929 w 608274"/>
              <a:gd name="connsiteY50" fmla="*/ 206040 h 590844"/>
              <a:gd name="connsiteX51" fmla="*/ 150335 w 608274"/>
              <a:gd name="connsiteY51" fmla="*/ 236516 h 590844"/>
              <a:gd name="connsiteX52" fmla="*/ 187078 w 608274"/>
              <a:gd name="connsiteY52" fmla="*/ 272823 h 590844"/>
              <a:gd name="connsiteX53" fmla="*/ 300887 w 608274"/>
              <a:gd name="connsiteY53" fmla="*/ 305839 h 590844"/>
              <a:gd name="connsiteX54" fmla="*/ 291277 w 608274"/>
              <a:gd name="connsiteY54" fmla="*/ 334057 h 590844"/>
              <a:gd name="connsiteX55" fmla="*/ 74870 w 608274"/>
              <a:gd name="connsiteY55" fmla="*/ 334057 h 590844"/>
              <a:gd name="connsiteX56" fmla="*/ 41731 w 608274"/>
              <a:gd name="connsiteY56" fmla="*/ 0 h 590844"/>
              <a:gd name="connsiteX57" fmla="*/ 459894 w 608274"/>
              <a:gd name="connsiteY57" fmla="*/ 0 h 590844"/>
              <a:gd name="connsiteX58" fmla="*/ 501720 w 608274"/>
              <a:gd name="connsiteY58" fmla="*/ 41669 h 590844"/>
              <a:gd name="connsiteX59" fmla="*/ 501720 w 608274"/>
              <a:gd name="connsiteY59" fmla="*/ 374737 h 590844"/>
              <a:gd name="connsiteX60" fmla="*/ 501155 w 608274"/>
              <a:gd name="connsiteY60" fmla="*/ 380193 h 590844"/>
              <a:gd name="connsiteX61" fmla="*/ 457539 w 608274"/>
              <a:gd name="connsiteY61" fmla="*/ 336643 h 590844"/>
              <a:gd name="connsiteX62" fmla="*/ 457539 w 608274"/>
              <a:gd name="connsiteY62" fmla="*/ 66971 h 590844"/>
              <a:gd name="connsiteX63" fmla="*/ 442184 w 608274"/>
              <a:gd name="connsiteY63" fmla="*/ 51639 h 590844"/>
              <a:gd name="connsiteX64" fmla="*/ 59536 w 608274"/>
              <a:gd name="connsiteY64" fmla="*/ 51639 h 590844"/>
              <a:gd name="connsiteX65" fmla="*/ 44181 w 608274"/>
              <a:gd name="connsiteY65" fmla="*/ 66971 h 590844"/>
              <a:gd name="connsiteX66" fmla="*/ 44181 w 608274"/>
              <a:gd name="connsiteY66" fmla="*/ 349341 h 590844"/>
              <a:gd name="connsiteX67" fmla="*/ 59536 w 608274"/>
              <a:gd name="connsiteY67" fmla="*/ 364673 h 590844"/>
              <a:gd name="connsiteX68" fmla="*/ 287128 w 608274"/>
              <a:gd name="connsiteY68" fmla="*/ 364673 h 590844"/>
              <a:gd name="connsiteX69" fmla="*/ 298055 w 608274"/>
              <a:gd name="connsiteY69" fmla="*/ 384708 h 590844"/>
              <a:gd name="connsiteX70" fmla="*/ 329801 w 608274"/>
              <a:gd name="connsiteY70" fmla="*/ 416406 h 590844"/>
              <a:gd name="connsiteX71" fmla="*/ 41731 w 608274"/>
              <a:gd name="connsiteY71" fmla="*/ 416406 h 590844"/>
              <a:gd name="connsiteX72" fmla="*/ 0 w 608274"/>
              <a:gd name="connsiteY72" fmla="*/ 374737 h 590844"/>
              <a:gd name="connsiteX73" fmla="*/ 0 w 608274"/>
              <a:gd name="connsiteY73" fmla="*/ 41669 h 590844"/>
              <a:gd name="connsiteX74" fmla="*/ 41731 w 608274"/>
              <a:gd name="connsiteY74" fmla="*/ 0 h 59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274" h="590844">
                <a:moveTo>
                  <a:pt x="357006" y="315793"/>
                </a:moveTo>
                <a:lnTo>
                  <a:pt x="344664" y="351821"/>
                </a:lnTo>
                <a:lnTo>
                  <a:pt x="552405" y="559238"/>
                </a:lnTo>
                <a:cubicBezTo>
                  <a:pt x="552971" y="559802"/>
                  <a:pt x="553818" y="560178"/>
                  <a:pt x="554572" y="560178"/>
                </a:cubicBezTo>
                <a:lnTo>
                  <a:pt x="554666" y="560178"/>
                </a:lnTo>
                <a:cubicBezTo>
                  <a:pt x="555514" y="560178"/>
                  <a:pt x="556362" y="559802"/>
                  <a:pt x="556928" y="559238"/>
                </a:cubicBezTo>
                <a:lnTo>
                  <a:pt x="576618" y="539578"/>
                </a:lnTo>
                <a:cubicBezTo>
                  <a:pt x="577372" y="538825"/>
                  <a:pt x="577560" y="537885"/>
                  <a:pt x="577560" y="537320"/>
                </a:cubicBezTo>
                <a:cubicBezTo>
                  <a:pt x="577560" y="536756"/>
                  <a:pt x="577372" y="535815"/>
                  <a:pt x="576618" y="535063"/>
                </a:cubicBezTo>
                <a:close/>
                <a:moveTo>
                  <a:pt x="347019" y="272617"/>
                </a:moveTo>
                <a:cubicBezTo>
                  <a:pt x="352106" y="271394"/>
                  <a:pt x="357571" y="272993"/>
                  <a:pt x="361339" y="276756"/>
                </a:cubicBezTo>
                <a:lnTo>
                  <a:pt x="370572" y="285974"/>
                </a:lnTo>
                <a:lnTo>
                  <a:pt x="598287" y="513333"/>
                </a:lnTo>
                <a:cubicBezTo>
                  <a:pt x="604694" y="519730"/>
                  <a:pt x="608274" y="528290"/>
                  <a:pt x="608274" y="537320"/>
                </a:cubicBezTo>
                <a:cubicBezTo>
                  <a:pt x="608274" y="546351"/>
                  <a:pt x="604694" y="554817"/>
                  <a:pt x="598287" y="561213"/>
                </a:cubicBezTo>
                <a:lnTo>
                  <a:pt x="578691" y="580873"/>
                </a:lnTo>
                <a:cubicBezTo>
                  <a:pt x="572284" y="587269"/>
                  <a:pt x="563805" y="590844"/>
                  <a:pt x="554666" y="590844"/>
                </a:cubicBezTo>
                <a:lnTo>
                  <a:pt x="554572" y="590844"/>
                </a:lnTo>
                <a:cubicBezTo>
                  <a:pt x="545622" y="590844"/>
                  <a:pt x="537143" y="587269"/>
                  <a:pt x="530736" y="580873"/>
                </a:cubicBezTo>
                <a:lnTo>
                  <a:pt x="316211" y="366683"/>
                </a:lnTo>
                <a:cubicBezTo>
                  <a:pt x="312066" y="362544"/>
                  <a:pt x="310558" y="356430"/>
                  <a:pt x="312442" y="350880"/>
                </a:cubicBezTo>
                <a:lnTo>
                  <a:pt x="327328" y="307610"/>
                </a:lnTo>
                <a:lnTo>
                  <a:pt x="335902" y="282588"/>
                </a:lnTo>
                <a:cubicBezTo>
                  <a:pt x="337598" y="277602"/>
                  <a:pt x="341837" y="273840"/>
                  <a:pt x="347019" y="272617"/>
                </a:cubicBezTo>
                <a:close/>
                <a:moveTo>
                  <a:pt x="74870" y="82350"/>
                </a:moveTo>
                <a:lnTo>
                  <a:pt x="426850" y="82350"/>
                </a:lnTo>
                <a:lnTo>
                  <a:pt x="426850" y="306027"/>
                </a:lnTo>
                <a:lnTo>
                  <a:pt x="379461" y="258714"/>
                </a:lnTo>
                <a:cubicBezTo>
                  <a:pt x="369474" y="248650"/>
                  <a:pt x="354966" y="244511"/>
                  <a:pt x="341210" y="247709"/>
                </a:cubicBezTo>
                <a:cubicBezTo>
                  <a:pt x="330564" y="250249"/>
                  <a:pt x="321520" y="256927"/>
                  <a:pt x="315867" y="265957"/>
                </a:cubicBezTo>
                <a:cubicBezTo>
                  <a:pt x="275073" y="263229"/>
                  <a:pt x="245113" y="254764"/>
                  <a:pt x="204507" y="235763"/>
                </a:cubicBezTo>
                <a:cubicBezTo>
                  <a:pt x="200550" y="233882"/>
                  <a:pt x="197535" y="232095"/>
                  <a:pt x="195274" y="230590"/>
                </a:cubicBezTo>
                <a:cubicBezTo>
                  <a:pt x="201398" y="230308"/>
                  <a:pt x="209500" y="230872"/>
                  <a:pt x="213740" y="231154"/>
                </a:cubicBezTo>
                <a:cubicBezTo>
                  <a:pt x="218262" y="231531"/>
                  <a:pt x="222313" y="231719"/>
                  <a:pt x="225517" y="231719"/>
                </a:cubicBezTo>
                <a:cubicBezTo>
                  <a:pt x="232959" y="231719"/>
                  <a:pt x="240779" y="232095"/>
                  <a:pt x="248599" y="232377"/>
                </a:cubicBezTo>
                <a:cubicBezTo>
                  <a:pt x="272812" y="233318"/>
                  <a:pt x="297966" y="234258"/>
                  <a:pt x="322085" y="227674"/>
                </a:cubicBezTo>
                <a:cubicBezTo>
                  <a:pt x="355813" y="218456"/>
                  <a:pt x="361089" y="196070"/>
                  <a:pt x="361749" y="186852"/>
                </a:cubicBezTo>
                <a:cubicBezTo>
                  <a:pt x="363351" y="165594"/>
                  <a:pt x="347900" y="143960"/>
                  <a:pt x="323216" y="133049"/>
                </a:cubicBezTo>
                <a:cubicBezTo>
                  <a:pt x="286190" y="116776"/>
                  <a:pt x="245019" y="119692"/>
                  <a:pt x="205167" y="122514"/>
                </a:cubicBezTo>
                <a:cubicBezTo>
                  <a:pt x="188585" y="123737"/>
                  <a:pt x="172851" y="124866"/>
                  <a:pt x="158248" y="124395"/>
                </a:cubicBezTo>
                <a:lnTo>
                  <a:pt x="157683" y="124395"/>
                </a:lnTo>
                <a:cubicBezTo>
                  <a:pt x="146660" y="124395"/>
                  <a:pt x="137522" y="133237"/>
                  <a:pt x="137239" y="144336"/>
                </a:cubicBezTo>
                <a:cubicBezTo>
                  <a:pt x="136956" y="155623"/>
                  <a:pt x="145907" y="165030"/>
                  <a:pt x="157212" y="165312"/>
                </a:cubicBezTo>
                <a:cubicBezTo>
                  <a:pt x="173699" y="165688"/>
                  <a:pt x="191223" y="164465"/>
                  <a:pt x="208087" y="163336"/>
                </a:cubicBezTo>
                <a:cubicBezTo>
                  <a:pt x="242946" y="160891"/>
                  <a:pt x="278935" y="158257"/>
                  <a:pt x="306634" y="170485"/>
                </a:cubicBezTo>
                <a:cubicBezTo>
                  <a:pt x="316809" y="174906"/>
                  <a:pt x="320955" y="181866"/>
                  <a:pt x="321049" y="183465"/>
                </a:cubicBezTo>
                <a:cubicBezTo>
                  <a:pt x="320672" y="184124"/>
                  <a:pt x="318034" y="186381"/>
                  <a:pt x="311251" y="188263"/>
                </a:cubicBezTo>
                <a:cubicBezTo>
                  <a:pt x="293256" y="193248"/>
                  <a:pt x="271398" y="192307"/>
                  <a:pt x="250200" y="191461"/>
                </a:cubicBezTo>
                <a:cubicBezTo>
                  <a:pt x="241815" y="191178"/>
                  <a:pt x="233525" y="190896"/>
                  <a:pt x="225517" y="190896"/>
                </a:cubicBezTo>
                <a:cubicBezTo>
                  <a:pt x="223067" y="190896"/>
                  <a:pt x="220052" y="190614"/>
                  <a:pt x="216755" y="190426"/>
                </a:cubicBezTo>
                <a:cubicBezTo>
                  <a:pt x="198477" y="189015"/>
                  <a:pt x="170873" y="187134"/>
                  <a:pt x="156929" y="206040"/>
                </a:cubicBezTo>
                <a:cubicBezTo>
                  <a:pt x="150052" y="215258"/>
                  <a:pt x="147697" y="226075"/>
                  <a:pt x="150335" y="236516"/>
                </a:cubicBezTo>
                <a:cubicBezTo>
                  <a:pt x="154857" y="254387"/>
                  <a:pt x="172851" y="266145"/>
                  <a:pt x="187078" y="272823"/>
                </a:cubicBezTo>
                <a:cubicBezTo>
                  <a:pt x="228437" y="292200"/>
                  <a:pt x="260752" y="301888"/>
                  <a:pt x="300887" y="305839"/>
                </a:cubicBezTo>
                <a:lnTo>
                  <a:pt x="291277" y="334057"/>
                </a:lnTo>
                <a:lnTo>
                  <a:pt x="74870" y="334057"/>
                </a:lnTo>
                <a:close/>
                <a:moveTo>
                  <a:pt x="41731" y="0"/>
                </a:moveTo>
                <a:lnTo>
                  <a:pt x="459894" y="0"/>
                </a:lnTo>
                <a:cubicBezTo>
                  <a:pt x="482974" y="0"/>
                  <a:pt x="501720" y="18624"/>
                  <a:pt x="501720" y="41669"/>
                </a:cubicBezTo>
                <a:lnTo>
                  <a:pt x="501720" y="374737"/>
                </a:lnTo>
                <a:cubicBezTo>
                  <a:pt x="501720" y="376618"/>
                  <a:pt x="501343" y="378311"/>
                  <a:pt x="501155" y="380193"/>
                </a:cubicBezTo>
                <a:lnTo>
                  <a:pt x="457539" y="336643"/>
                </a:lnTo>
                <a:lnTo>
                  <a:pt x="457539" y="66971"/>
                </a:lnTo>
                <a:cubicBezTo>
                  <a:pt x="457539" y="58506"/>
                  <a:pt x="450663" y="51639"/>
                  <a:pt x="442184" y="51639"/>
                </a:cubicBezTo>
                <a:lnTo>
                  <a:pt x="59536" y="51639"/>
                </a:lnTo>
                <a:cubicBezTo>
                  <a:pt x="51057" y="51639"/>
                  <a:pt x="44181" y="58506"/>
                  <a:pt x="44181" y="66971"/>
                </a:cubicBezTo>
                <a:lnTo>
                  <a:pt x="44181" y="349341"/>
                </a:lnTo>
                <a:cubicBezTo>
                  <a:pt x="44181" y="357806"/>
                  <a:pt x="51057" y="364673"/>
                  <a:pt x="59536" y="364673"/>
                </a:cubicBezTo>
                <a:lnTo>
                  <a:pt x="287128" y="364673"/>
                </a:lnTo>
                <a:cubicBezTo>
                  <a:pt x="288729" y="372198"/>
                  <a:pt x="292497" y="379158"/>
                  <a:pt x="298055" y="384708"/>
                </a:cubicBezTo>
                <a:lnTo>
                  <a:pt x="329801" y="416406"/>
                </a:lnTo>
                <a:lnTo>
                  <a:pt x="41731" y="416406"/>
                </a:lnTo>
                <a:cubicBezTo>
                  <a:pt x="18746" y="416406"/>
                  <a:pt x="0" y="397688"/>
                  <a:pt x="0" y="374737"/>
                </a:cubicBezTo>
                <a:lnTo>
                  <a:pt x="0" y="41669"/>
                </a:lnTo>
                <a:cubicBezTo>
                  <a:pt x="0" y="18624"/>
                  <a:pt x="18746" y="0"/>
                  <a:pt x="41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18" name="文本框 17"/>
            <p:cNvSpPr txBox="1"/>
            <p:nvPr/>
          </p:nvSpPr>
          <p:spPr>
            <a:xfrm>
              <a:off x="6096000" y="2061026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开发背景与思想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sym typeface="+mn-ea"/>
                </a:rPr>
                <a:t>Development background and thought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项目展示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sym typeface="+mn-ea"/>
              </a:rPr>
              <a:t>Projects show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a typeface="时尚中黑简体" panose="01010104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68039"/>
            <a:ext cx="223456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167250" y="1898764"/>
            <a:ext cx="3327636" cy="960319"/>
            <a:chOff x="6462713" y="2410788"/>
            <a:chExt cx="3327636" cy="960319"/>
          </a:xfrm>
        </p:grpSpPr>
        <p:sp>
          <p:nvSpPr>
            <p:cNvPr id="39" name="矩形 38"/>
            <p:cNvSpPr/>
            <p:nvPr/>
          </p:nvSpPr>
          <p:spPr>
            <a:xfrm>
              <a:off x="6462713" y="2763412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对部门的名称，人数等，是否增加删除进行修改，以适应不断变化的情况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62713" y="24107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部门管理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67250" y="4482158"/>
            <a:ext cx="3327636" cy="960319"/>
            <a:chOff x="6462713" y="2410788"/>
            <a:chExt cx="3327636" cy="960319"/>
          </a:xfrm>
        </p:grpSpPr>
        <p:sp>
          <p:nvSpPr>
            <p:cNvPr id="42" name="矩形 41"/>
            <p:cNvSpPr/>
            <p:nvPr/>
          </p:nvSpPr>
          <p:spPr>
            <a:xfrm>
              <a:off x="6462713" y="2763412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绩效考核，使管理者更容易评价员工优缺点，提高员工效率，利于公司发展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62713" y="24107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绩效管理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9035" y="1898764"/>
            <a:ext cx="3327636" cy="1477209"/>
            <a:chOff x="6462713" y="2410788"/>
            <a:chExt cx="3327636" cy="1477209"/>
          </a:xfrm>
        </p:grpSpPr>
        <p:sp>
          <p:nvSpPr>
            <p:cNvPr id="45" name="矩形 44"/>
            <p:cNvSpPr/>
            <p:nvPr/>
          </p:nvSpPr>
          <p:spPr>
            <a:xfrm>
              <a:off x="6462713" y="2763412"/>
              <a:ext cx="3327636" cy="11245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对员工的基本信息，例如姓名、年龄、性别、所属部门、负责项目等进行编辑，包括增加、删除。修改、查询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48375" y="24107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员工管理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79670" y="4482158"/>
            <a:ext cx="3327636" cy="960319"/>
            <a:chOff x="6462713" y="2410788"/>
            <a:chExt cx="3327636" cy="960319"/>
          </a:xfrm>
        </p:grpSpPr>
        <p:sp>
          <p:nvSpPr>
            <p:cNvPr id="48" name="矩形 47"/>
            <p:cNvSpPr/>
            <p:nvPr/>
          </p:nvSpPr>
          <p:spPr>
            <a:xfrm>
              <a:off x="6462713" y="2763412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增加项目管理，方便管理者对公司运行，员工工作分配情况的掌握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548375" y="24107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项目管理</a:t>
              </a:r>
              <a:endParaRPr lang="zh-CN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26" name="文本框 25"/>
            <p:cNvSpPr txBox="1"/>
            <p:nvPr/>
          </p:nvSpPr>
          <p:spPr>
            <a:xfrm>
              <a:off x="6096000" y="2061026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主要功能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The main function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2030730"/>
            <a:ext cx="4159250" cy="34118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9150" y="1875757"/>
            <a:ext cx="1570529" cy="1642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6372" y="2260600"/>
            <a:ext cx="3562392" cy="3724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155700" y="1981891"/>
            <a:ext cx="5114012" cy="3833908"/>
          </a:xfrm>
        </p:spPr>
      </p:pic>
      <p:grpSp>
        <p:nvGrpSpPr>
          <p:cNvPr id="24" name="组合 23"/>
          <p:cNvGrpSpPr/>
          <p:nvPr/>
        </p:nvGrpSpPr>
        <p:grpSpPr>
          <a:xfrm>
            <a:off x="6758940" y="4532630"/>
            <a:ext cx="4467860" cy="1107440"/>
            <a:chOff x="6736921" y="2180774"/>
            <a:chExt cx="3301253" cy="648604"/>
          </a:xfrm>
        </p:grpSpPr>
        <p:sp>
          <p:nvSpPr>
            <p:cNvPr id="25" name="TextBox 11"/>
            <p:cNvSpPr txBox="1"/>
            <p:nvPr/>
          </p:nvSpPr>
          <p:spPr>
            <a:xfrm>
              <a:off x="6736921" y="2520884"/>
              <a:ext cx="3301253" cy="1048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6736921" y="2180774"/>
              <a:ext cx="2449035" cy="648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员工管理界面主要有对员工信息的展示，增加，删除，修改和查询，每修改一条信息，都会直接展示在表格栏中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97323" y="450599"/>
            <a:ext cx="5061857" cy="711311"/>
            <a:chOff x="6052820" y="2061026"/>
            <a:chExt cx="5061857" cy="711311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员工管理界面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52820" y="249674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182880"/>
            <a:ext cx="5417185" cy="4349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70726164042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70726163659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70726163659"/>
  <p:tag name="MH_LIBRARY" val="GRAPHIC"/>
  <p:tag name="MH_TYPE" val="Title"/>
  <p:tag name="MH_ORDER" val="1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YinZJG#"/>
  <p:tag name="MH_LAYOUT" val="TitleSubTitleText"/>
  <p:tag name="MH" val="20170726163659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1174</Words>
  <Application>WPS 演示</Application>
  <PresentationFormat>自定义</PresentationFormat>
  <Paragraphs>159</Paragraphs>
  <Slides>17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Agency FB</vt:lpstr>
      <vt:lpstr>造字工房力黑（非商用）常规体</vt:lpstr>
      <vt:lpstr>经典综艺体简</vt:lpstr>
      <vt:lpstr>时尚中黑简体</vt:lpstr>
      <vt:lpstr>Arial Narrow</vt:lpstr>
      <vt:lpstr>Calibri</vt:lpstr>
      <vt:lpstr>Times</vt:lpstr>
      <vt:lpstr>Yu Gothic UI</vt:lpstr>
      <vt:lpstr>Arial Unicode MS</vt:lpstr>
      <vt:lpstr>等线</vt:lpstr>
      <vt:lpstr>黑体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meteor</cp:lastModifiedBy>
  <cp:revision>49</cp:revision>
  <dcterms:created xsi:type="dcterms:W3CDTF">2017-09-22T08:16:00Z</dcterms:created>
  <dcterms:modified xsi:type="dcterms:W3CDTF">2019-01-14T07:42:47Z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