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58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1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1 658 7536,'0'0'11626,"1"5"-12969,45 127 1278,-38-113 20,1-2-1,1 1 1,1-2-1,0 1 1,2-1-1,-1-1 1,22 19-1,-12-10 134,22 29-1,-40-48-131,0 0 0,0-1 0,1 0 0,0 0 0,0 0 0,0-1 0,0 1 0,0-1 0,1-1 0,9 5 0,-6-3 47,0 0-1,-1 1 0,1 0 1,8 7-1,12 8-11,0-1 1,35 17 0,-21-13-23,-16-9 63,1-1 1,0-1-1,1-1 1,54 12 0,118 8 241,-193-30-273,255 35 375,-233-33-283,271 16 400,-231-19-355,196-3 36,-193-2-75,119-23 0,241-32 905,-210 29-1077,-67 8 42,-42 18-18,-25 1 32,426-52 163,-215 26-54,-215 29-70,-59 3-19,1-2-1,33-5 1,12-2-36,1 4 1,-1 3 0,1 2 0,87 16-1,-77-11-274,23 3-147,-74-4 477,202 47 46,-207-44-72,0 1 0,-1 1 0,0 1 0,-1 2 0,0 0 0,33 27 0,-4-2-14,-31-22 18,0 0 1,-1 2-1,31 32 0,-10 0-12,-42-50 4,2 3 1,18 26 4,-17-23 3,1 1 0,0-1 0,0 0 0,1 0 0,6 6 0,-11-12 888,23 22-598,-20-21-290,-1 0 0,0 0 0,0 0 1,1-1-1,-1 0 0,0 1 0,1-1 0,0 0 1,-1-1-1,1 1 0,-1-1 0,1 1 1,0-1-1,-1 0 0,1 0 0,0-1 0,-1 1 1,1-1-1,6-2 0,3-1 10,1-2 0,-1 0-1,22-13 1,1-1 26,6 2-30,2 2-1,0 2 1,1 2 0,52-8 0,191-12-591,-135 18 620,-47 7-226,157 11-1,-70 1 127,119 14 308,-135-5-408,42 9 42,-24-2 123,-19-8 5,195 10-12,376-32 163,-716 6-232,310-33 547,-275 24-368,-1-2 1,0-3-1,71-29 1,37-18-53,104-45 750,-261 101-786,40-18 180,-2-3 0,83-56 0,-101 57-178,64-62 0,-61 54 130,-29 27-106,1 0 1,-1-1-1,-1 0 1,13-17-1,77-110-37,-15 24 61,11-26-21,-56 77-45,-14 25-3,-2-1-1,29-66 1,-42 74-13,10-47 0,-11 41 18,-6 25-4,-1-1 0,0 0-1,1-17 1,-2 25-3,5-7-77,-4 8-318,-3-17-825,2 18 602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8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2072,'6'16'-40,"-5"-12"377,0-1 1,1 0-1,-1 0 1,0 0-1,1 1 1,0-2-1,0 1 1,4 5 1946,-3-17 0,2 1 1184,29 44-3580,-1 1 0,-2 2 0,-2 1 0,33 59 0,-12 8 260,-4 1 0,-5 3 0,-5 2 1,39 208-1,-71-298-150,3 38 344,-2 39 185,-9 101 1,1-160-246,-1-1 1,-3 0-1,-1 0 0,-2-1 1,-28 72-1,-36 36 402,62-126-520,-1-1 1,-1-1 0,-1 0-1,-32 31 1,42-44-137,-1-1 0,-1 0 0,1-1 0,-1 0 1,-12 7-1,17-10-72,0-1-1,1 1 1,-1 0 0,0-1 0,1 1 0,-1-1 0,0 1 0,1-1 0,-1 0 0,0 0-1,0 0 1,1 0 0,-1 0 0,0 0 0,0-1 0,1 1 0,-1 0 0,0-1 0,1 1-1,-1-1 1,0 0 0,1 0 0,-1 1 0,1-1 0,-1 0 0,1 0 0,0-1 0,-1 1-1,1 0 1,0 0 0,-2-2 0,3 1-304,0 0 0,-1-1 1,1 1-1,0 0 0,0 0 0,0 0 0,0-1 0,1 1 1,-1 0-1,0 0 0,1 0 0,0 0 0,-1 0 0,1 0 0,0 0 1,0 0-1,2-3 0,0-1-844,11-27-300,7-16-2241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3144,'2'1'335,"0"0"0,1 0 0,-1 0 0,1 0 0,-1-1 0,1 1 0,-1-1 0,1 0 0,0 1 0,-1-1 0,1 0 0,-1-1 0,1 1 0,2-1 0,45-10 2938,-28 6-2557,-20 5-685,30-8 286,-1 2 0,1 1 0,0 1 0,-1 2 0,2 2 0,37 3 0,32 14 113,80 10 1010,-61-19-3886,-81-5-425,-8-1-4082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7264,'150'-77'1924,"-150"77"-1905,0 0 0,0 0 1,0 0-1,0 0 1,0 0-1,0 0 0,0 0 1,0 1-1,0-1 0,0 0 1,0 0-1,0 0 0,0 0 1,0 0-1,0 0 1,0 1-1,0-1 0,0 0 1,0 0-1,0 0 0,0 0 1,0 0-1,0 0 1,0 0-1,0 1 0,0-1 1,0 0-1,1 0 0,-1 0 1,0 0-1,0 0 0,0 0 1,0 0-1,0 0 1,0 0-1,0 0 0,0 0 1,1 0-1,-1 0 0,0 0 1,0 1-1,0-1 1,0 0-1,0 0 0,0 0 1,1 0-1,-1 0 0,0 0 1,0 0-1,0 0 0,0-1 1,0 1-1,0 0 1,1 0-1,-1 0 0,0 0 1,-2 13 147,1-7 31,0-1 1,0 1 0,1-1-1,0 1 1,0 6 0,0-10-157,1-1-1,-1 1 1,0-1-1,1 1 1,-1-1 0,1 1-1,0-1 1,-1 1 0,1-1-1,0 0 1,0 1-1,0-1 1,0 0 0,0 0-1,0 0 1,0 0 0,0 0-1,0 0 1,1 0-1,-1 0 1,0 0 0,1-1-1,-1 1 1,3 1 0,6 0 136,-1 1 1,1-2 0,-1 1 0,1-1 0,0-1 0,19 0-1,63-13 569,-32 4-511,187-29 1407,-127 17-6064,-75 13-3479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30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123 220 6280,'-4'2'0,"0"0"1,0 1-1,0 0 1,0 0 0,1 0-1,-1 0 1,1 0-1,0 1 1,0 0-1,0-1 1,0 1 0,1 0-1,0 1 1,-1-1-1,2 0 1,-1 1-1,0-1 1,-1 9-1,-17 43-418,11-34 1181,1 2-1,0-1 0,2 1 0,-3 26 1,5-16 251,2 1 1,4 52-1,-1-71-808,2 0 0,0 0 0,0 0 0,2-1 0,0 1 0,0-1 1,14 25-1,27 63 707,-41-95-830,0-1 1,1 0 0,0 0-1,0 0 1,1 0 0,0-1-1,0 0 1,1-1-1,-1 0 1,14 7 0,0 2 136,-12-8-102,0 0-1,0-1 1,1 0 0,0 0-1,0-1 1,0 0 0,0-1 0,1 0-1,-1-1 1,1 0 0,-1-1 0,1 0-1,0 0 1,0-1 0,-1-1-1,22-3 1,-18 2-33,-1-1 0,0 0 0,0-1 0,0-1 1,-1 0-1,1-1 0,-1 0 0,0 0 0,-1-2 0,21-15 0,-10 5-69,-1-1 1,-1-1-1,0-1 0,32-45 0,-33 39 17,-2-1-1,-1 0 1,-1-1-1,-1-1 0,-2 0 1,13-46-1,-19 47 101,5-54-1,-11 71-44,0-1 0,-1 1-1,0 0 1,-1-1 0,0 1-1,-1 0 1,-6-16 0,-9-12-25,-3 0 1,0 1-1,-3 1 1,-1 1-1,-49-54 1,70 86-106,-1-1-1,0 1 1,0 0 0,0 1-1,-1-1 1,0 1 0,0 0-1,0 0 1,0 1 0,-1 0-1,1 0 1,-1 0 0,1 1-1,-1 0 1,0 0 0,0 1-1,0 0 1,0 0 0,0 1-1,-10 0 1,6 1-27,0 1 1,0 0-1,0 1 0,0 0 1,1 1-1,-1 0 1,1 1-1,0 0 0,0 1 1,1-1-1,0 2 0,-10 7 1,3 0-299,0 0 0,1 2 1,0-1-1,1 2 0,1 0 1,-21 35-1,-25 48-2946,9-15-5320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3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1 687 6280,'0'0'3785,"2"6"-2886,14 29-512,2 0 1,1-1-1,2-1 0,25 31 1,-41-58-192,1 0 0,1-1-1,-1 0 1,1 0 0,0-1 0,0 0 0,0 0-1,1 0 1,-1-1 0,1 0 0,0-1 0,12 3-1,-4-1 112,-1-2 0,1 0-1,0-1 1,0-1 0,25-2-1,-24 0-180,-1-2 0,0 0 0,0-1 0,0-1 0,-1 0-1,0-1 1,0-1 0,0 0 0,-1-1 0,0-1 0,-1 0 0,0 0 0,-1-2 0,0 1 0,-1-2-1,0 1 1,14-23 0,-7 8-122,-1-1 1,-2-1-1,-1 0 0,-1-1 0,-1-1 0,-2 0 1,-2 0-1,7-36 0,-11 42 24,-2-1-1,0 1 0,-1 0 1,-2 0-1,0 0 1,-2 0-1,-6-26 1,5 35-18,0 0 1,-2 0-1,0 0 1,-1 1-1,-1 0 1,0 0-1,-1 0 0,0 2 1,-1-1-1,-1 1 1,-16-16-1,20 22-76,0 1-1,-1 0 0,1 1 0,-1 0 0,0 0 0,0 1 0,-1 0 0,0 0 0,1 1 1,-1 0-1,0 0 0,0 1 0,-1 0 0,1 1 0,0 0 0,-1 1 0,1 0 1,0 0-1,-1 1 0,1 0 0,0 0 0,0 1 0,0 1 0,-13 4 0,4 1-80,1 0-1,1 2 0,-1 0 0,2 0 1,-1 2-1,-16 16 0,-76 84-310,94-96 339,2 0-1,0 1 0,1 1 0,0-1 0,2 2 0,0 0 0,1 0 0,-10 36 0,12-27-180,0 1 0,2 0 0,2 0 0,0 0 0,4 44 0,-1-64 250,0 0 1,1 0-1,0-1 1,1 1-1,0-1 1,0 0 0,1 0-1,0 0 1,0 0-1,1 0 1,0-1 0,0 0-1,1 0 1,0-1-1,0 1 1,8 5-1,-1-2 130,-1 0 0,2-1 0,-1-1 1,1 0-1,1 0 0,0-2 0,25 9 0,-31-13 88,0-1 1,0 0-1,0 0 1,0 0 0,0-1-1,14-2 1,-7 1-55,-2 1 37,1-1-1,-1-1 0,1 0 1,-1-1-1,0 0 0,0-1 1,0-1-1,0 0 0,-1 0 0,0-2 1,12-7-1,-16 8-56,-1-1 0,0 1 0,0-1 0,-1-1 0,0 0 0,-1 0 0,1 0 0,-2 0 0,1-1 0,-1 0 0,0 0 0,-1-1 0,0 0 0,4-13 0,0-6 61,-2-1-1,0 0 1,1-50-1,-6 46-83,-6-49 1,1 44 25,0 11 889,1 15-798,5 22-1629,75 335 778,37 214 1301,-94-329-171,-12-109-305,19 340 566,-26-419-1238,-1-40 58,-9-23-6775,6 12 6263,1 0-1,0 0 0,1 0 1,-1-11-1,-2-14 478,-9-54-2433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32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11032,'6'4'257,"-1"-1"0,1 0 0,0 0 0,0 0 0,1-1 0,-1 0 0,0 0 0,1-1 0,-1 1 0,1-2 0,-1 1 0,1-1 0,0 0 0,7-1 0,10-2 279,0-1-1,37-11 1,-19 4-512,103-36-365,-52 14-406,-21 4-762,-50 19 148,1 1-1,26-8 0,-1 4-4698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3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8608,'67'-25'358,"-56"19"1776,0 11 986,7-2-2588,1-1 1,-1-1 0,1 0-1,-1-2 1,19-2 0,94-20-268,-4 1-524,19 16-4,-35 2-247,-80 0-4237,-8 1 3230,18-2-4796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33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669 307 1624,'-14'-2'4411,"15"2"-4119,0 0-1,0-1 0,0 0 0,0 1 1,0-1-1,0 0 0,0 1 1,0-1-1,0 0 0,0 0 0,0 0 1,-1 0-1,1 0 0,0 0 0,0 0 1,-1 0-1,1-2 0,1-2-43,-1-1 0,0 0-1,0 0 1,0 0 0,-1 0-1,0 0 1,0 0 0,0 0-1,-1 0 1,0 0 0,0 1 0,-1-1-1,-2-8 1,0 5-15,-1 0 0,0 0 0,0 0 0,-1 0 0,0 1 0,0 0 0,-10-10 0,1 3-225,-1 1-1,-1 1 1,-1 0 0,0 1-1,0 1 1,-39-16-1,44 23-160,0 1 0,0 0-1,0 1 1,0 0-1,-1 1 1,1 1-1,0 0 1,-1 1-1,1 1 1,-24 5 0,15-4 57,1 2 1,0 0-1,1 1 1,0 2-1,-26 12 1,37-16 80,1 1-1,-1 1 1,1-1 0,0 2 0,1-1 0,0 1 0,0 0 0,0 0 0,1 1 0,0 0-1,0 0 1,1 1 0,0-1 0,1 1 0,-4 9 0,1 4-32,2-1 1,0 1-1,1 0 1,1 0-1,2 1 1,0-1-1,1 0 1,1 0-1,5 29 0,8 28-120,31 95-1,-27-110 173,82 344 1431,-36-142-604,-47-189-391,13 138 0,-17 71-170,-2-9-495,-8-185 251,-5 0 0,-3-1 0,-26 136 0,30-221-78,0 0 1,0 0-1,-1 0 0,0 0 0,0 0 1,0 0-1,-1-1 0,0 1 1,0-1-1,0 1 0,0-1 0,-1 0 1,0-1-1,0 1 0,-1-1 0,1 1 1,-8 4-1,-10-20-9278,-10-9 8041,29 18 1213,-46-28-1958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3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12824,'2'3'165,"0"-1"1,1 0-1,-1 0 1,1 0-1,0 0 1,0 0-1,0 0 1,0-1-1,0 0 1,0 1-1,0-1 1,0 0-1,0-1 1,0 1 0,1 0-1,-1-1 1,0 0-1,1 0 1,-1 0-1,0 0 1,1 0-1,-1-1 1,0 1-1,0-1 1,1 0-1,4-2 1,51-8 466,1 2 0,0 3 0,0 3 0,75 5 0,-34-1-638,-11-5-663,119-21 0,-128 14-698,133-9-10533,-154 12 9514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34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6640,'10'5'294,"-1"0"0,1-1 0,0 0 0,1 0-1,-1-1 1,1 0 0,-1-1 0,1 0 0,0-1 0,0 0 0,19-1 0,8-3 1610,0-2 0,38-10 0,9-1-469,20 2-949,173-30-288,-250 39-330,-15 3-204,-1 0 1,0-1-1,1 0 1,12-7-1,-20 8-100,-1 0 0,0 0 0,-1-1 0,1 1 1,0-1-1,-1 0 0,1 0 0,-1-1 0,0 1 0,0-1 0,0 1 0,-1-1 0,1 0 0,-1 0 0,3-7 0,4-8-4897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401 152 5472,'-15'49'6606,"1"26"-6606,0 1-556,-6 7 580,-55 253 62,29-31 530,33-246-197,7-33 216,-4 39 0,8-49 71,2-25 109,1-30-1159,7-72-986,7-59-277,25-121 1930,-34 263 1,-2 0 0,-2 0 1,0-1-1,-2 1 1,-4-34-1,2 49-252,0-12 375,-3 0-1,0 0 1,-1 0 0,-10-25-1,13 44-415,1 2 14,0-1 0,0 1 0,-1 1 0,1-1 0,-1 0 0,-5-5 0,6 6-43,0 0 1,1 0-1,-1 0 1,1 0-1,0 0 1,0 0-1,0 0 1,0-1-1,0 1 1,1 0-1,0 0 1,0-5-1,-6-21 107,5 27-72,0 0-1,1 0 1,-1 0-1,1 0 0,-1-1 1,1 1-1,0 0 1,0 0-1,0 0 1,0-1-1,0 1 1,0 0-1,1-3 1,0-11-421,2 13 389,0 1-1,-1-1 1,1 0 0,0 1 0,0 0 0,0 0-1,1 0 1,-1 0 0,6-2 0,-5 2-9,15-9-28,1 2-1,1 0 1,-1 1 0,2 1 0,-1 1-1,1 1 1,0 0 0,0 2 0,0 1-1,37 1 1,-2 1-2,-1 3 0,1 3 0,-1 2 0,-1 2 0,0 3 0,0 2 0,95 41 0,-138-49 38,-1 0 0,1 0 1,-1 2-1,-1-1 0,1 1 0,-2 1 0,1 0 0,-1 0 0,11 17 1,5 12 122,28 55 1,-48-84-94,3 10-19,-1 1-1,0 0 1,-2 1 0,0-1 0,-2 1 0,0 0 0,-1 0-1,-2 28 1,-1-20 101,-1 0 0,-2 0 0,-11 45 1,11-58-77,-4 18 32,-24 65 0,27-88-37,0 0 1,-1 0-1,0-1 0,-1 1 0,0-1 0,-1-1 0,-1 0 0,-15 16 0,17-21 4,-1 1-1,0-2 0,0 1 0,0-1 1,-10 3-1,-13 7 92,9-3 87,0-2 0,0 0 0,-1-2 0,-1 0 0,-31 4 0,-125 6 547,67-8-390,43-1-75,-124 10 59,167-18-303,-1 0 1,1-2 0,-1-1-1,-52-12 1,77 14-64,-8-2-364,0 0 1,0 0-1,0-1 1,1 0-1,-1-1 1,1 0-1,0-1 1,-17-12-1,21 6-1830,6 9 916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34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8072,'19'39'1728,"-1"2"1,20 71-1,-11-26-280,45 100-1,-9-30-280,-38-90-1152,29 91 64,-49-141-126,1-1 0,0 0 1,10 17-1,5 10-4378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55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4128,'12'21'-17,"-9"-17"220,-1 0 0,0 0-1,0 0 1,0 0 0,0 0-1,0 0 1,-1 1 0,0-1 0,0 0-1,1 8 1,-21-50 3913,130 249-1757,-100-193-2410,1 0 0,1-1 1,0 0-1,1-1 0,1 0 1,1-1-1,0-1 0,1-1 1,1 0-1,0-1 0,0-1 1,1-1-1,0 0 0,23 7 1,-14-7 243,1 0 1,-1-2 0,1-1 0,1-1 0,0-2 0,-1-1 0,1-1 0,0-2-1,34-3 1,-24 0-172,-14 2 271,50-10 0,-73 11-203,0-1 0,0 0 0,0 0 0,0 0 0,0 0 0,0 0 0,-1-1 0,1 1 0,0-1 0,-1 0 0,1 1 0,-1-1 0,1-1 0,-1 1 0,0 0 0,0 0 0,0-1 0,0 0 0,-1 1 0,1-1 0,2-5 0,-4 6 455,-14-21 241,9 22-805,1 0 1,0 1-1,0 0 0,-1-1 1,1 2-1,0-1 1,-1 0-1,1 1 1,0 0-1,0 0 0,0 0 1,0 0-1,0 1 1,0 0-1,0 0 0,0 0 1,-6 4-1,-7 7-115,0 0-1,-22 22 0,25-21 112,-39 37 16,25-22-5,-2-2-1,0-1 1,-51 33-1,21-20-78,1 3-1,3 2 0,1 2 1,3 3-1,-48 58 1,79-82 10,1 1 0,2 2-1,0 0 1,2 0 0,2 2 0,0 0 0,2 1 0,1 0 0,2 0-1,0 1 1,3 0 0,0 1 0,-1 63 0,7-83 33,0-1 0,1 0 0,1 1-1,0-1 1,0 0 0,1 0 0,1 0 0,0-1 0,1 1 0,8 15 0,-8-19 2,1 0 0,0 0 0,1 0 0,0-1 0,0 0 0,0 0 0,1-1 0,0 0 0,0 0 0,1-1 0,-1 0 0,1 0 0,14 4 0,21 6-119,2-3 0,0-1 1,62 5-1,51 12-384,-138-22 400,0 0 0,-1 0 0,0 2 0,31 17 0,-42-20 128,0 1 0,0 0 0,-1 1 0,0-1 0,0 1 0,-1 1 0,0 0 0,0 0 1,-1 0-1,0 1 0,8 14 0,-5-2 260,-1 0 0,-1 1 0,-1-1 0,0 1 0,-2 1 0,-1-1 0,0 0 0,-2 1 0,-1 0 0,0-1 1,-6 33-1,0-19 91,-1-1-1,-2 0 1,-2 0 0,-1-1 0,-1 0 0,-27 46 0,27-55-3874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29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340 278 992,'-111'192'3135,"-25"48"1492,116-196-3979,-21 69-1,31-83-348,-12 18 2790,111-262-5367,-22 47 2193,-5 40-442,-29 62-217,34-91-1,-37 76 1015,-15 44 1365,13-48 0,-28 79-1401,2-3-306,-2 6-287,4 18 858,37 139 552,8 31-944,78 198 537,-26-146-385,-72-177 193,-23-50-342,5 9 682,-7-10-4453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29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4664,'39'7'-50,"-27"-5"434,0 0-1,0 0 1,1-1 0,-1 0-1,0-1 1,19-3 0,-14 1-74,1 0 0,-1 2 0,0 0 0,1 1 0,20 3 1,4 4-500,45 15 1,-42-11-5732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0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1 8880,'-4'9'77,"1"0"1,0 0 0,0 1-1,-2 12 1,4-16-39,1-1-1,0 1 1,1-1 0,-1 1 0,1-1 0,0 1-1,1-1 1,-1 0 0,4 8 0,-2-5 67,-1 0 0,0 0 0,-1 1 0,0-1 0,0 0 0,-1 1 1,0 12-1,-11 64 1346,3-34-961,-6 125 324,-3 20 296,11-113-2285,-4-108-6854,3 14 7529,-9-22-1334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0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1 361 1176,'6'-8'305,"0"-1"1,-1 0-1,0 0 0,0 0 1,-1-1-1,0 0 0,3-14 0,-3 11 133,1 0 0,0 1-1,0-1 1,8-11-1,0 5-229,1 1-1,1 0 1,1 1-1,18-16 1,-23 23-165,1 1 0,-1 0 0,2 1 0,-1 0 0,1 1 0,0 0 0,22-7 0,-12 9-28,1 1 1,30-2-1,-29 3-23,-13 2-73,0 0-1,0 0 0,0 1 0,0 1 0,1 0 0,21 5 0,-28-4-1,-1 0 1,0 0-1,1 0 0,-1 1 1,0 0-1,-1 0 0,1 0 1,0 1-1,-1-1 0,0 1 1,0 0-1,0 1 0,0-1 1,-1 0-1,0 1 1,5 8-1,-2-2-66,0 1-1,0 0 1,-1 0 0,6 24 0,-10-29 142,0 0 0,0-1 0,-1 1 0,0 0 0,0-1 0,0 1-1,-1-1 1,0 1 0,-1 0 0,1-1 0,-5 10 0,4-9 186,-1 0 0,-1-1 0,1 1 1,-1-1-1,0 0 0,-1 0 0,0 0 0,-9 9 0,0-3 223,0-2 0,-21 13 0,32-21-423,-20 11 130,0 0-1,-1-2 0,0 0 0,0-2 0,-1-1 0,-1-1 1,-38 7-1,25-6 2158,37-9-2455,2 1 145,0 0-1,0 0 1,-1 0 0,1 0-1,0 0 1,0 0 0,0 1-1,-1-1 1,1 0 0,0 0-1,0 0 1,0-1 0,-1 1-1,1 0 1,0 0-1,0 0 1,0 0 0,-1 0-1,1 0 1,0 0 0,0 0-1,0 0 1,-1 0 0,1 0-1,0-1 1,0 1 0,0 0-1,0 0 1,0 0 0,-1 0-1,1-1 1,0 1-1,0 0 1,0 0 0,0 0-1,0 0 1,0-1 0,0 1-1,0 0 1,0 0 0,0 0-1,-1-1 1,1 1 0,0 0-1,0 0 1,0 0-1,0-1 1,1 1 0,8-5-216,1 0 1,-1 0-1,2 1 1,-1 0-1,0 1 1,1 0-1,-1 1 1,1 0-1,0 1 1,-1 0-1,1 1 1,20 1-1,-12 1 374,0 0-1,0 2 0,0 0 1,-1 1-1,0 1 0,28 13 1,-34-14-139,-1 1 1,-1 0-1,1 1 0,-1 0 1,0 1-1,-1 0 1,0 0-1,0 1 0,-1 0 1,0 0-1,0 1 0,9 16 1,-7-9 535,0 0-1,-1 0 1,-1 1 0,12 36-1,-18-47-162,-1 1 0,1-1 0,-1 1 0,-1 0-1,0-1 1,0 1 0,0 0 0,-1-1 0,0 1-1,0 0 1,-1-1 0,0 1 0,0-1 0,-1 0-1,-6 13 1,4-12-157,-1 1-1,1-1 0,-2 0 0,1 0 1,-1 0-1,0-1 0,0 0 0,-1-1 1,0 0-1,0 0 0,-1 0 0,1-1 1,-1-1-1,0 1 0,-1-1 1,-13 3-1,7 0-51,-1-1 1,0-1-1,0-1 0,0-1 1,-1 0-1,0-1 1,1-1-1,-1 0 0,0-2 1,-19-2-1,20 1-142,-103-21-185,114 20-106,-1 0 0,1 0 0,0-1 0,1 0 0,-1 0 0,1-1 0,-1 1 0,1-1 0,1 0 0,-9-11 0,6 3-4545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1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65 5560,'16'-5'476,"36"-21"8481,-55 25-9270,-105-21 168,60 14 330,30 6-317,1 2 1,0 0 0,-1 1 0,1 0 0,0 1-1,0 1 1,0 1 0,0 1 0,-29 12 0,41-16 67,1 2 1,-1-1 0,1 0 0,-1 1 0,1 0 0,0 0 0,0 0 0,0 1 0,0-1-1,1 1 1,0 0 0,-1 0 0,1 0 0,1 0 0,-1 1 0,1-1 0,-1 1 0,1 0 0,1-1-1,-1 1 1,1 0 0,-1 0 0,1 6 0,1-8 2,0 0 1,1 0-1,-1 0 0,1 0 1,0 0-1,0 0 0,0 0 0,0 0 1,0 0-1,1 0 0,-1-1 1,1 1-1,0 0 0,0-1 1,0 0-1,0 1 0,3 2 0,42 35 831,-16-20-364,67 33 0,-64-37-113,61 40 0,-57-29-275,-2-2 66,52 46 0,61 75 166,-144-141-260,0 0 0,0 0 0,0 0 0,-1 1 0,0 0 0,0 0 0,-1 0 0,0 0 1,0 0-1,3 9 0,-5-12 163,-1 1 1,1 0-1,-1-1 0,1 1 1,-1 0-1,0-1 1,0 1-1,-1 0 1,1-1-1,-1 1 1,0 0-1,0-1 0,0 1 1,0-1-1,-1 1 1,0-1-1,1 0 1,-1 0-1,0 1 0,-4 3 1,-2 2-76,1-2 0,-1 1 0,-1-1 0,1 0 0,-1 0 0,-1-1 0,1-1-1,-1 1 1,0-1 0,0-1 0,0 0 0,-1-1 0,1 0 0,-1 0 0,-11 1 0,2-2 42,1 0-1,-1-2 0,0 0 1,1-1-1,-1 0 1,1-2-1,-33-8 0,-13-9-118,-65-30 0,92 37 3,16 8-27,20 5-102,-26-14-4158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107 581 6008,'0'0'10433,"-25"3"-10708,22-2 247,0 1-1,0-1 1,0 1 0,0 0-1,0 0 1,0 1-1,0-1 1,1 0 0,-1 1-1,1 0 1,-1-1-1,1 1 1,0 0 0,0 0-1,1 0 1,-1 1-1,0-1 1,1 0 0,0 1-1,0-1 1,0 1-1,0-1 1,1 1 0,-1-1-1,1 1 1,0 6-1,0 1 99,0 0-1,1 0 1,0 0 0,1 0-1,0 0 1,0 0-1,7 16 1,-4-17-1,0 0 0,1 0 0,0 0 0,1-1 0,0 0 1,0-1-1,1 1 0,0-1 0,1-1 0,-1 0 1,2 0-1,-1-1 0,18 10 0,-13-9 41,1 0 0,0-1 0,1-1 0,-1 0 0,1-1 1,0 0-1,0-2 0,0 0 0,17 0 0,-19-2 19,18 0 107,-1-1 1,43-6-1,-64 5-229,-1 0 0,0-1 0,0 0 0,0 0 0,0 0 0,0-2 0,-1 1 0,1-1 0,-1 0 0,0 0 0,-1-1 0,10-9 0,0-4-144,-2 0-1,0-1 1,-1-1 0,-1 0-1,-1 0 1,-1-2 0,-1 1-1,-1-1 1,-1-1 0,0 1-1,-2-1 1,-1-1 0,-2 1-1,0-1 1,-1 0 0,-1 1-1,-2-1 1,-4-33 0,-4 21 223,-3 1 1,0 0-1,-2 1 1,-24-41-1,19 35 160,14 33-188,0 0-1,0 0 0,0 0 0,-1 0 0,0 1 1,0 0-1,-1 0 0,0 1 0,-1 0 0,1 0 1,-1 0-1,0 1 0,-9-4 0,-2 0-106,-2 1 1,1 0-1,-1 2 0,-28-6 1,40 11 16,0 0 0,0 1 0,0 0 0,1 1 0,-1 0 0,0 0 0,1 1 0,-1 0 0,0 0 0,1 1 0,0 0 0,0 0 0,0 1 0,0 0 0,0 1 0,-10 8 0,-11 9-230,1 1 1,-39 43-1,59-57 179,-6 5-228,2 1 1,0 1-1,0 0 1,2 0-1,0 1 1,1 0-1,-10 27 0,10-19-1166,1 1-1,2 1 0,1-1 0,0 1 0,1 27 0,-1 2-435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2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0 8248,'-60'118'-1978,"66"-139"787,2-12 5440,-4 60-969,-41 298-780,37-320-2488,-5 44 316,2 92 0,4-126-350,0 0 1,2 0 0,5 24-1,-6-35 29,0 1 1,-1 0-1,1-1 0,1 1 0,-1-1 0,1 0 0,0 0 1,-1 0-1,2 0 0,-1 0 0,0-1 0,1 0 0,0 1 1,0-1-1,6 3 0,2 2 163,0-2 0,1 1 1,-1-2-1,2 0 0,-1 0 0,0-1 0,1-1 1,0 0-1,0-1 0,0 0 0,0-1 0,0-1 1,0 0-1,17-3 0,-6-2-286,0-1 0,0-2-1,-1 0 1,39-19 0,-38 14-217,-18 8-634,0 2-1,1-1 0,-1 1 1,1 0-1,14-3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2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93 238 12464,'-37'105'1540,"36"-203"1587,1 97-3097,0-1 0,1 1 0,-1 0 0,0-1 0,0 1 0,0 0-1,0-1 1,-1 1 0,1 0 0,0 0 0,-1-1 0,1 1-1,0 0 1,-1 0 0,1-1 0,-1 1 0,-1-2 0,1 3-41,1 1 0,-1-1 1,0 1-1,1-1 0,-1 0 1,0 1-1,1-1 1,-1 1-1,1 0 0,-1-1 1,1 1-1,-1-1 0,1 1 1,-1 0-1,1-1 0,0 1 1,-1 0-1,1-1 0,0 1 1,-1 1-1,-18 50-237,13-27 212,1 0-1,2 0 1,0 0 0,1 1 0,2 0-1,0-1 1,2 1 0,1-1 0,1 1-1,1-1 1,1 0 0,1-1 0,2 0 0,0 0-1,1 0 1,16 25 0,-13-29 153,0-1 0,1-1 1,1 0-1,1-1 0,0 0 1,1-1-1,1-1 0,1-1 1,0-1-1,21 12 0,-35-23-76,0 0-1,0 0 0,0-1 0,0 1 1,1-1-1,-1-1 0,0 1 0,0-1 0,1 0 1,-1 0-1,0 0 0,0-1 0,1 0 1,-1 0-1,0 0 0,0-1 0,0 1 0,5-4 1,-4 3-23,0-1 1,-1 0-1,1 0 0,-1-1 1,1 0-1,-1 0 1,0 0-1,-1 0 1,1-1-1,-1 0 1,0 0-1,0 0 1,0 0-1,3-9 1,7-16-638,-2-1 1,-1 0 0,-2 0 0,0-1-1,-3-1 1,0 1 0,-3-1-1,0 0 1,-2 0 0,-7-65 0,-1 45 1016,-3-1 0,-2 1 0,-2 1 0,-29-70 0,35 95 630,8 26-1035,0 1 1,0-1-1,0 0 1,0 1-1,0-1 0,0 1 1,0-1-1,0 1 1,0-1-1,1 1 1,-1-1-1,0 1 1,0-1-1,0 1 1,1-1-1,-1 1 1,0-1-1,1 1 0,-1 0 1,0-1-1,1 1 1,-1-1-1,0 1 1,1 0-1,0-1 1,3 0-39,-1 1 0,1-1 0,0 1 0,0 0 0,-1 0 0,1 0 0,0 0 0,0 1 0,6 1 0,-6-2 141,415 36 217,-342-36-164,0-3 0,-1-4 0,113-24-1,97-23-1213,-265 48-1778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1 171 992,'100'-40'29,"-102"41"-5,0 1-1,0 0 1,0 0 0,0 0-1,0 0 1,1 0-1,-1 0 1,1 0-1,-1 1 1,1-1 0,0 1-1,-1 2 1,1-4 91,1 1 0,-1-1 0,1 0 0,-1 1 1,1-1-1,-1 0 0,1 1 0,0-1 0,0 0 0,-1 1 1,1-1-1,0 1 0,0-1 0,0 0 0,1 1 0,-1-1 1,0 1-1,1-1 0,-1 0 0,0 1 0,1-1 1,0 0-1,0 2 0,1-3-32,0 1 0,-1 0 1,1-1-1,0 1 0,0-1 1,0 0-1,0 0 0,0 1 0,0-1 1,0 0-1,-1-1 0,1 1 0,0 0 1,0-1-1,0 1 0,0-1 0,0 1 1,2-2-1,4 0 61,500-98 4931,-289 70-5420,-26 15 1338,201 12 1,-92 4-741,-261-2-101,287-16 1405,-107-9-1444,-215 25-281,1 1 0,-1 0 0,0 0 0,1 1 0,-1 0 0,0 0 0,0 0 0,0 1 0,0 0 0,0 0 0,0 1 0,-1-1 0,1 1 0,-1 0 0,1 1 0,7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3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12104,'3'5'59,"-1"0"1,-1 1 0,1-1 0,-1 0-1,0 0 1,0 1 0,0-1 0,-1 1-1,1-1 1,-2 10 0,-11 60 1102,3-28-697,0 19 112,3-26-205,-3 77 0,-3 147 272,10-244-554,2 1 0,0 0 0,4 27 0,-3-38-214,1 0 0,0 0 1,1-1-1,0 1 0,0-1 1,1 0-1,1 0 0,9 16 1,-5-6-2341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3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10400,'-45'81'-868,"45"-78"1080,-1 0 1,1 0-1,-1-1 1,1 1-1,0 0 1,0 0 0,0 0-1,0 0 1,2 4-1,-1 10 980,-12 99 1149,5-70-1824,1 82 0,6-92-285,0-8-10,0-1 1,2 1 0,7 29-1,-9-50-150,1 0 0,1 0 0,-1 1-1,1-1 1,1-1 0,-1 1 0,1 0 0,0-1 0,1 0-1,-1 0 1,1 0 0,1-1 0,-1 1 0,1-1 0,12 8-1,-12-9-28,1-1 0,0-1-1,0 1 1,0-1 0,0-1-1,1 1 1,-1-1 0,0 0-1,1-1 1,-1 0-1,1 0 1,-1 0 0,0-1-1,1 0 1,-1-1 0,11-3-1,2-1-190,0-1 0,-1-1 0,1-1 0,27-17-1,-18 8-93,0 1-708,-1-1 0,-1-1 0,35-33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3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 13176,'28'5'82,"-23"-3"-30,0-1 0,1 0 0,-1 0 0,1-1 0,0 0 0,8 0 0,11-22 2070,-3 13-1992,2 1 0,-1 1 1,1 1-1,0 1 0,33-2 0,124 1 448,-132 8-1563,-37-1 450,0 0 0,0-1 1,0 0-1,0-1 0,0 0 0,0-1 0,12-3 1,-11 1-1126,7-1-4560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4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9144,'29'4'893,"1"-1"1,-1-2-1,0-1 1,1-1-1,52-9 1,-70 8-799,28 0 511,0 0 1,55 7-1,-51-2-442,70-4 0,-86 3-2259,-4 2-7885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39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10136,'10'31'13,"-8"-27"-115,0 1 0,-1 0 0,1-1 0,-1 1 0,0 0 0,0 0 0,0 9 0,-1-13-147,-5-12 4082,275 432-2457,-135-192-992,-101-181-58,-26-38-286,0 0 1,-1 0-1,0 1 0,-1 0 0,6 16 0,-11-26-14,-1 0 1,0 0 0,0 0 0,1 0 0,-1 1 0,1-1 0,-1 0 0,1 0-1,-1 0 1,1 0 0,0 0 0,-1 0 0,1 0 0,0-1 0,0 1 0,0 0-1,0 0 1,-1-1 0,1 1 0,0 0 0,0-1 0,1 1 0,0 0 0,-1-1 23,0 0 0,0-1 1,0 1-1,0 0 1,0-1-1,0 1 0,0-1 1,0 1-1,0-1 1,0 1-1,0-1 0,-1 0 1,1 1-1,0-1 1,0 0-1,-1 0 0,1 0 1,0 1-1,-1-1 1,1-1-1,3-6 70,0 1-1,0-1 1,-1 1 0,0-1-1,2-10 1,4-43 33,-2-1 1,-2-80 0,0-13 61,16-31 0,-16 153-760,2 1 1,2 0 0,19-47-1,-25 72-496,-1 0 1153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0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1 323 4400,'-1'17'371,"2"0"0,0 0 0,1 0 0,0 0 0,2 0 0,0-1 0,7 19 0,5 11 255,-9-24-449,1-1 0,14 29 0,-18-44-185,0 0 0,0 0 1,0 0-1,0-1 0,1 1 0,0-1 1,0 0-1,1-1 0,-1 1 0,1-1 1,12 7-1,17 9-75,-26-14 77,0-1 0,0 0 0,0-1 0,16 6 0,-22-9 5,1 0 0,0-1 0,-1 0 0,1 1 0,0-1 0,-1 0 0,1-1 0,-1 1 0,1-1 0,0 1 0,-1-1 0,1 0 0,-1 0 0,1-1 0,-1 1 0,0-1 0,4-2 0,1-1 139,-1-1 1,1 0-1,-1 0 1,0-1-1,0 0 1,-1 0-1,0-1 0,0 0 1,-1 0-1,0 0 1,-1-1-1,5-10 0,4-14 147,16-67 0,-20 68-114,-3 1-119,-1-1 0,-2-1 0,-1 1 0,-1 0 0,-5-42 0,2 15-1,1 53 20,1 0 0,-1 1 0,0-1 0,-1 0 0,1 0 0,-1 1 0,0-1 0,-1 1 0,1 0 0,-1-1 0,-7-8 0,-2-1 526,0 1 0,-20-17 1,10 9 72,21 22-636,0-1-1,0 1 0,0 0 0,0-1 1,0 1-1,0 0 0,0 0 1,0 0-1,-1 0 0,1 0 1,0 0-1,0 0 0,0 0 0,0 0 1,-1 1-1,-2-1 52,-15 3 20,0 0 0,0 2 0,0 0 0,1 1 1,-25 11-1,-1 1 25,38-16-175,0 1-1,0 1 1,0-1 0,0 1 0,1 0 0,0 0-1,-1 1 1,2 0 0,-1-1 0,0 2-1,1-1 1,0 0 0,0 1 0,1 0 0,0 0-1,0 0 1,0 0 0,-4 13 0,2 0 5,1-1 1,0 1-1,1 0 1,2 0-1,-1 23 1,2-39-86,0 0 0,0 0 0,1 0 0,-1 1 0,1-1 0,-1 0 0,1 0 0,0 0 0,0 0 0,2 3 1,2 7-82,14 45-1466,7 31-5901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0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41 7448,'-15'21'171,"7"-10"340,0 0-1,1 1 1,-12 25 1636,20-40-1095,31-59 1942,-26 78-3090,-4 7 215,-1 0 0,-4 44-1,1 12 114,33 397 601,-29-452-556,0-9-1100,-1-2-2503,-9-26 2865,-11-28-300,2 0 0,-17-62 0,20 45 1359,2-1 0,-8-119-1,20 167-493,0-1-1,0 0 1,1 0-1,0 0 1,1 1-1,1-1 1,0 1-1,0-1 1,1 1 0,0 0-1,1 0 1,1 1-1,0 0 1,0 0-1,1 0 1,0 0-1,0 1 1,1 0-1,0 1 1,1 0-1,0 0 1,0 1-1,1 0 1,0 1-1,0 0 1,1 0-1,19-7 1,-2 3-370,0 2-1,39-6 1,-59 12 244,0 1 0,1 1 0,-1 0 0,1 0 0,-1 0 0,0 1 0,1 1 0,-1-1 0,0 1 0,0 1 0,0-1 0,15 8 0,-17-6 81,1 0 1,0 0 0,-1 1 0,0 0 0,0 0 0,0 0-1,-1 1 1,0 0 0,0 0 0,0 0 0,-1 0-1,0 1 1,0 0 0,-1 0 0,1 0 0,-2 0 0,1 1-1,-1-1 1,0 1 0,0-1 0,-1 1 0,0 9 0,1-6 52,-1-1 0,0 1 1,-1 0-1,-1-1 0,1 1 1,-2 0-1,1-1 0,-2 1 1,1-1-1,-1 0 0,-8 17 1,0-4 155,-1 3-57,-1 0-1,-1-1 1,-1-1-1,-1 0 1,-32 35-1,36-49-204,-1-1-1,-1-1 1,0 0-1,0 0 1,0-2-1,-1 1 1,-28 7-1,-10 4 197,51-17 246,-1-3 4,-61-24-1524,64 25 1067,-1 1 0,1 0 1,-1-1-1,1 1 1,-1-1-1,1 1 0,-1-1 1,1 1-1,-1-1 0,1 0 1,0 1-1,-1-1 0,1 1 1,0-1-1,0 0 0,-1 1 1,1-1-1,0 0 0,0 1 1,0-1-1,0 0 1,0 0-1,0 1 0,0-1 1,0 0-1,0 1 0,0-1 1,0 0-1,0 1 0,1-1 1,-1 0-1,0 1 0,0-1 1,1 0-1,10-24-118,-8 22 132,0-1 0,0 1 0,0 0 0,0 0 0,0 0 0,1 0-1,0 1 1,-1-1 0,1 1 0,0 0 0,0 0 0,0 0 0,0 1-1,0-1 1,1 1 0,7-1 0,-5 1 22,0 1 0,-1 0 0,1 1 0,-1 0 0,1 0 0,-1 0 0,1 1 0,-1 0 0,0 0 0,8 4 0,10 8 86,0 0 1,-1 1 0,-1 2-1,26 24 1,-38-33-106,58 58 266,-53-49-238,0-2 1,1 0 0,1 0-1,0-2 1,1 0 0,1-1-1,27 14 1,42 19-930,-82-42 1413,21 8-8258,-14-13 2264,-3-4 5119,4-6-1735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1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0 122 10040,'5'26'0,"-5"-23"56,1 1 0,-1-1-1,1 1 1,0 0 0,0-1 0,0 1-1,1-1 1,-1 0 0,1 1-1,3 3 1,-5-6-4,1-1 0,-1 0 0,0 0 0,1 0 1,-1 0-1,1 1 0,-1-1 0,1 0 0,-1 0 0,1 0 0,-1 0 0,0 0 0,1 0 1,-1 0-1,1 0 0,-1 0 0,1-1 0,-1 1 0,1 0 0,-1 0 0,0 0 0,1 0 1,-1-1-1,1 1 0,-1 0 0,0 0 0,1-1 0,-1 1 0,0 0 0,1-1 0,-1 1 1,1-1-1,16-15 36,-11 10 261,9-4-256,0 1 0,0 0 0,1 1 0,0 1 0,0 0-1,1 1 1,20-4 0,17-8-58,0 2 4,1 3 1,0 2-1,97-6 0,23-4-224,-163 19 302,0 2 1,0-1-1,16 2 1,1 1 38,-20-4-3488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1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8344,'118'-7'2113,"-115"7"-1586,-25 6 327,19-4-733,0 0-1,0-1 1,0 1-1,0 1 1,0-1-1,0 0 1,1 1-1,-1-1 1,1 1-1,-1 0 1,1 0-1,0 0 1,0 0-1,1 0 1,-1 1-1,1-1 1,-1 0-1,1 1 1,0-1-1,0 1 1,0-1-1,0 8 0,0 7 189,1 1-1,0-1 1,5 28-1,-3-28 18,53 421 2064,-47-406-2291,-5-27-199,-2 0 1,1 1 0,-1-1-1,1 14 1,12-8-5897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1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1 992,'0'0'0,"-14"19"0,-12 13 0,19-18 8,7-6 0,11-22-8,-1 0-280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3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292 105 1080,'2'0'150,"0"0"-1,0 0 1,1-1-1,-1 1 1,0 0-1,0-1 1,0 1-1,0-1 1,0 0-1,0 0 1,0 0-1,0 0 1,0 0-1,0 0 1,0-1 0,-1 1-1,1 0 1,0-1-1,-1 0 1,1 1-1,-1-1 1,0 0-1,2-2 1,3-4 634,-1 1-1,0 0 1,-1-1 0,6-13 1196,-9 25-1931,-1-1 0,1 1 0,-1 0 0,0-1 1,0 1-1,0 0 0,-2 4 0,2-2 28,-14 106 12,6-60-18,0 68 0,5-55 458,-2 0 0,-18 85 0,7-75-215,-17 114 1013,31-171-1113,-2 0 0,-10 34-1,-3 14 2664,-1-112-2391,12 22-397,1 0 1,2 0 0,0 0-1,1-40 1,14-98-50,-1 38-186,6-70 271,2-24 105,-12 170-198,-5 41 17,0-1 1,-1 1 0,0-1 0,-1 0 0,1 1-1,-2-13 1,0 14-27,0 5-4,1 0 0,0-1 1,-1 1-1,1-1 0,0 1 1,0 0-1,0-1 1,0 1-1,0-1 0,0 1 1,0-1-1,0 1 1,1-1-1,-1 1 0,0 0 1,2-3 295,313 26-3429,-289-19 3129,0 1 1,-1 1 0,1 1-1,-1 2 1,-1 0 0,1 1-1,-1 2 1,24 14 0,13 14-76,-24-14 41,-1 2 1,50 47-1,-69-57 27,-1 1 0,0 1 1,-1 0-1,-2 0 0,0 2 0,20 40 0,-24-39-37,-1 1 1,0 0-1,7 41 0,-14-55 70,0-1 1,0 1-1,-1-1 0,0 1 1,0-1-1,-1 1 1,0-1-1,-1 1 0,1-1 1,-2 0-1,1 0 0,-1 0 1,-1 0-1,-3 8 0,2-10-1,0 0-1,0 0 1,0 0-1,-1-1 1,0 0-1,0 0 1,0 0-1,-1-1 0,0 1 1,1-2-1,-2 1 1,-10 3-1,-11 4 75,-54 10-1,63-16-7,-251 46 627,233-47-576,1-1 1,-1-3-1,0-1 0,1-2 1,-50-9-1,7-5-54,0 4 0,-125-6 0,156 23-1368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2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1 992,'0'0'17289,"4"13"-15997,9 70-845,15 66-477,-16-95 42,-3 1-1,2 64 1,-7-57-180,17 81 0,-12-116 82,1-1-952,-8-10-2866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2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1 13000,'-14'17'4367,"10"-18"-4220,-7-3-59,0 1 0,-1 0 0,1 1 0,-1 0 0,0 1 0,1 0 0,-1 1 1,0 1-1,0-1 0,0 2 0,1 0 0,-18 5 0,16-4 12,0 1 0,0 1 0,0 0 0,0 1 0,1 0 0,0 1 0,1 1 0,-1 0 0,1 0 0,-17 17 0,19-14-123,0 0 0,1 1 0,0 0 0,1 1 0,1-1 0,-1 1-1,2 0 1,0 1 0,1 0 0,0 0 0,1 0 0,0 0-1,1 0 1,1 0 0,0 1 0,1-1 0,1 0 0,0 1 0,5 20-1,-4-24 6,1 0-1,0 0 0,1 0 0,0 0 1,1 0-1,0-1 0,1 0 0,0 0 1,1 0-1,-1-1 0,2 0 0,-1 0 1,2-1-1,-1 0 0,1 0 0,0-1 1,0 0-1,1-1 0,0 0 0,0-1 0,1 0 1,-1 0-1,1-1 0,18 5 0,-16-7-62,0 0 0,0-1 0,0 0 0,0-1 0,0 0 0,0-1-1,0 0 1,0-1 0,0-1 0,0 0 0,-1-1 0,1 0-1,-1-1 1,15-8 0,14-9-1385,0-6-3772,-22 14-1588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2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0 1624,'-20'14'623,"-13"5"1754,48-28 2854,-12 6-4557,1 0 0,0 1 1,0-1-1,0 1 1,11-4 1066,-14 11-675,21 216 777,-7-54-1285,-9-131-342,11 39-1,1 3-100,-10-21-17,-7-38-520,2 0-1,1 0 0,0 0 0,7 19 0,-4-17-2884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3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1 119 10488,'4'3'83,"0"-1"0,1 1 0,0 0 0,-1-1 0,1 0 0,0 0 1,0-1-1,0 1 0,0-1 0,0 0 0,0 0 0,0-1 0,0 0 1,1 0-1,7-1 0,12-1 932,50-13 1,-35 7-656,259-60 124,-252 54-1616,0 2 0,55-7 0,-84 18-301,9 0-4927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3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14 992,'32'-7'1,"-24"4"0,0 1 0,0 1 0,29 19 15945,-41-8-12884,2 1-5831,3 18 3220,1 1-1,2-1 0,0 1 0,3-1 1,18 55-1,-12-43-315,14 79 0,-15 25-801,-10-98 83,3-28 602,-1-1-1309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5:44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1 108 992,'0'0'9378,"10"9"-6983,0 5-1957,-1-1 0,0 1-1,-1 1 1,0 0 0,-1 0 0,7 22 0,-5-13-71,17 32 1,-16-39-395,0 0 1,1 0-1,1-1 1,17 17-1,-23-27 10,0-1 0,0 0 0,0 0 0,1 0 0,-1-1 0,1 0 0,0-1 0,1 1 0,-1-1 0,1 0 0,-1-1 0,1 0 0,8 1 0,-8-3-124,0 0 0,0-1 1,-1 0-1,1 0 0,0-1 0,-1 0 0,0 0 0,1-1 0,-1 0 1,0 0-1,0-1 0,0 0 0,-1 0 0,1 0 0,-1-1 0,6-5 1,-6 3-72,1 0 1,-1-1 0,0 1-1,-1-1 1,0 0 0,0 0-1,7-18 1,17-65-659,-20 60 952,-3 11 31,-1-1 0,-1-1 1,1-24-1,-4 32 591,-1-1 0,-1 1 1,0-1-1,-1 1 0,-5-22 1,3 29 551,2 10-446,-4 22-165,-2 49-712,7-60 337,-10 275 1257,3-27-831,6-232-600,5 44 0,-1-46-84,-3 50 0,1-69 732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4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7000,'-12'13'129,"9"-10"-18,-1-1 1,1 1-1,1 0 1,-1 0-1,0 1 1,1-1-1,-1 0 1,1 1 0,0 0-1,0-1 1,1 1-1,-1 0 1,1 0-1,0 0 1,0 0-1,-1 5 1,4-10 174,0 0 0,-1 1-1,1-1 1,0 1 0,-1-1 0,1 1-1,0 0 1,0-1 0,0 1 0,0 0 0,-1 0-1,1 1 1,0-1 0,3 1 0,-3 9-237,-1 1 1,0 0-1,0 0 1,-1-1-1,0 1 1,-1 0-1,0 0 1,-1-1 0,-5 16-1,-5 15 83,-21 44 1,18-50 59,-12 45 0,-1 39 606,7 2 1,-7 124-1,26-210-484,2 1 0,2 0-1,1-1 1,2 1-1,14 54 1,-15-77-250,1 1 1,0-1 0,14 25-1,-18-36 13,1 0 0,0 1 0,1-1 0,-1 0 0,0 0-1,1-1 1,-1 1 0,1 0 0,-1-1 0,1 0-1,0 1 1,0-1 0,5 1 0,40 9 242,-43-10-315,5 0 7,1 2 21,0-1 1,0-1-1,1 0 0,-1-1 0,1 0 1,-1 0-1,21-4 0,135-47-701,-135 39-139,-1-1 0,-1-1 0,37-24 0,-4-2-2790,-35 23-4962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4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13448,'264'-14'2828,"-109"14"-2300,0-6 1,195-34 0,-131 10-1186,-124 18-2758,-51 6-5671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6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1 2160,'-28'3'10660,"24"1"-10666,-21 24 15,3 0 0,-24 38 0,-6 8 147,29-44 210,0 1 0,2 1 0,2 1 0,0 1 0,-14 40 0,-85 330 1440,88-288-1406,4-20 94,4 0-1,-15 167 0,29-140 182,8-119-673,0 0 0,1 1 0,-1-1 0,1 0 1,0 1-1,0-1 0,1 0 0,-1 0 0,1 0 0,3 5 0,1 4 2,9 17-810,1 0-1,2-1 1,36 45 0,-35-48-897,13 17-7950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7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4 595 5296,'-1'-1'51,"1"1"0,0-1 0,0 1 0,0-1 0,0 1 0,0-1 0,0 1 1,0-1-1,1 1 0,-1-1 0,0 0 0,0 1 0,0-1 0,0 1 0,1 0 0,-1-1 0,0 1 0,0-1 1,1 1-1,-1-1 0,0 1 0,1 0 0,-1-1 0,1 1 0,-1-1 0,0 1 0,1 0 0,-1 0 0,1-1 1,-1 1-1,1 0 0,-1 0 0,1 0 0,0-1 0,11 16 3813,8 9-2874,-11-18-820,-1-1 0,1 0 0,0-1 0,1 0-1,-1 0 1,1-1 0,-1 0 0,1 0 0,0-1-1,0-1 1,0 0 0,0 0 0,18-1 0,4-2 104,1-1 1,60-15 0,-69 12-78,0-1 0,-1-1 0,1-2 0,-2 0 0,0-1 0,0-1-1,36-27 1,-41 26-202,-1 1-1,0-2 0,-1 0 1,-1-1-1,0 0 0,-1-1 1,12-20-1,-15 19 16,0 0 0,-1 0-1,-1-1 1,8-26 0,-13 32-101,0 1 0,-1-1 1,-1 1-1,1-1 0,-2 0 0,0 0 1,0 1-1,-4-21 0,2 23-35,0-1 1,0 0-1,-1 1 0,-1-1 0,1 1 0,-2 0 1,1 0-1,-1 1 0,0-1 0,-7-8 1,7 12 72,0 1 1,1-1-1,-2 1 1,1 0-1,0 0 1,-1 0-1,0 1 1,1 0-1,-1 0 1,-1 0-1,1 1 1,0 0-1,-1 0 1,1 1-1,-1 0 1,-7-1-1,-6 2-67,0 0 0,-1 1-1,1 2 1,0 0-1,1 1 1,-1 0 0,1 2-1,0 0 1,0 2 0,0 0-1,1 1 1,1 0 0,-1 2-1,-26 21 1,27-18 199,1 1 1,0 1-1,1 1 0,1 0 1,-13 20-1,-55 98 404,62-100-725,2 1 27,2 0-1,1 1 0,2 1 0,-11 49 0,21-75 54,3-11 112,0 0-1,0 1 1,0-1 0,0 1-1,0-1 1,0 1-1,0-1 1,0 1 0,1-1-1,-1 1 1,0-1 0,1 1-1,-1-1 1,1 0-1,0 1 1,0-1 0,-1 0-1,1 0 1,1 2 0,21 19-180,-16-15 214,1 1 12,0 0 1,1-1-1,0 0 1,0-1-1,15 8 1,-19-12 2,-1 0 0,1 0 0,0-1 0,0 1 0,0-1 0,0 0 0,0-1 0,1 0 0,-1 1 0,0-1 0,0-1 0,0 1 0,0-1 0,7-2 0,21-7-566,0-1 1,-1-2 0,-1-1-1,32-20 1,2 0-3874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1T14:54:2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81 177 992,'4'-12'942,"1"0"0,12-22 1,2-2 1062,-18 32-1524,1 0 0,-1 0 0,0 0 0,0 0 0,0 0 1,0 0-1,-1 0 0,0 0 0,0 0 0,0 0 0,0 0 0,-2-10 1313,2 12-1569,0 1 0,0 0 0,0 0-1,0 0 1,0-1 0,0 1 0,0 0-1,0 0 1,-1 0 0,1 0 0,0-1-1,-1 1 1,1 0 0,-1 0 0,0-2-1,-5 8-223,0 0-1,1 0 1,0 0-1,0 1 0,0-1 1,0 1-1,1 1 0,0-1 1,1 0-1,-1 1 0,1 0 1,0 0-1,-2 10 1,-3 11 87,1 1 0,-3 31 0,-1 51 120,7 180-1,4-79-30,-19 470 527,16-636-533,1 11-3509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A675-3C6A-4987-A60A-2E33BCEB4C58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F76E1-2273-4A32-A13E-049AAE48B1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3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21B9-AA37-FB14-BF27-9AD50902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9B93FF5-9E27-8071-FBF9-B1561889C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DE129C-988B-AC6A-D446-48EB63763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stratified</a:t>
            </a:r>
            <a:r>
              <a:rPr lang="it-IT" dirty="0"/>
              <a:t> </a:t>
            </a:r>
            <a:r>
              <a:rPr lang="it-IT" dirty="0" err="1"/>
              <a:t>fluids</a:t>
            </a:r>
            <a:r>
              <a:rPr lang="it-IT" dirty="0"/>
              <a:t>,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appear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AAD8D7-9575-8CF7-667C-BDDC8EC20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3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A24D7-8877-E400-8CA6-3914DAB1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5A6B7-1E79-F4AB-0168-67ABC335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2B118-1D19-AB18-D493-5B934548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514DE-0D64-F764-3DAA-DE292B32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218CB-1A07-50F5-5C6C-45C37D8F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9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68C68-BF9D-112D-4B6D-36BBE87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6ED9CC-C2EB-E41F-C59B-303BC87F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7637C-CA1F-B20B-8BF4-DFCA75C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7370D-C0A4-3A2E-CDC7-C0DB0BEB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8B82D-8389-C28C-1A38-96DBB3BA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41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DFC309-AF78-8969-C32D-232D0D2D6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37A86F-096B-B2CE-2EB1-86F9ACEF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A52B-D5F1-6F4D-9850-AD3618F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ABE3C-A852-B1D7-5ABD-0145C4A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81AB94-2E2E-25E1-6F26-40A5D56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9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89213-4947-528E-8BEC-E84441F6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B5A66-5ECA-B6AA-202A-CD9D8E84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9D37B5-BE53-832E-ABD7-E82B27B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0AFA2F-9D24-3A62-021F-98C0EE8B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A3CA71-F46C-37D9-25BD-1A87409D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4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CFF4E-7565-0D6C-CB9F-F0624513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7AD464-1A88-AF4F-4BD7-827C78D3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6372-9DC2-2589-35CA-14F449E6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026E1D-B80E-B8CA-D40A-9A4DB57B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7E56D-8354-DA70-2CEE-92CDF76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A825E-B80C-4FB7-977B-084043C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DA152-EBAD-C8EA-AB5C-FC1C09F1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C771AC-8809-1649-9FD4-07949CD2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4561B5-CD4B-661B-EF3E-38F6D197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C2A4CB-D508-75FE-76B1-812A0C7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3E1F5-394A-233C-1E5F-818EDAAA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7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1E993-9B15-633B-06C4-1C7B4946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6BFC0-F356-57C5-35FB-748D50BF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E11EA4-4392-0948-48FA-71A89C3C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2B1D26-B769-7D88-C9E3-BD64859A1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A3A344-17FF-0F60-CD41-11370471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D0491-5189-12A4-4265-0DE4EF08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48183C-14B9-79E2-D8AB-24CF22C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ACEAE80-A52E-4B58-0892-233958B3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9B3A0-359C-4473-2B8A-A6265A46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C72AA3-10B8-482F-2288-8AEC33C1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C90A64-2B9E-E438-BFDA-C9535BAC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F58477-533F-C1B7-25DF-73AD9C87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FD8DCA-920F-4096-83F0-C8A6A5A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4420BE-6AFC-0FBB-238C-5AD5EC5D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BB8C0B-6546-5B82-C8B4-D4C50E8F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0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E612F-FCDF-F5F9-263A-95DE932A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7E108-06B7-795E-FA4F-204E3E62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9FF996-D049-9724-8ED2-181821023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BFC87F-93E8-B7A2-EACC-D43E0E61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9635DE-4C3E-5A77-B174-79CC54FB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106E98-6EE9-B885-CEC4-2EEEB1BF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8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9AF69-94DF-608F-64CD-566715DB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B5CCB-6F09-5DD2-F2D1-1B497221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C9B42B-27A8-C9B6-B62A-A2CFBA28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9E12C4-9B40-1D41-FDFB-A7B80CD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99935-CE14-1F79-9E87-D260E28E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A59366-DF09-66B3-BA04-3F7FF001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6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03A469-07E4-7D7A-79B8-B29B8298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7104E5-C3C1-1ECB-8EFE-738C72C0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DCC385-D9EF-9807-5848-72824EF79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10920-BC4E-4572-96AF-1DF7047D5DA2}" type="datetimeFigureOut">
              <a:rPr lang="it-IT" smtClean="0"/>
              <a:t>21/02/2025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D6031B-5433-B97A-0DFF-174EA2C29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185161-C13E-027B-3F48-49E981A5F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4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42.png"/><Relationship Id="rId42" Type="http://schemas.openxmlformats.org/officeDocument/2006/relationships/customXml" Target="../ink/ink20.xml"/><Relationship Id="rId47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76.png"/><Relationship Id="rId16" Type="http://schemas.openxmlformats.org/officeDocument/2006/relationships/customXml" Target="../ink/ink7.xml"/><Relationship Id="rId11" Type="http://schemas.openxmlformats.org/officeDocument/2006/relationships/image" Target="../media/image37.png"/><Relationship Id="rId32" Type="http://schemas.openxmlformats.org/officeDocument/2006/relationships/customXml" Target="../ink/ink15.xml"/><Relationship Id="rId37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71.png"/><Relationship Id="rId5" Type="http://schemas.openxmlformats.org/officeDocument/2006/relationships/image" Target="../media/image34.png"/><Relationship Id="rId90" Type="http://schemas.openxmlformats.org/officeDocument/2006/relationships/customXml" Target="../ink/ink44.xml"/><Relationship Id="rId22" Type="http://schemas.openxmlformats.org/officeDocument/2006/relationships/customXml" Target="../ink/ink10.xml"/><Relationship Id="rId27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66.png"/><Relationship Id="rId8" Type="http://schemas.openxmlformats.org/officeDocument/2006/relationships/customXml" Target="../ink/ink3.xml"/><Relationship Id="rId51" Type="http://schemas.openxmlformats.org/officeDocument/2006/relationships/image" Target="../media/image57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74.png"/><Relationship Id="rId93" Type="http://schemas.openxmlformats.org/officeDocument/2006/relationships/image" Target="../media/image78.png"/><Relationship Id="rId3" Type="http://schemas.openxmlformats.org/officeDocument/2006/relationships/image" Target="../media/image33.png"/><Relationship Id="rId12" Type="http://schemas.openxmlformats.org/officeDocument/2006/relationships/customXml" Target="../ink/ink5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9.xml"/><Relationship Id="rId41" Type="http://schemas.openxmlformats.org/officeDocument/2006/relationships/image" Target="../media/image52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69.png"/><Relationship Id="rId83" Type="http://schemas.openxmlformats.org/officeDocument/2006/relationships/image" Target="../media/image73.png"/><Relationship Id="rId88" Type="http://schemas.openxmlformats.org/officeDocument/2006/relationships/customXml" Target="../ink/ink43.xml"/><Relationship Id="rId91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4.xml"/><Relationship Id="rId31" Type="http://schemas.openxmlformats.org/officeDocument/2006/relationships/image" Target="../media/image4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64.png"/><Relationship Id="rId73" Type="http://schemas.openxmlformats.org/officeDocument/2006/relationships/image" Target="../media/image68.png"/><Relationship Id="rId78" Type="http://schemas.openxmlformats.org/officeDocument/2006/relationships/customXml" Target="../ink/ink38.xml"/><Relationship Id="rId81" Type="http://schemas.openxmlformats.org/officeDocument/2006/relationships/image" Target="../media/image72.png"/><Relationship Id="rId86" Type="http://schemas.openxmlformats.org/officeDocument/2006/relationships/customXml" Target="../ink/ink42.xml"/><Relationship Id="rId4" Type="http://schemas.openxmlformats.org/officeDocument/2006/relationships/customXml" Target="../ink/ink1.xml"/><Relationship Id="rId9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customXml" Target="../ink/ink8.xml"/><Relationship Id="rId39" Type="http://schemas.openxmlformats.org/officeDocument/2006/relationships/image" Target="../media/image51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59.png"/><Relationship Id="rId76" Type="http://schemas.openxmlformats.org/officeDocument/2006/relationships/customXml" Target="../ink/ink37.xml"/><Relationship Id="rId7" Type="http://schemas.openxmlformats.org/officeDocument/2006/relationships/image" Target="../media/image35.png"/><Relationship Id="rId71" Type="http://schemas.openxmlformats.org/officeDocument/2006/relationships/image" Target="../media/image67.png"/><Relationship Id="rId92" Type="http://schemas.openxmlformats.org/officeDocument/2006/relationships/customXml" Target="../ink/ink45.xml"/><Relationship Id="rId2" Type="http://schemas.openxmlformats.org/officeDocument/2006/relationships/image" Target="../media/image32.png"/><Relationship Id="rId29" Type="http://schemas.openxmlformats.org/officeDocument/2006/relationships/image" Target="../media/image46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54.png"/><Relationship Id="rId66" Type="http://schemas.openxmlformats.org/officeDocument/2006/relationships/customXml" Target="../ink/ink32.xml"/><Relationship Id="rId87" Type="http://schemas.openxmlformats.org/officeDocument/2006/relationships/image" Target="../media/image75.png"/><Relationship Id="rId61" Type="http://schemas.openxmlformats.org/officeDocument/2006/relationships/image" Target="../media/image62.png"/><Relationship Id="rId82" Type="http://schemas.openxmlformats.org/officeDocument/2006/relationships/customXml" Target="../ink/ink40.xml"/><Relationship Id="rId19" Type="http://schemas.openxmlformats.org/officeDocument/2006/relationships/image" Target="../media/image41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49.png"/><Relationship Id="rId56" Type="http://schemas.openxmlformats.org/officeDocument/2006/relationships/customXml" Target="../ink/ink27.xml"/><Relationship Id="rId77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F245F-3249-2D5E-BEF5-B72FC621B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Finish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0DC068-8699-E70B-2113-D25B953E2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791E-245E-24EF-38E0-43F568978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086DDB0-9AE0-043B-4095-2361C8D3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90" y="523425"/>
            <a:ext cx="4601217" cy="9621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996E7FE-923C-8D77-8A2A-7DCBC8C1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34" y="451977"/>
            <a:ext cx="2486372" cy="11050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DD117042-D0DA-AE6C-89E6-F38428BA0966}"/>
                  </a:ext>
                </a:extLst>
              </p14:cNvPr>
              <p14:cNvContentPartPr/>
              <p14:nvPr/>
            </p14:nvContentPartPr>
            <p14:xfrm>
              <a:off x="390552" y="1208732"/>
              <a:ext cx="4083120" cy="58536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DD117042-D0DA-AE6C-89E6-F38428BA09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912" y="1200092"/>
                <a:ext cx="4100760" cy="60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383DA6D2-810F-D530-0D0A-DD3024C57A4F}"/>
              </a:ext>
            </a:extLst>
          </p:cNvPr>
          <p:cNvGrpSpPr/>
          <p:nvPr/>
        </p:nvGrpSpPr>
        <p:grpSpPr>
          <a:xfrm>
            <a:off x="1120632" y="1964372"/>
            <a:ext cx="3399840" cy="1113480"/>
            <a:chOff x="1120632" y="1964372"/>
            <a:chExt cx="3399840" cy="11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F561F08C-1FC7-25A0-AE30-70151EB6BFAD}"/>
                    </a:ext>
                  </a:extLst>
                </p14:cNvPr>
                <p14:cNvContentPartPr/>
                <p14:nvPr/>
              </p14:nvContentPartPr>
              <p14:xfrm>
                <a:off x="1331232" y="1964372"/>
                <a:ext cx="456480" cy="44748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F561F08C-1FC7-25A0-AE30-70151EB6BF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3232" y="1946732"/>
                  <a:ext cx="492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A6780E6A-348F-5F22-4CBF-FF93B8078B89}"/>
                    </a:ext>
                  </a:extLst>
                </p14:cNvPr>
                <p14:cNvContentPartPr/>
                <p14:nvPr/>
              </p14:nvContentPartPr>
              <p14:xfrm>
                <a:off x="1120632" y="2480252"/>
                <a:ext cx="878400" cy="7200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A6780E6A-348F-5F22-4CBF-FF93B8078B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2992" y="2462252"/>
                  <a:ext cx="914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24AC517-FA1F-21E4-512E-EC8DDC6565C9}"/>
                    </a:ext>
                  </a:extLst>
                </p14:cNvPr>
                <p14:cNvContentPartPr/>
                <p14:nvPr/>
              </p14:nvContentPartPr>
              <p14:xfrm>
                <a:off x="1214592" y="2641892"/>
                <a:ext cx="434520" cy="37800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24AC517-FA1F-21E4-512E-EC8DDC6565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6592" y="2624252"/>
                  <a:ext cx="4701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BB89C66D-BE93-00EF-3FC5-0FB8149AC278}"/>
                    </a:ext>
                  </a:extLst>
                </p14:cNvPr>
                <p14:cNvContentPartPr/>
                <p14:nvPr/>
              </p14:nvContentPartPr>
              <p14:xfrm>
                <a:off x="1736232" y="2604812"/>
                <a:ext cx="249480" cy="47304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BB89C66D-BE93-00EF-3FC5-0FB8149AC2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18232" y="2586812"/>
                  <a:ext cx="2851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12C64A10-224D-2142-9296-4A9429EA5111}"/>
                    </a:ext>
                  </a:extLst>
                </p14:cNvPr>
                <p14:cNvContentPartPr/>
                <p14:nvPr/>
              </p14:nvContentPartPr>
              <p14:xfrm>
                <a:off x="1528512" y="2721812"/>
                <a:ext cx="461880" cy="3888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12C64A10-224D-2142-9296-4A9429EA51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10872" y="2703812"/>
                  <a:ext cx="497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41C6925A-B491-8779-CE72-5E09009293DB}"/>
                    </a:ext>
                  </a:extLst>
                </p14:cNvPr>
                <p14:cNvContentPartPr/>
                <p14:nvPr/>
              </p14:nvContentPartPr>
              <p14:xfrm>
                <a:off x="2225112" y="2011532"/>
                <a:ext cx="200880" cy="65952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41C6925A-B491-8779-CE72-5E09009293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7472" y="1993892"/>
                  <a:ext cx="23652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C8F246F4-6652-7997-4D40-2BEB35FE9CA6}"/>
                    </a:ext>
                  </a:extLst>
                </p14:cNvPr>
                <p14:cNvContentPartPr/>
                <p14:nvPr/>
              </p14:nvContentPartPr>
              <p14:xfrm>
                <a:off x="2568192" y="2192612"/>
                <a:ext cx="276120" cy="27252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C8F246F4-6652-7997-4D40-2BEB35FE9C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0552" y="2174972"/>
                  <a:ext cx="311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56845B65-351A-7F3E-94AC-E92C29D025E7}"/>
                    </a:ext>
                  </a:extLst>
                </p14:cNvPr>
                <p14:cNvContentPartPr/>
                <p14:nvPr/>
              </p14:nvContentPartPr>
              <p14:xfrm>
                <a:off x="2819832" y="2221412"/>
                <a:ext cx="48600" cy="57996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56845B65-351A-7F3E-94AC-E92C29D025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02192" y="2203412"/>
                  <a:ext cx="842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25A5C747-CCDE-93F6-5C35-D31030A4F0D3}"/>
                    </a:ext>
                  </a:extLst>
                </p14:cNvPr>
                <p14:cNvContentPartPr/>
                <p14:nvPr/>
              </p14:nvContentPartPr>
              <p14:xfrm>
                <a:off x="3078672" y="1984172"/>
                <a:ext cx="174960" cy="74016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25A5C747-CCDE-93F6-5C35-D31030A4F0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0672" y="1966172"/>
                  <a:ext cx="21060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B5E1E27E-6F44-1008-5C26-4DE87D41545A}"/>
                    </a:ext>
                  </a:extLst>
                </p14:cNvPr>
                <p14:cNvContentPartPr/>
                <p14:nvPr/>
              </p14:nvContentPartPr>
              <p14:xfrm>
                <a:off x="3635592" y="2349932"/>
                <a:ext cx="307440" cy="2196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B5E1E27E-6F44-1008-5C26-4DE87D4154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7952" y="2332292"/>
                  <a:ext cx="343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5B8A798A-25B4-8648-0637-28B1FB168F3F}"/>
                    </a:ext>
                  </a:extLst>
                </p14:cNvPr>
                <p14:cNvContentPartPr/>
                <p14:nvPr/>
              </p14:nvContentPartPr>
              <p14:xfrm>
                <a:off x="3653232" y="2487092"/>
                <a:ext cx="297360" cy="3528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5B8A798A-25B4-8648-0637-28B1FB168F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35592" y="2469452"/>
                  <a:ext cx="333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543D8C35-B859-39B7-3368-22BD6BE15E04}"/>
                    </a:ext>
                  </a:extLst>
                </p14:cNvPr>
                <p14:cNvContentPartPr/>
                <p14:nvPr/>
              </p14:nvContentPartPr>
              <p14:xfrm>
                <a:off x="4224912" y="2228972"/>
                <a:ext cx="295560" cy="37548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543D8C35-B859-39B7-3368-22BD6BE15E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6912" y="2211332"/>
                  <a:ext cx="331200" cy="4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F7E7B844-5CCB-3A59-A308-A601174E8783}"/>
                  </a:ext>
                </a:extLst>
              </p14:cNvPr>
              <p14:cNvContentPartPr/>
              <p14:nvPr/>
            </p14:nvContentPartPr>
            <p14:xfrm>
              <a:off x="6770472" y="2182172"/>
              <a:ext cx="312840" cy="73872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F7E7B844-5CCB-3A59-A308-A601174E87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52832" y="2164532"/>
                <a:ext cx="34848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D6997510-DF33-296E-C782-BDA981024721}"/>
                  </a:ext>
                </a:extLst>
              </p14:cNvPr>
              <p14:cNvContentPartPr/>
              <p14:nvPr/>
            </p14:nvContentPartPr>
            <p14:xfrm>
              <a:off x="7406592" y="2313932"/>
              <a:ext cx="254160" cy="6984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D6997510-DF33-296E-C782-BDA9810247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8592" y="2296292"/>
                <a:ext cx="289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F53EA618-75D4-86B2-570B-D96A7166CA6B}"/>
                  </a:ext>
                </a:extLst>
              </p14:cNvPr>
              <p14:cNvContentPartPr/>
              <p14:nvPr/>
            </p14:nvContentPartPr>
            <p14:xfrm>
              <a:off x="7429632" y="2478452"/>
              <a:ext cx="298800" cy="3276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F53EA618-75D4-86B2-570B-D96A7166CA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11992" y="2460452"/>
                <a:ext cx="334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06A1B1E7-D9A4-AC6B-EA84-38ED3C44BB78}"/>
                  </a:ext>
                </a:extLst>
              </p14:cNvPr>
              <p14:cNvContentPartPr/>
              <p14:nvPr/>
            </p14:nvContentPartPr>
            <p14:xfrm>
              <a:off x="8097792" y="1862132"/>
              <a:ext cx="244080" cy="103608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06A1B1E7-D9A4-AC6B-EA84-38ED3C44BB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80152" y="1844132"/>
                <a:ext cx="279720" cy="10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FEE72B7C-8BC3-9564-8DD8-B7A976D815C5}"/>
                  </a:ext>
                </a:extLst>
              </p14:cNvPr>
              <p14:cNvContentPartPr/>
              <p14:nvPr/>
            </p14:nvContentPartPr>
            <p14:xfrm>
              <a:off x="7982952" y="2442812"/>
              <a:ext cx="438120" cy="3636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FEE72B7C-8BC3-9564-8DD8-B7A976D815C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65312" y="2424812"/>
                <a:ext cx="473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61C23916-A406-8D82-834C-4944CC8ACA8C}"/>
                  </a:ext>
                </a:extLst>
              </p14:cNvPr>
              <p14:cNvContentPartPr/>
              <p14:nvPr/>
            </p14:nvContentPartPr>
            <p14:xfrm>
              <a:off x="8708352" y="2354252"/>
              <a:ext cx="335520" cy="7164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61C23916-A406-8D82-834C-4944CC8ACA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90352" y="2336612"/>
                <a:ext cx="3711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6708B7C8-3665-4BCC-4F50-5D6FE683095D}"/>
                  </a:ext>
                </a:extLst>
              </p14:cNvPr>
              <p14:cNvContentPartPr/>
              <p14:nvPr/>
            </p14:nvContentPartPr>
            <p14:xfrm>
              <a:off x="8844072" y="2175332"/>
              <a:ext cx="133200" cy="347400"/>
            </p14:xfrm>
          </p:contentPart>
        </mc:Choice>
        <mc:Fallback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6708B7C8-3665-4BCC-4F50-5D6FE68309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26072" y="2157692"/>
                <a:ext cx="1688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05EA49BB-2621-6135-1B28-1834C7601F10}"/>
                  </a:ext>
                </a:extLst>
              </p14:cNvPr>
              <p14:cNvContentPartPr/>
              <p14:nvPr/>
            </p14:nvContentPartPr>
            <p14:xfrm>
              <a:off x="9323232" y="1835132"/>
              <a:ext cx="348480" cy="938880"/>
            </p14:xfrm>
          </p:contentPart>
        </mc:Choice>
        <mc:Fallback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05EA49BB-2621-6135-1B28-1834C7601F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5232" y="1817132"/>
                <a:ext cx="384120" cy="9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uppo 64">
            <a:extLst>
              <a:ext uri="{FF2B5EF4-FFF2-40B4-BE49-F238E27FC236}">
                <a16:creationId xmlns:a16="http://schemas.microsoft.com/office/drawing/2014/main" id="{7947CABB-36E1-E060-4D57-75D8345246F3}"/>
              </a:ext>
            </a:extLst>
          </p:cNvPr>
          <p:cNvGrpSpPr/>
          <p:nvPr/>
        </p:nvGrpSpPr>
        <p:grpSpPr>
          <a:xfrm>
            <a:off x="6722724" y="2997980"/>
            <a:ext cx="2421360" cy="912960"/>
            <a:chOff x="6722724" y="2997980"/>
            <a:chExt cx="242136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C7BDB62-73CD-79C2-C5BD-B5B258BB5461}"/>
                    </a:ext>
                  </a:extLst>
                </p14:cNvPr>
                <p14:cNvContentPartPr/>
                <p14:nvPr/>
              </p14:nvContentPartPr>
              <p14:xfrm>
                <a:off x="6722724" y="3036500"/>
                <a:ext cx="275400" cy="38952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C7BDB62-73CD-79C2-C5BD-B5B258BB54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04724" y="3018860"/>
                  <a:ext cx="3110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6D4167FF-7149-45E3-725A-C2E36689C694}"/>
                    </a:ext>
                  </a:extLst>
                </p14:cNvPr>
                <p14:cNvContentPartPr/>
                <p14:nvPr/>
              </p14:nvContentPartPr>
              <p14:xfrm>
                <a:off x="6759444" y="3257540"/>
                <a:ext cx="159480" cy="2052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6D4167FF-7149-45E3-725A-C2E36689C6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1444" y="3239540"/>
                  <a:ext cx="195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3E8BFD4A-27DB-5554-EC36-0E98BA9D4525}"/>
                    </a:ext>
                  </a:extLst>
                </p14:cNvPr>
                <p14:cNvContentPartPr/>
                <p14:nvPr/>
              </p14:nvContentPartPr>
              <p14:xfrm>
                <a:off x="7075884" y="3095900"/>
                <a:ext cx="32760" cy="28512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3E8BFD4A-27DB-5554-EC36-0E98BA9D45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58244" y="3078260"/>
                  <a:ext cx="684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20659B41-7B22-EBEF-B33B-FD97BD6876E1}"/>
                    </a:ext>
                  </a:extLst>
                </p14:cNvPr>
                <p14:cNvContentPartPr/>
                <p14:nvPr/>
              </p14:nvContentPartPr>
              <p14:xfrm>
                <a:off x="7033044" y="3059180"/>
                <a:ext cx="267840" cy="35064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20659B41-7B22-EBEF-B33B-FD97BD6876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15404" y="3041180"/>
                  <a:ext cx="3034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81F1278D-DF2D-CBA3-F438-3976642B6B4A}"/>
                    </a:ext>
                  </a:extLst>
                </p14:cNvPr>
                <p14:cNvContentPartPr/>
                <p14:nvPr/>
              </p14:nvContentPartPr>
              <p14:xfrm>
                <a:off x="7358844" y="3116420"/>
                <a:ext cx="249120" cy="316440"/>
              </p14:xfrm>
            </p:contentPart>
          </mc:Choice>
          <mc:Fallback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81F1278D-DF2D-CBA3-F438-3976642B6B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41204" y="3098780"/>
                  <a:ext cx="2847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BAA97D7-E0ED-C1BC-A676-7BBED62613BF}"/>
                    </a:ext>
                  </a:extLst>
                </p14:cNvPr>
                <p14:cNvContentPartPr/>
                <p14:nvPr/>
              </p14:nvContentPartPr>
              <p14:xfrm>
                <a:off x="7600404" y="3042620"/>
                <a:ext cx="275760" cy="338760"/>
              </p14:xfrm>
            </p:contentPart>
          </mc:Choice>
          <mc:Fallback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BAA97D7-E0ED-C1BC-A676-7BBED62613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82404" y="3024620"/>
                  <a:ext cx="3114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F1BED565-1562-F75C-3CC7-B47AE63E0C3B}"/>
                    </a:ext>
                  </a:extLst>
                </p14:cNvPr>
                <p14:cNvContentPartPr/>
                <p14:nvPr/>
              </p14:nvContentPartPr>
              <p14:xfrm>
                <a:off x="7925844" y="3076460"/>
                <a:ext cx="190800" cy="29268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F1BED565-1562-F75C-3CC7-B47AE63E0C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08204" y="3058460"/>
                  <a:ext cx="226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A2114B21-E3BF-6C4E-5ACC-D20F88849F1B}"/>
                    </a:ext>
                  </a:extLst>
                </p14:cNvPr>
                <p14:cNvContentPartPr/>
                <p14:nvPr/>
              </p14:nvContentPartPr>
              <p14:xfrm>
                <a:off x="8171364" y="2997980"/>
                <a:ext cx="588600" cy="33768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A2114B21-E3BF-6C4E-5ACC-D20F88849F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53724" y="2979980"/>
                  <a:ext cx="624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38DFFACA-55DA-A90E-152F-64F4C2D28D27}"/>
                    </a:ext>
                  </a:extLst>
                </p14:cNvPr>
                <p14:cNvContentPartPr/>
                <p14:nvPr/>
              </p14:nvContentPartPr>
              <p14:xfrm>
                <a:off x="8542164" y="3071420"/>
                <a:ext cx="21960" cy="32688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38DFFACA-55DA-A90E-152F-64F4C2D28D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24524" y="3053420"/>
                  <a:ext cx="57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2245F15F-A65F-B530-5D84-C47308190B95}"/>
                    </a:ext>
                  </a:extLst>
                </p14:cNvPr>
                <p14:cNvContentPartPr/>
                <p14:nvPr/>
              </p14:nvContentPartPr>
              <p14:xfrm>
                <a:off x="8694804" y="3120020"/>
                <a:ext cx="189360" cy="26172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2245F15F-A65F-B530-5D84-C47308190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76804" y="3102380"/>
                  <a:ext cx="225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1513802A-BEBB-C9E7-1043-2915CE4147DA}"/>
                    </a:ext>
                  </a:extLst>
                </p14:cNvPr>
                <p14:cNvContentPartPr/>
                <p14:nvPr/>
              </p14:nvContentPartPr>
              <p14:xfrm>
                <a:off x="8659164" y="3213620"/>
                <a:ext cx="232560" cy="3096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1513802A-BEBB-C9E7-1043-2915CE4147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41164" y="3195980"/>
                  <a:ext cx="268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9C971828-DD48-911D-BE51-91166D249A72}"/>
                    </a:ext>
                  </a:extLst>
                </p14:cNvPr>
                <p14:cNvContentPartPr/>
                <p14:nvPr/>
              </p14:nvContentPartPr>
              <p14:xfrm>
                <a:off x="8735484" y="3096620"/>
                <a:ext cx="225720" cy="648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9C971828-DD48-911D-BE51-91166D249A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17484" y="3078620"/>
                  <a:ext cx="261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CDBB68DB-25AC-5D84-0879-1E5033694324}"/>
                    </a:ext>
                  </a:extLst>
                </p14:cNvPr>
                <p14:cNvContentPartPr/>
                <p14:nvPr/>
              </p14:nvContentPartPr>
              <p14:xfrm>
                <a:off x="6819204" y="3598460"/>
                <a:ext cx="239400" cy="31248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CDBB68DB-25AC-5D84-0879-1E50336943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01564" y="3580820"/>
                  <a:ext cx="275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E916D280-37AF-AD6D-9AD5-4C8FE6BE5095}"/>
                    </a:ext>
                  </a:extLst>
                </p14:cNvPr>
                <p14:cNvContentPartPr/>
                <p14:nvPr/>
              </p14:nvContentPartPr>
              <p14:xfrm>
                <a:off x="7160484" y="3579380"/>
                <a:ext cx="167400" cy="26532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E916D280-37AF-AD6D-9AD5-4C8FE6BE50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42484" y="3561740"/>
                  <a:ext cx="203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41B4705E-CDB0-B655-2A8F-3605B0D3BB5A}"/>
                    </a:ext>
                  </a:extLst>
                </p14:cNvPr>
                <p14:cNvContentPartPr/>
                <p14:nvPr/>
              </p14:nvContentPartPr>
              <p14:xfrm>
                <a:off x="7385124" y="3576860"/>
                <a:ext cx="290520" cy="31392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41B4705E-CDB0-B655-2A8F-3605B0D3BB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67484" y="3559220"/>
                  <a:ext cx="3261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5D5EAB1C-C522-278F-2DEC-76E19806532D}"/>
                    </a:ext>
                  </a:extLst>
                </p14:cNvPr>
                <p14:cNvContentPartPr/>
                <p14:nvPr/>
              </p14:nvContentPartPr>
              <p14:xfrm>
                <a:off x="7628844" y="3587660"/>
                <a:ext cx="306720" cy="6948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5D5EAB1C-C522-278F-2DEC-76E1980653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10844" y="3569660"/>
                  <a:ext cx="342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55DFCB22-6845-6076-A66A-AB4AD2785AB1}"/>
                    </a:ext>
                  </a:extLst>
                </p14:cNvPr>
                <p14:cNvContentPartPr/>
                <p14:nvPr/>
              </p14:nvContentPartPr>
              <p14:xfrm>
                <a:off x="7790844" y="3608180"/>
                <a:ext cx="52200" cy="26172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55DFCB22-6845-6076-A66A-AB4AD2785A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73204" y="3590180"/>
                  <a:ext cx="878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2271BB7B-885D-FC16-9EBC-43EF4FFF2F9A}"/>
                    </a:ext>
                  </a:extLst>
                </p14:cNvPr>
                <p14:cNvContentPartPr/>
                <p14:nvPr/>
              </p14:nvContentPartPr>
              <p14:xfrm>
                <a:off x="7996404" y="3630140"/>
                <a:ext cx="17280" cy="2700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2271BB7B-885D-FC16-9EBC-43EF4FFF2F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78764" y="3612500"/>
                  <a:ext cx="52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404F33CD-38E3-78C8-D501-6FE4FCDE8BFA}"/>
                    </a:ext>
                  </a:extLst>
                </p14:cNvPr>
                <p14:cNvContentPartPr/>
                <p14:nvPr/>
              </p14:nvContentPartPr>
              <p14:xfrm>
                <a:off x="8028804" y="3618620"/>
                <a:ext cx="44640" cy="26928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404F33CD-38E3-78C8-D501-6FE4FCDE8B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10804" y="3600980"/>
                  <a:ext cx="802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025CD99A-8DB5-6E90-D7AB-DA613F550827}"/>
                    </a:ext>
                  </a:extLst>
                </p14:cNvPr>
                <p14:cNvContentPartPr/>
                <p14:nvPr/>
              </p14:nvContentPartPr>
              <p14:xfrm>
                <a:off x="8198004" y="3575060"/>
                <a:ext cx="186480" cy="21744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025CD99A-8DB5-6E90-D7AB-DA613F5508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80004" y="3557420"/>
                  <a:ext cx="222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3F3A107A-C5C6-B156-E065-D165B9BAB402}"/>
                    </a:ext>
                  </a:extLst>
                </p14:cNvPr>
                <p14:cNvContentPartPr/>
                <p14:nvPr/>
              </p14:nvContentPartPr>
              <p14:xfrm>
                <a:off x="8509044" y="3539780"/>
                <a:ext cx="60120" cy="28080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3F3A107A-C5C6-B156-E065-D165B9BAB4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91044" y="3521780"/>
                  <a:ext cx="95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CC66657C-D8AC-0BCF-9472-C27F68B961C5}"/>
                    </a:ext>
                  </a:extLst>
                </p14:cNvPr>
                <p14:cNvContentPartPr/>
                <p14:nvPr/>
              </p14:nvContentPartPr>
              <p14:xfrm>
                <a:off x="8624244" y="3532580"/>
                <a:ext cx="276120" cy="5112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CC66657C-D8AC-0BCF-9472-C27F68B961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06604" y="3514940"/>
                  <a:ext cx="311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F31794C3-0919-E7C6-95B1-C88C0F7B0F70}"/>
                    </a:ext>
                  </a:extLst>
                </p14:cNvPr>
                <p14:cNvContentPartPr/>
                <p14:nvPr/>
              </p14:nvContentPartPr>
              <p14:xfrm>
                <a:off x="8755644" y="3558140"/>
                <a:ext cx="69840" cy="23796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F31794C3-0919-E7C6-95B1-C88C0F7B0F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37644" y="3540500"/>
                  <a:ext cx="105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6849673-5638-CC92-40EE-686D972006DA}"/>
                    </a:ext>
                  </a:extLst>
                </p14:cNvPr>
                <p14:cNvContentPartPr/>
                <p14:nvPr/>
              </p14:nvContentPartPr>
              <p14:xfrm>
                <a:off x="8954364" y="3491540"/>
                <a:ext cx="189720" cy="31896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6849673-5638-CC92-40EE-686D972006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36724" y="3473540"/>
                  <a:ext cx="225360" cy="354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CFE58F7E-6382-70B3-11AD-6B8293D04494}"/>
              </a:ext>
            </a:extLst>
          </p:cNvPr>
          <p:cNvSpPr/>
          <p:nvPr/>
        </p:nvSpPr>
        <p:spPr>
          <a:xfrm>
            <a:off x="6542202" y="1668544"/>
            <a:ext cx="3297916" cy="2403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1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5A242-D852-3F9C-6D7E-8AF758D1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93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CA55C-1928-B504-DB3D-EB3AD343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75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52A3272-CF1B-A316-0DB4-7632FC23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095877-1971-33B8-FE68-E7A06496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65051B-B351-DFC5-652F-A06CA6C0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219" y="62833"/>
            <a:ext cx="3224521" cy="29546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6F1630-E497-EF98-6084-3F625D776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C28101-9348-873E-0191-F62A2A2AB6AF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99993C-E514-EF9F-4C86-2361BD9A1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89" y="3186945"/>
            <a:ext cx="5600700" cy="1143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213713-FCB6-D4DF-327E-9D4EB6738AB4}"/>
              </a:ext>
            </a:extLst>
          </p:cNvPr>
          <p:cNvSpPr txBox="1"/>
          <p:nvPr/>
        </p:nvSpPr>
        <p:spPr>
          <a:xfrm>
            <a:off x="1713829" y="2791138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/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bottom </a:t>
                </a:r>
                <a:r>
                  <a:rPr lang="it-IT" sz="1400" i="1" dirty="0" err="1"/>
                  <a:t>boundary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 - </a:t>
                </a:r>
                <a:r>
                  <a:rPr lang="it-IT" sz="1400" i="1" dirty="0" err="1"/>
                  <a:t>plane</a:t>
                </a:r>
                <a:endParaRPr lang="it-IT" sz="1400" i="1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blipFill>
                <a:blip r:embed="rId6"/>
                <a:stretch>
                  <a:fillRect l="-506" t="-1047" b="-4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5FCC4C9-E39F-6E73-8D4E-43ECCD96F8D1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E258769-99CE-8A8C-BCEF-3F203DEC3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09" y="4571692"/>
            <a:ext cx="7677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B53B-6012-AF64-9330-C28303A4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4433B95-F0AF-B5D9-7CB8-B48621EE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65C893-E0A4-8383-140F-590C0D9D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61E841-8F9C-0829-C564-C39725B19A39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B4DAA8-2D4E-32D8-41B8-0794D8D6C7E2}"/>
              </a:ext>
            </a:extLst>
          </p:cNvPr>
          <p:cNvSpPr txBox="1"/>
          <p:nvPr/>
        </p:nvSpPr>
        <p:spPr>
          <a:xfrm>
            <a:off x="1766615" y="2425640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4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49C25A03-79FF-9E22-D406-B767D5AF2414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B6EAFC-A272-4000-98DF-B775FD85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51" y="2794972"/>
            <a:ext cx="5695950" cy="167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9AFDA9-18E5-2589-0AD4-F31E0C434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291" y="5192405"/>
            <a:ext cx="5981700" cy="12192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774C66-124F-AF1E-652D-D9C179669C08}"/>
              </a:ext>
            </a:extLst>
          </p:cNvPr>
          <p:cNvSpPr txBox="1"/>
          <p:nvPr/>
        </p:nvSpPr>
        <p:spPr>
          <a:xfrm>
            <a:off x="98322" y="4770481"/>
            <a:ext cx="798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perturbations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–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simplifies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</a:t>
            </a:r>
            <a:r>
              <a:rPr lang="it-IT" dirty="0" err="1"/>
              <a:t>further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D26AAC5-D037-BFE7-26D1-32C9D7B1F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22247B1-B339-FF3E-5D19-80D913278813}"/>
              </a:ext>
            </a:extLst>
          </p:cNvPr>
          <p:cNvCxnSpPr/>
          <p:nvPr/>
        </p:nvCxnSpPr>
        <p:spPr>
          <a:xfrm flipV="1">
            <a:off x="6381135" y="1199535"/>
            <a:ext cx="0" cy="144534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DB0347-DA09-47F8-DD16-0D5A6DD50CFC}"/>
              </a:ext>
            </a:extLst>
          </p:cNvPr>
          <p:cNvSpPr txBox="1"/>
          <p:nvPr/>
        </p:nvSpPr>
        <p:spPr>
          <a:xfrm>
            <a:off x="5728552" y="82677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NO EKMAN</a:t>
            </a:r>
          </a:p>
        </p:txBody>
      </p:sp>
    </p:spTree>
    <p:extLst>
      <p:ext uri="{BB962C8B-B14F-4D97-AF65-F5344CB8AC3E}">
        <p14:creationId xmlns:p14="http://schemas.microsoft.com/office/powerpoint/2010/main" val="606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4A2F-7DA6-F70A-7574-19B044046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2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C8D6340-FE1C-3755-5699-24D7EBFC6FD5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38748DA-55F1-7F74-AE01-5E124AFB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90AC3B-EF8B-796C-D77D-9CFCDE1A7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" y="147484"/>
            <a:ext cx="3382297" cy="30682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5D7438-6D27-2721-64B5-A208A9561EC6}"/>
              </a:ext>
            </a:extLst>
          </p:cNvPr>
          <p:cNvSpPr txBox="1"/>
          <p:nvPr/>
        </p:nvSpPr>
        <p:spPr>
          <a:xfrm>
            <a:off x="4404851" y="147484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Basic set of </a:t>
            </a:r>
            <a:r>
              <a:rPr lang="it-IT" dirty="0" err="1"/>
              <a:t>equations</a:t>
            </a:r>
            <a:r>
              <a:rPr lang="it-IT" dirty="0"/>
              <a:t> to open </a:t>
            </a:r>
          </a:p>
          <a:p>
            <a:r>
              <a:rPr lang="it-IT" dirty="0"/>
              <a:t>the world of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/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general,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true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pPr/>
                <a:endParaRPr lang="it-IT" dirty="0"/>
              </a:p>
              <a:p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can </a:t>
                </a:r>
                <a:r>
                  <a:rPr lang="it-IT" dirty="0" err="1"/>
                  <a:t>only</a:t>
                </a:r>
                <a:r>
                  <a:rPr lang="it-IT" dirty="0"/>
                  <a:t> be </a:t>
                </a:r>
                <a:r>
                  <a:rPr lang="it-IT" dirty="0" err="1"/>
                  <a:t>created</a:t>
                </a:r>
                <a:r>
                  <a:rPr lang="it-IT" dirty="0"/>
                  <a:t> by </a:t>
                </a:r>
                <a:r>
                  <a:rPr lang="it-IT" dirty="0" err="1"/>
                  <a:t>height</a:t>
                </a:r>
                <a:r>
                  <a:rPr lang="it-IT" dirty="0"/>
                  <a:t> </a:t>
                </a:r>
                <a:r>
                  <a:rPr lang="it-IT" dirty="0" err="1"/>
                  <a:t>adjustments</a:t>
                </a:r>
                <a:r>
                  <a:rPr lang="it-IT" dirty="0"/>
                  <a:t> (BAROTROPIC) 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blipFill>
                <a:blip r:embed="rId5"/>
                <a:stretch>
                  <a:fillRect l="-822" t="-233" b="-209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8B5252-DAE7-E075-39AB-7EDA28B90AAA}"/>
              </a:ext>
            </a:extLst>
          </p:cNvPr>
          <p:cNvSpPr txBox="1"/>
          <p:nvPr/>
        </p:nvSpPr>
        <p:spPr>
          <a:xfrm>
            <a:off x="283041" y="3570709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free </a:t>
            </a:r>
            <a:r>
              <a:rPr lang="it-IT" dirty="0" err="1"/>
              <a:t>surface</a:t>
            </a:r>
            <a:r>
              <a:rPr lang="it-IT" dirty="0"/>
              <a:t> </a:t>
            </a:r>
            <a:r>
              <a:rPr lang="it-IT" dirty="0" err="1"/>
              <a:t>plane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– TRIVIALE</a:t>
            </a:r>
          </a:p>
          <a:p>
            <a:endParaRPr lang="it-IT" dirty="0"/>
          </a:p>
          <a:p>
            <a:r>
              <a:rPr lang="it-IT" dirty="0"/>
              <a:t>2°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D4D4EF5-D203-0D9F-77F4-BE01DA1B7D64}"/>
              </a:ext>
            </a:extLst>
          </p:cNvPr>
          <p:cNvCxnSpPr/>
          <p:nvPr/>
        </p:nvCxnSpPr>
        <p:spPr>
          <a:xfrm flipH="1">
            <a:off x="800752" y="4664416"/>
            <a:ext cx="4778478" cy="182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A178439-3EB7-5278-49C2-3297ADA7E6B5}"/>
              </a:ext>
            </a:extLst>
          </p:cNvPr>
          <p:cNvCxnSpPr>
            <a:cxnSpLocks/>
          </p:cNvCxnSpPr>
          <p:nvPr/>
        </p:nvCxnSpPr>
        <p:spPr>
          <a:xfrm>
            <a:off x="5579230" y="4664416"/>
            <a:ext cx="3116209" cy="134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4EF534FB-1412-477A-8C67-38278E738A2A}"/>
              </a:ext>
            </a:extLst>
          </p:cNvPr>
          <p:cNvGrpSpPr/>
          <p:nvPr/>
        </p:nvGrpSpPr>
        <p:grpSpPr>
          <a:xfrm>
            <a:off x="1575914" y="4668358"/>
            <a:ext cx="3730622" cy="1586957"/>
            <a:chOff x="1542078" y="4318268"/>
            <a:chExt cx="3730622" cy="1586957"/>
          </a:xfrm>
        </p:grpSpPr>
        <p:sp>
          <p:nvSpPr>
            <p:cNvPr id="18" name="Parallelogramma 17">
              <a:extLst>
                <a:ext uri="{FF2B5EF4-FFF2-40B4-BE49-F238E27FC236}">
                  <a16:creationId xmlns:a16="http://schemas.microsoft.com/office/drawing/2014/main" id="{1F611638-952E-AEDF-1152-20ABF252C3C7}"/>
                </a:ext>
              </a:extLst>
            </p:cNvPr>
            <p:cNvSpPr/>
            <p:nvPr/>
          </p:nvSpPr>
          <p:spPr>
            <a:xfrm rot="20347941">
              <a:off x="1542078" y="4352864"/>
              <a:ext cx="3730622" cy="1552361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E87BB6A-6A1D-A76D-C46E-DFAAFC1ADC72}"/>
                </a:ext>
              </a:extLst>
            </p:cNvPr>
            <p:cNvCxnSpPr>
              <a:cxnSpLocks/>
            </p:cNvCxnSpPr>
            <p:nvPr/>
          </p:nvCxnSpPr>
          <p:spPr>
            <a:xfrm>
              <a:off x="2492989" y="47998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14F4F984-B302-4EA1-ED11-134951358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79813" y="46474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F31541B-E4BC-4EE0-04F2-F623536BA977}"/>
                </a:ext>
              </a:extLst>
            </p:cNvPr>
            <p:cNvCxnSpPr>
              <a:cxnSpLocks/>
            </p:cNvCxnSpPr>
            <p:nvPr/>
          </p:nvCxnSpPr>
          <p:spPr>
            <a:xfrm>
              <a:off x="3112100" y="4555687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3E231-32BC-1815-22A5-C88A0EB390E6}"/>
                </a:ext>
              </a:extLst>
            </p:cNvPr>
            <p:cNvCxnSpPr>
              <a:cxnSpLocks/>
            </p:cNvCxnSpPr>
            <p:nvPr/>
          </p:nvCxnSpPr>
          <p:spPr>
            <a:xfrm>
              <a:off x="3509731" y="4318268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0103984-78BA-378A-D57F-AE7E555C17A5}"/>
              </a:ext>
            </a:extLst>
          </p:cNvPr>
          <p:cNvSpPr txBox="1"/>
          <p:nvPr/>
        </p:nvSpPr>
        <p:spPr>
          <a:xfrm>
            <a:off x="713937" y="59130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3FC30E4-EA2F-9817-DF04-E570DA88CAF9}"/>
              </a:ext>
            </a:extLst>
          </p:cNvPr>
          <p:cNvSpPr txBox="1"/>
          <p:nvPr/>
        </p:nvSpPr>
        <p:spPr>
          <a:xfrm>
            <a:off x="8525141" y="54996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9AE581F9-B683-9F67-9499-B7256F5C9713}"/>
              </a:ext>
            </a:extLst>
          </p:cNvPr>
          <p:cNvSpPr/>
          <p:nvPr/>
        </p:nvSpPr>
        <p:spPr>
          <a:xfrm>
            <a:off x="5697794" y="4736804"/>
            <a:ext cx="2241755" cy="1525633"/>
          </a:xfrm>
          <a:custGeom>
            <a:avLst/>
            <a:gdLst>
              <a:gd name="connsiteX0" fmla="*/ 0 w 2241755"/>
              <a:gd name="connsiteY0" fmla="*/ 1525633 h 1525633"/>
              <a:gd name="connsiteX1" fmla="*/ 294968 w 2241755"/>
              <a:gd name="connsiteY1" fmla="*/ 739052 h 1525633"/>
              <a:gd name="connsiteX2" fmla="*/ 973394 w 2241755"/>
              <a:gd name="connsiteY2" fmla="*/ 1633 h 1525633"/>
              <a:gd name="connsiteX3" fmla="*/ 1465007 w 2241755"/>
              <a:gd name="connsiteY3" fmla="*/ 945530 h 1525633"/>
              <a:gd name="connsiteX4" fmla="*/ 2084439 w 2241755"/>
              <a:gd name="connsiteY4" fmla="*/ 1240497 h 1525633"/>
              <a:gd name="connsiteX5" fmla="*/ 2241755 w 2241755"/>
              <a:gd name="connsiteY5" fmla="*/ 1328988 h 152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755" h="1525633">
                <a:moveTo>
                  <a:pt x="0" y="1525633"/>
                </a:moveTo>
                <a:cubicBezTo>
                  <a:pt x="66368" y="1259342"/>
                  <a:pt x="132736" y="993052"/>
                  <a:pt x="294968" y="739052"/>
                </a:cubicBezTo>
                <a:cubicBezTo>
                  <a:pt x="457200" y="485052"/>
                  <a:pt x="778388" y="-32780"/>
                  <a:pt x="973394" y="1633"/>
                </a:cubicBezTo>
                <a:cubicBezTo>
                  <a:pt x="1168400" y="36046"/>
                  <a:pt x="1279833" y="739053"/>
                  <a:pt x="1465007" y="945530"/>
                </a:cubicBezTo>
                <a:cubicBezTo>
                  <a:pt x="1650181" y="1152007"/>
                  <a:pt x="1954981" y="1176587"/>
                  <a:pt x="2084439" y="1240497"/>
                </a:cubicBezTo>
                <a:cubicBezTo>
                  <a:pt x="2213897" y="1304407"/>
                  <a:pt x="2227826" y="1316697"/>
                  <a:pt x="2241755" y="1328988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2E54D15-1E9A-F94E-8F1C-377ED5F79170}"/>
              </a:ext>
            </a:extLst>
          </p:cNvPr>
          <p:cNvSpPr txBox="1"/>
          <p:nvPr/>
        </p:nvSpPr>
        <p:spPr>
          <a:xfrm>
            <a:off x="6173591" y="5694002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it-IT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u,v,h</a:t>
            </a: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82AC164-288A-86D5-492C-45EAF014A79B}"/>
              </a:ext>
            </a:extLst>
          </p:cNvPr>
          <p:cNvCxnSpPr>
            <a:cxnSpLocks/>
          </p:cNvCxnSpPr>
          <p:nvPr/>
        </p:nvCxnSpPr>
        <p:spPr>
          <a:xfrm flipH="1">
            <a:off x="5326830" y="5316981"/>
            <a:ext cx="1105156" cy="2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FF8BF60-AD0A-758A-C925-2D05BF6F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32" y="233823"/>
            <a:ext cx="6567928" cy="367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721118-C6F6-A6C1-A79E-87BF8DAF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0" y="233823"/>
            <a:ext cx="4951472" cy="32738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C7A32B-188C-ACDA-A6E6-6EE64D9B9C45}"/>
              </a:ext>
            </a:extLst>
          </p:cNvPr>
          <p:cNvSpPr txBox="1"/>
          <p:nvPr/>
        </p:nvSpPr>
        <p:spPr>
          <a:xfrm rot="18541166">
            <a:off x="169762" y="826447"/>
            <a:ext cx="131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FRANCE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ED4565-2B68-4ADE-482F-709196594107}"/>
              </a:ext>
            </a:extLst>
          </p:cNvPr>
          <p:cNvSpPr txBox="1"/>
          <p:nvPr/>
        </p:nvSpPr>
        <p:spPr>
          <a:xfrm rot="18232000">
            <a:off x="4085598" y="2374114"/>
            <a:ext cx="18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Rest</a:t>
            </a:r>
            <a:r>
              <a:rPr lang="it-IT" dirty="0">
                <a:solidFill>
                  <a:schemeClr val="accent1"/>
                </a:solidFill>
              </a:rPr>
              <a:t> of the world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A24EB3-2536-0E9C-F87F-164AE7FA9E65}"/>
              </a:ext>
            </a:extLst>
          </p:cNvPr>
          <p:cNvSpPr txBox="1"/>
          <p:nvPr/>
        </p:nvSpPr>
        <p:spPr>
          <a:xfrm>
            <a:off x="639197" y="3850735"/>
            <a:ext cx="48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  </a:t>
            </a:r>
            <a:r>
              <a:rPr lang="it-IT" dirty="0" err="1"/>
              <a:t>velocity</a:t>
            </a:r>
            <a:r>
              <a:rPr lang="it-IT" dirty="0"/>
              <a:t> = 0 </a:t>
            </a:r>
            <a:r>
              <a:rPr lang="it-IT" dirty="0">
                <a:sym typeface="Wingdings" panose="05000000000000000000" pitchFamily="2" charset="2"/>
              </a:rPr>
              <a:t>  </a:t>
            </a:r>
            <a:r>
              <a:rPr lang="it-IT" dirty="0" err="1">
                <a:sym typeface="Wingdings" panose="05000000000000000000" pitchFamily="2" charset="2"/>
              </a:rPr>
              <a:t>geostrophic</a:t>
            </a:r>
            <a:r>
              <a:rPr lang="it-IT" dirty="0">
                <a:sym typeface="Wingdings" panose="05000000000000000000" pitchFamily="2" charset="2"/>
              </a:rPr>
              <a:t> balance on x </a:t>
            </a:r>
            <a:r>
              <a:rPr lang="it-IT" dirty="0" err="1">
                <a:sym typeface="Wingdings" panose="05000000000000000000" pitchFamily="2" charset="2"/>
              </a:rPr>
              <a:t>axis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12BD1D-0D63-CD6F-2FE8-E7C630626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7" y="4582650"/>
            <a:ext cx="3746954" cy="6749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C31F67C-A584-EA6A-4256-7C1DFB4DC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905" y="4330474"/>
            <a:ext cx="2390190" cy="10375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BE988B-72A1-5EE3-947E-C939C18A5C4D}"/>
              </a:ext>
            </a:extLst>
          </p:cNvPr>
          <p:cNvSpPr txBox="1"/>
          <p:nvPr/>
        </p:nvSpPr>
        <p:spPr>
          <a:xfrm>
            <a:off x="7578958" y="4334237"/>
            <a:ext cx="397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ROSSBY RADIUS OF DEFORMATION</a:t>
            </a:r>
          </a:p>
          <a:p>
            <a:pPr algn="ctr"/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and </a:t>
            </a:r>
            <a:r>
              <a:rPr lang="it-IT" dirty="0" err="1"/>
              <a:t>Coriolis</a:t>
            </a:r>
            <a:endParaRPr lang="it-IT" dirty="0"/>
          </a:p>
          <a:p>
            <a:pPr algn="ctr"/>
            <a:r>
              <a:rPr lang="it-IT" dirty="0"/>
              <a:t>are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8327AAE-23D6-7FC5-E752-6B396514A5F4}"/>
              </a:ext>
            </a:extLst>
          </p:cNvPr>
          <p:cNvSpPr/>
          <p:nvPr/>
        </p:nvSpPr>
        <p:spPr>
          <a:xfrm>
            <a:off x="4900905" y="4330474"/>
            <a:ext cx="6651898" cy="11087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/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3FF509-8F1D-5836-5799-10E28A91F309}"/>
              </a:ext>
            </a:extLst>
          </p:cNvPr>
          <p:cNvSpPr txBox="1"/>
          <p:nvPr/>
        </p:nvSpPr>
        <p:spPr>
          <a:xfrm>
            <a:off x="2714306" y="6014301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Non-dispersive </a:t>
            </a:r>
            <a:r>
              <a:rPr lang="it-IT" dirty="0" err="1"/>
              <a:t>waves</a:t>
            </a:r>
            <a:r>
              <a:rPr lang="it-IT" dirty="0"/>
              <a:t>      </a:t>
            </a:r>
            <a:r>
              <a:rPr lang="it-IT" dirty="0">
                <a:sym typeface="Wingdings" panose="05000000000000000000" pitchFamily="2" charset="2"/>
              </a:rPr>
              <a:t>      are </a:t>
            </a:r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even</a:t>
            </a:r>
            <a:r>
              <a:rPr lang="it-IT" dirty="0">
                <a:sym typeface="Wingdings" panose="05000000000000000000" pitchFamily="2" charset="2"/>
              </a:rPr>
              <a:t> dispersive </a:t>
            </a:r>
            <a:r>
              <a:rPr lang="it-IT" dirty="0" err="1">
                <a:sym typeface="Wingdings" panose="05000000000000000000" pitchFamily="2" charset="2"/>
              </a:rPr>
              <a:t>examples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6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5D1CE00-5A39-3CC9-E43E-721EF938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1" y="297272"/>
            <a:ext cx="2611694" cy="230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91EA30-C47E-E919-C264-65B7818D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95" y="4889"/>
            <a:ext cx="4098083" cy="147588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0F95F03-0C7A-0E22-F7BB-2B48801C756A}"/>
              </a:ext>
            </a:extLst>
          </p:cNvPr>
          <p:cNvCxnSpPr/>
          <p:nvPr/>
        </p:nvCxnSpPr>
        <p:spPr>
          <a:xfrm>
            <a:off x="3716594" y="1347019"/>
            <a:ext cx="1592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E4E45D-A0B5-CE03-8A9E-312A1E3E55B7}"/>
              </a:ext>
            </a:extLst>
          </p:cNvPr>
          <p:cNvSpPr txBox="1"/>
          <p:nvPr/>
        </p:nvSpPr>
        <p:spPr>
          <a:xfrm>
            <a:off x="4144608" y="656704"/>
            <a:ext cx="88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BB1EF3-E713-7D36-1D8E-5AFA9B9E8315}"/>
              </a:ext>
            </a:extLst>
          </p:cNvPr>
          <p:cNvSpPr txBox="1"/>
          <p:nvPr/>
        </p:nvSpPr>
        <p:spPr>
          <a:xfrm>
            <a:off x="4144608" y="1434987"/>
            <a:ext cx="106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Physical</a:t>
            </a:r>
            <a:r>
              <a:rPr lang="it-IT" dirty="0"/>
              <a:t> 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A7D781-BDB7-FCD2-EC39-C7CA9A4E2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577" y="1727716"/>
            <a:ext cx="5579285" cy="147588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94278B5-56C6-6800-2D62-CCCA7438F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90" y="3543709"/>
            <a:ext cx="2918098" cy="6224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9778489-150F-F853-01FB-2662E46D3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89" y="4650900"/>
            <a:ext cx="3094876" cy="784617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B1F0291-C043-9821-0A14-523FB90593D6}"/>
              </a:ext>
            </a:extLst>
          </p:cNvPr>
          <p:cNvCxnSpPr/>
          <p:nvPr/>
        </p:nvCxnSpPr>
        <p:spPr>
          <a:xfrm>
            <a:off x="277589" y="2903456"/>
            <a:ext cx="46054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A2A64F64-BF6F-8D08-A564-E450A60F0BC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40028" b="40028"/>
          <a:stretch/>
        </p:blipFill>
        <p:spPr>
          <a:xfrm>
            <a:off x="5923912" y="1347019"/>
            <a:ext cx="4608062" cy="49229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61272D-FED1-D62E-2B5F-6178B141CD99}"/>
              </a:ext>
            </a:extLst>
          </p:cNvPr>
          <p:cNvSpPr txBox="1"/>
          <p:nvPr/>
        </p:nvSpPr>
        <p:spPr>
          <a:xfrm>
            <a:off x="491318" y="5558843"/>
            <a:ext cx="338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POINCARE’ / SVERDRUP WAVES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00C3B06-5A1A-509E-9977-150A585138DA}"/>
              </a:ext>
            </a:extLst>
          </p:cNvPr>
          <p:cNvSpPr/>
          <p:nvPr/>
        </p:nvSpPr>
        <p:spPr>
          <a:xfrm>
            <a:off x="277589" y="4650900"/>
            <a:ext cx="3596899" cy="13916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83312-33E8-187D-B0D6-37D3FF09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D5372C2-621A-21FB-0799-75A00ED6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117"/>
            <a:ext cx="5579285" cy="14758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1714657-6FFF-DCE3-FF45-3E117796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0028" b="40028"/>
          <a:stretch/>
        </p:blipFill>
        <p:spPr>
          <a:xfrm>
            <a:off x="405942" y="1385233"/>
            <a:ext cx="4608062" cy="4922964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EE764C82-2135-1945-7833-4BE8A06778C0}"/>
              </a:ext>
            </a:extLst>
          </p:cNvPr>
          <p:cNvGrpSpPr/>
          <p:nvPr/>
        </p:nvGrpSpPr>
        <p:grpSpPr>
          <a:xfrm>
            <a:off x="315396" y="201448"/>
            <a:ext cx="3596899" cy="1391680"/>
            <a:chOff x="315396" y="201448"/>
            <a:chExt cx="3596899" cy="139168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DAB6486-8DE4-FC83-D7D5-775D700D8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396" y="201448"/>
              <a:ext cx="3094876" cy="784617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48D8492-0238-FF15-A591-83E80AC27D1F}"/>
                </a:ext>
              </a:extLst>
            </p:cNvPr>
            <p:cNvSpPr txBox="1"/>
            <p:nvPr/>
          </p:nvSpPr>
          <p:spPr>
            <a:xfrm>
              <a:off x="529125" y="1109391"/>
              <a:ext cx="3383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POINCARE’ / SVERDRUP WAVES</a:t>
              </a:r>
              <a:endParaRPr lang="en-GB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B0785A6-326D-E0AA-E219-9B68EBA259EF}"/>
                </a:ext>
              </a:extLst>
            </p:cNvPr>
            <p:cNvSpPr/>
            <p:nvPr/>
          </p:nvSpPr>
          <p:spPr>
            <a:xfrm>
              <a:off x="315396" y="201448"/>
              <a:ext cx="3596899" cy="139168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/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/>
                  <a:t> INERTIAL WAVES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blipFill>
                <a:blip r:embed="rId6"/>
                <a:stretch>
                  <a:fillRect t="-11628" r="-2077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481DC0D7-C5E2-41B3-6C13-A0AE48E3A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213" y="1983893"/>
            <a:ext cx="2610214" cy="4667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3C3E7F4-9475-3D9B-4096-446C9B55E882}"/>
              </a:ext>
            </a:extLst>
          </p:cNvPr>
          <p:cNvSpPr txBox="1"/>
          <p:nvPr/>
        </p:nvSpPr>
        <p:spPr>
          <a:xfrm>
            <a:off x="7220932" y="1583783"/>
            <a:ext cx="409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One can show, for </a:t>
            </a:r>
            <a:r>
              <a:rPr lang="it-IT" sz="2000" b="1" dirty="0" err="1"/>
              <a:t>stratified</a:t>
            </a:r>
            <a:r>
              <a:rPr lang="it-IT" sz="2000" b="1" dirty="0"/>
              <a:t> </a:t>
            </a:r>
            <a:r>
              <a:rPr lang="it-IT" sz="2000" b="1" dirty="0" err="1"/>
              <a:t>fluids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3465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90AB-C886-70DA-D2E2-59403A5C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775B-EF4C-E375-4BF5-C51E6482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010" y="-810132"/>
            <a:ext cx="9144000" cy="2387600"/>
          </a:xfrm>
        </p:spPr>
        <p:txBody>
          <a:bodyPr/>
          <a:lstStyle/>
          <a:p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</p:spPr>
            <p:txBody>
              <a:bodyPr/>
              <a:lstStyle/>
              <a:p>
                <a:r>
                  <a:rPr lang="it-IT" dirty="0"/>
                  <a:t>Dramatically </a:t>
                </a:r>
                <a:r>
                  <a:rPr lang="it-IT" dirty="0" err="1"/>
                  <a:t>linked</a:t>
                </a:r>
                <a:r>
                  <a:rPr lang="it-IT" dirty="0"/>
                  <a:t> to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plane</a:t>
                </a:r>
                <a:r>
                  <a:rPr lang="it-IT" dirty="0"/>
                  <a:t> </a:t>
                </a:r>
                <a:r>
                  <a:rPr lang="it-IT" dirty="0" err="1"/>
                  <a:t>effects</a:t>
                </a:r>
                <a:endParaRPr lang="it-IT" dirty="0"/>
              </a:p>
            </p:txBody>
          </p:sp>
        </mc:Choice>
        <mc:Fallback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  <a:blipFill>
                <a:blip r:embed="rId2"/>
                <a:stretch>
                  <a:fillRect t="-4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29EC36B1-67D5-339B-074B-026C38C8D5E2}"/>
              </a:ext>
            </a:extLst>
          </p:cNvPr>
          <p:cNvGrpSpPr/>
          <p:nvPr/>
        </p:nvGrpSpPr>
        <p:grpSpPr>
          <a:xfrm>
            <a:off x="8683875" y="980389"/>
            <a:ext cx="3508125" cy="4723142"/>
            <a:chOff x="8683875" y="0"/>
            <a:chExt cx="3508125" cy="4723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213B48A-0540-F96D-7D00-9F74EE99B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875" y="0"/>
              <a:ext cx="3508125" cy="4029959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18B76B0-B873-49C2-D141-EC899B689FBD}"/>
                </a:ext>
              </a:extLst>
            </p:cNvPr>
            <p:cNvSpPr txBox="1"/>
            <p:nvPr/>
          </p:nvSpPr>
          <p:spPr>
            <a:xfrm>
              <a:off x="9100263" y="4138367"/>
              <a:ext cx="2675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i="1" dirty="0"/>
                <a:t>Hey </a:t>
              </a:r>
              <a:r>
                <a:rPr lang="it-IT" i="1" dirty="0" err="1"/>
                <a:t>there</a:t>
              </a:r>
              <a:r>
                <a:rPr lang="it-IT" i="1" dirty="0"/>
                <a:t>, </a:t>
              </a:r>
              <a:r>
                <a:rPr lang="it-IT" i="1" dirty="0" err="1"/>
                <a:t>you</a:t>
              </a:r>
              <a:r>
                <a:rPr lang="it-IT" i="1" dirty="0"/>
                <a:t> </a:t>
              </a:r>
              <a:r>
                <a:rPr lang="it-IT" i="1" dirty="0" err="1"/>
                <a:t>wavy</a:t>
              </a:r>
              <a:r>
                <a:rPr lang="it-IT" i="1" dirty="0"/>
                <a:t> </a:t>
              </a:r>
              <a:r>
                <a:rPr lang="it-IT" i="1" dirty="0" err="1"/>
                <a:t>thing</a:t>
              </a:r>
              <a:endParaRPr lang="it-IT" i="1" dirty="0"/>
            </a:p>
            <a:p>
              <a:pPr algn="ctr"/>
              <a:r>
                <a:rPr lang="it-IT" sz="1400" i="1" dirty="0"/>
                <a:t>(C.G.A. </a:t>
              </a:r>
              <a:r>
                <a:rPr lang="it-IT" sz="1400" i="1" dirty="0" err="1"/>
                <a:t>Rossby</a:t>
              </a:r>
              <a:r>
                <a:rPr lang="it-IT" sz="1400" i="1" dirty="0"/>
                <a:t>)</a:t>
              </a:r>
              <a:endParaRPr lang="en-GB" sz="1400" i="1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183339A7-F816-8102-8512-EE24AE53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60" y="2627721"/>
            <a:ext cx="6572372" cy="40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1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64354A5-E479-0CF2-C0B3-55C9CB7F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44" y="3177489"/>
            <a:ext cx="2467319" cy="10383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37F1EA-01FD-B07C-1EB1-2B297BC945DB}"/>
              </a:ext>
            </a:extLst>
          </p:cNvPr>
          <p:cNvSpPr txBox="1"/>
          <p:nvPr/>
        </p:nvSpPr>
        <p:spPr>
          <a:xfrm>
            <a:off x="5344996" y="3540025"/>
            <a:ext cx="396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Fix the upper free </a:t>
            </a:r>
            <a:r>
              <a:rPr lang="it-IT" sz="2000" dirty="0" err="1"/>
              <a:t>surface</a:t>
            </a:r>
            <a:r>
              <a:rPr lang="it-IT" sz="2000" dirty="0"/>
              <a:t>, for </a:t>
            </a:r>
            <a:r>
              <a:rPr lang="it-IT" sz="2000" dirty="0" err="1"/>
              <a:t>now</a:t>
            </a:r>
            <a:endParaRPr lang="en-GB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06D6A-F21E-BA21-809A-04C5FD8CC9DC}"/>
              </a:ext>
            </a:extLst>
          </p:cNvPr>
          <p:cNvSpPr txBox="1"/>
          <p:nvPr/>
        </p:nvSpPr>
        <p:spPr>
          <a:xfrm>
            <a:off x="3537937" y="141401"/>
            <a:ext cx="49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u="sng" dirty="0" err="1"/>
              <a:t>Barotropic</a:t>
            </a:r>
            <a:r>
              <a:rPr lang="it-IT" sz="2800" u="sng" dirty="0"/>
              <a:t> </a:t>
            </a:r>
            <a:r>
              <a:rPr lang="it-IT" sz="2800" u="sng" dirty="0" err="1"/>
              <a:t>inviscid</a:t>
            </a:r>
            <a:r>
              <a:rPr lang="it-IT" sz="2800" u="sng" dirty="0"/>
              <a:t> </a:t>
            </a:r>
            <a:r>
              <a:rPr lang="it-IT" sz="2800" u="sng" dirty="0" err="1"/>
              <a:t>formulation</a:t>
            </a:r>
            <a:endParaRPr lang="en-GB" sz="2800" u="sng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B4D1D8-212B-CDEE-5C5C-A8809F99BBAF}"/>
              </a:ext>
            </a:extLst>
          </p:cNvPr>
          <p:cNvSpPr txBox="1"/>
          <p:nvPr/>
        </p:nvSpPr>
        <p:spPr>
          <a:xfrm>
            <a:off x="7617351" y="4656843"/>
            <a:ext cx="4371645" cy="15696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Key point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waves</a:t>
            </a:r>
            <a:r>
              <a:rPr lang="it-IT" sz="2400" dirty="0"/>
              <a:t>:</a:t>
            </a:r>
          </a:p>
          <a:p>
            <a:pPr algn="ctr"/>
            <a:r>
              <a:rPr lang="it-IT" sz="2400" dirty="0"/>
              <a:t>CONSERVATION OF VORTICITY</a:t>
            </a:r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absolute</a:t>
            </a:r>
            <a:r>
              <a:rPr lang="it-IT" sz="2400" dirty="0"/>
              <a:t>: </a:t>
            </a:r>
            <a:r>
              <a:rPr lang="it-IT" sz="2400" i="1" dirty="0" err="1"/>
              <a:t>this</a:t>
            </a:r>
            <a:r>
              <a:rPr lang="it-IT" sz="2400" i="1" dirty="0"/>
              <a:t> </a:t>
            </a:r>
            <a:r>
              <a:rPr lang="it-IT" sz="2400" i="1" dirty="0" err="1"/>
              <a:t>example</a:t>
            </a:r>
            <a:endParaRPr lang="it-IT" sz="2400" i="1" dirty="0"/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Barotropic</a:t>
            </a:r>
            <a:r>
              <a:rPr lang="it-IT" sz="2400" dirty="0"/>
              <a:t> </a:t>
            </a:r>
            <a:r>
              <a:rPr lang="it-IT" sz="2400" dirty="0" err="1"/>
              <a:t>potential</a:t>
            </a:r>
            <a:r>
              <a:rPr lang="it-IT" sz="2400" dirty="0"/>
              <a:t>: </a:t>
            </a:r>
            <a:r>
              <a:rPr lang="it-IT" sz="2400" i="1" dirty="0" err="1"/>
              <a:t>next</a:t>
            </a:r>
            <a:endParaRPr lang="en-GB" sz="2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FFDBF96-5E00-5FA1-E0BC-AA27ACF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0" y="825184"/>
            <a:ext cx="8164064" cy="21910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78FA195-E5CA-3F51-4568-5CE4A6BF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311" y="4809565"/>
            <a:ext cx="2724530" cy="99073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0C62A8-5BDE-C33B-1C3F-0306FAFD92DE}"/>
              </a:ext>
            </a:extLst>
          </p:cNvPr>
          <p:cNvSpPr txBox="1"/>
          <p:nvPr/>
        </p:nvSpPr>
        <p:spPr>
          <a:xfrm>
            <a:off x="73524" y="5043324"/>
            <a:ext cx="149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By </a:t>
            </a:r>
            <a:r>
              <a:rPr lang="it-IT" sz="2800" dirty="0" err="1"/>
              <a:t>doing</a:t>
            </a:r>
            <a:endParaRPr lang="en-GB" sz="2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E32D56A-46DC-1C61-D688-0F68B24601B8}"/>
              </a:ext>
            </a:extLst>
          </p:cNvPr>
          <p:cNvSpPr txBox="1"/>
          <p:nvPr/>
        </p:nvSpPr>
        <p:spPr>
          <a:xfrm>
            <a:off x="4383425" y="4809565"/>
            <a:ext cx="2309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/>
              <a:t>obtain</a:t>
            </a:r>
            <a:r>
              <a:rPr lang="it-IT" sz="2800" dirty="0"/>
              <a:t> </a:t>
            </a:r>
            <a:r>
              <a:rPr lang="it-IT" sz="2800" dirty="0" err="1"/>
              <a:t>eq</a:t>
            </a:r>
            <a:r>
              <a:rPr lang="it-IT" sz="2800" dirty="0"/>
              <a:t>. for </a:t>
            </a:r>
          </a:p>
          <a:p>
            <a:pPr algn="ctr"/>
            <a:r>
              <a:rPr lang="it-IT" sz="2800" dirty="0" err="1"/>
              <a:t>vorticity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43386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305</Words>
  <Application>Microsoft Office PowerPoint</Application>
  <PresentationFormat>Widescreen</PresentationFormat>
  <Paragraphs>68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Wingdings</vt:lpstr>
      <vt:lpstr>Tema di Office</vt:lpstr>
      <vt:lpstr>Finish barotropic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Rossby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storer</dc:creator>
  <cp:lastModifiedBy>alessandro storer</cp:lastModifiedBy>
  <cp:revision>5</cp:revision>
  <dcterms:created xsi:type="dcterms:W3CDTF">2025-02-20T20:28:30Z</dcterms:created>
  <dcterms:modified xsi:type="dcterms:W3CDTF">2025-02-21T14:56:56Z</dcterms:modified>
</cp:coreProperties>
</file>