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0EB1F-118C-4372-8B90-C23E26732BE3}" type="datetimeFigureOut">
              <a:rPr lang="it-IT" smtClean="0"/>
              <a:t>18/05/2025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553FE-ED9A-4F03-9FD7-4D143ABD37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7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BC7DC-E7DE-C863-1B0D-1684D2694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4B05D3-BBEF-B15B-DBF0-C7CB42D9F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A8FE4A-3A0F-682D-5AF2-2B202D78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E980-E33C-4871-8D81-6817BBA62CF2}" type="datetime1">
              <a:rPr lang="it-IT" smtClean="0"/>
              <a:t>18/05/2025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342536-B359-5551-2260-5276961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4A6551-FC9B-391A-C87F-6F9CF4F7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64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009B-E641-0EA0-6F73-8D2A1AA1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8895A3-6252-B97A-E65F-68B43009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880051-C3C9-61DE-04D5-13A7943A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D867-53C5-4638-9496-D89B29FA5E3D}" type="datetime1">
              <a:rPr lang="it-IT" smtClean="0"/>
              <a:t>18/05/2025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99B8AD-D73A-FB4B-CC4F-B82AC7EF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5D47F8-4995-4193-5C47-0DA0122D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01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D159CA-6502-EF3A-79E9-0822070D3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68DCD8-A8C5-1DEC-7CC8-EFDD86D1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2A8905-5BB9-5D86-FB1F-E6E7226C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204-D272-4F99-BC9A-09A360A4D7BC}" type="datetime1">
              <a:rPr lang="it-IT" smtClean="0"/>
              <a:t>18/05/2025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7317F-9CCF-E7B8-2B61-C4B75760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EF416A-7823-84E9-C3DA-A57D7055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92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16F9D-B391-2DBD-01BB-68E0A073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8E918E-AD51-B395-E7B1-0F93CBFC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D23DB5-1906-1F15-FD74-DDC32CE5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ED5C-F4E3-4D59-9A03-2B35695A281C}" type="datetime1">
              <a:rPr lang="it-IT" smtClean="0"/>
              <a:t>18/05/2025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BCC034-FD97-D77D-0A35-CBF8DEA5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4FAC57-F50F-0D79-2917-700013B5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93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9D3E5-2FCA-450E-300A-B31022B4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AE1617-8F02-A430-FBB3-6D0F891E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B930E7-EF21-3250-58C9-E37C56F9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FD37-5854-48D1-A723-72BC3C3B4033}" type="datetime1">
              <a:rPr lang="it-IT" smtClean="0"/>
              <a:t>18/05/2025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AF4C0F-3F85-4F13-5E65-96B93BA8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4EBBB0-107C-BC98-02C8-9F2B8E3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8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963F7-91BC-8765-A53A-77CB9531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1EAC0C-F5DA-3848-55D3-D48033C59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88DE47-FC37-3170-FA4F-469C9600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9D6DCD-45DB-C74D-4A83-A374D998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C403-CBA9-40F0-A884-836E73C3585F}" type="datetime1">
              <a:rPr lang="it-IT" smtClean="0"/>
              <a:t>18/05/2025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3FBB14-E297-E168-6208-EA2B126C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2286D3-772D-63EE-614F-E09B63BB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2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BB1D3-5AAC-FEB5-FB4F-65F99986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E6207B-A0E1-2641-BBC7-B96BB58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B40DAD-79BD-F8BC-F5DC-4BC1CA17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8ABE93-8898-4DB9-3FFB-407CC324C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5F1EAE-EA66-4B26-FC56-AC4A3E5BE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8E638A5-0FE3-79B1-35CA-E147FFA7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E87-1131-493B-88CB-BC9FB464EF9D}" type="datetime1">
              <a:rPr lang="it-IT" smtClean="0"/>
              <a:t>18/05/2025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1C90C1-1CBA-BAE5-B7A5-A87BCC8E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30B5A8-843A-B4D1-F24B-C4293F7E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77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55CE8-9D5E-3A45-C43B-3C895B78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5E9512-7148-937E-6C70-290B0023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5074-EFB0-4F8D-B9BC-CB9365F5D093}" type="datetime1">
              <a:rPr lang="it-IT" smtClean="0"/>
              <a:t>18/05/2025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FF3777-81F9-C153-35C0-23C08CE3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B6F270-FD70-40BC-C07B-1288D219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4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BD4D83-F222-1782-1E2D-F4978F8F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8A5-CEFF-466E-8AC6-452A1D902929}" type="datetime1">
              <a:rPr lang="it-IT" smtClean="0"/>
              <a:t>18/05/2025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92F270-080F-2786-A78E-DB5105E1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17943F-FF57-6892-EB17-BBE8083A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71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6FD7B9-168D-75FB-1018-3184A1CB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2D8760-3B5C-F204-1CEA-A6DBBCE8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947DC5-B034-B87D-E5FC-3EB1B4B7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3FD063-CA7D-3BEC-4319-E12972A7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9126-5E8D-4BCD-927A-697607F7CC5F}" type="datetime1">
              <a:rPr lang="it-IT" smtClean="0"/>
              <a:t>18/05/2025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1014F1-DE98-27F6-877B-77E07EBB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342A0F-7AD6-A9FD-4DD0-B12A8A70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79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D51C7-D46A-DC57-FCFA-CFC4A00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B83FFF6-A0AC-8435-7BC3-AF5F38469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FECA48-23B1-CDA0-2B8E-D1D5AB052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CEA574-13BA-D6BF-781C-18DB7CF9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DB6-2882-4681-B12B-A82A20B55E9D}" type="datetime1">
              <a:rPr lang="it-IT" smtClean="0"/>
              <a:t>18/05/2025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3C73C6-5ED5-C62E-AE8B-99A029BF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7E5F3A-B50F-30B2-373D-152FE109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67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D4717D-199B-7C48-52C2-B3DD03C7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E33130-86F1-4B9C-B12B-AE404923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E08CCA-C156-7EA6-4B03-7712E6F5A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F5768-BA80-46EA-BE63-081BBABBD392}" type="datetime1">
              <a:rPr lang="it-IT" smtClean="0"/>
              <a:t>18/05/2025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4F9FB4-52E9-0CA4-A5C1-6E5DBABFF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Alessandro Storer – University of Milan-Bicocca - 04.06.2025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457CBE-7416-AC91-3416-351E860A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D18AD-8A44-425F-969D-2CC199CD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C11696-F3CA-DC6D-2909-23B3347C7C6C}"/>
              </a:ext>
            </a:extLst>
          </p:cNvPr>
          <p:cNvSpPr txBox="1"/>
          <p:nvPr/>
        </p:nvSpPr>
        <p:spPr>
          <a:xfrm>
            <a:off x="4458882" y="4178710"/>
            <a:ext cx="327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Alessandro Storer – 04.06.2025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BDBDB2-865F-4D4D-9DFB-5C602FA3266E}"/>
              </a:ext>
            </a:extLst>
          </p:cNvPr>
          <p:cNvSpPr txBox="1"/>
          <p:nvPr/>
        </p:nvSpPr>
        <p:spPr>
          <a:xfrm>
            <a:off x="4914393" y="3603523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PhD </a:t>
            </a:r>
            <a:r>
              <a:rPr lang="it-IT" dirty="0" err="1"/>
              <a:t>thesis</a:t>
            </a:r>
            <a:r>
              <a:rPr lang="it-IT" dirty="0"/>
              <a:t> </a:t>
            </a:r>
            <a:r>
              <a:rPr lang="it-IT" dirty="0" err="1"/>
              <a:t>proposal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93E8B6-161C-ADD9-E649-41E11A3E5C14}"/>
              </a:ext>
            </a:extLst>
          </p:cNvPr>
          <p:cNvSpPr txBox="1"/>
          <p:nvPr/>
        </p:nvSpPr>
        <p:spPr>
          <a:xfrm>
            <a:off x="2767778" y="1335565"/>
            <a:ext cx="66564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The </a:t>
            </a:r>
            <a:r>
              <a:rPr lang="it-IT" sz="3200" dirty="0" err="1"/>
              <a:t>role</a:t>
            </a:r>
            <a:r>
              <a:rPr lang="it-IT" sz="3200" dirty="0"/>
              <a:t> of </a:t>
            </a:r>
            <a:r>
              <a:rPr lang="it-IT" sz="3200" dirty="0" err="1"/>
              <a:t>dynamic</a:t>
            </a:r>
            <a:r>
              <a:rPr lang="it-IT" sz="3200" dirty="0"/>
              <a:t> </a:t>
            </a:r>
            <a:r>
              <a:rPr lang="it-IT" sz="3200" dirty="0" err="1"/>
              <a:t>topography</a:t>
            </a:r>
            <a:r>
              <a:rPr lang="it-IT" sz="3200" dirty="0"/>
              <a:t> in the </a:t>
            </a:r>
            <a:r>
              <a:rPr lang="it-IT" sz="3200" dirty="0" err="1"/>
              <a:t>coupled</a:t>
            </a:r>
            <a:r>
              <a:rPr lang="it-IT" sz="3200" dirty="0"/>
              <a:t> </a:t>
            </a:r>
            <a:r>
              <a:rPr lang="it-IT" sz="3200" dirty="0" err="1"/>
              <a:t>climate</a:t>
            </a:r>
            <a:r>
              <a:rPr lang="it-IT" sz="3200" dirty="0"/>
              <a:t> system: </a:t>
            </a:r>
          </a:p>
          <a:p>
            <a:pPr algn="ctr"/>
            <a:r>
              <a:rPr lang="it-IT" sz="3200" dirty="0"/>
              <a:t>An open </a:t>
            </a:r>
            <a:r>
              <a:rPr lang="it-IT" sz="3200" dirty="0" err="1"/>
              <a:t>question</a:t>
            </a:r>
            <a:r>
              <a:rPr lang="it-IT" sz="3200" dirty="0"/>
              <a:t> </a:t>
            </a:r>
            <a:r>
              <a:rPr lang="it-IT" sz="3200" dirty="0" err="1"/>
              <a:t>awaiting</a:t>
            </a:r>
            <a:r>
              <a:rPr lang="it-IT" sz="3200" dirty="0"/>
              <a:t> </a:t>
            </a:r>
            <a:r>
              <a:rPr lang="it-IT" sz="3200" dirty="0" err="1"/>
              <a:t>answers</a:t>
            </a:r>
            <a:r>
              <a:rPr lang="it-IT" sz="3200" dirty="0"/>
              <a:t> in </a:t>
            </a:r>
            <a:r>
              <a:rPr lang="it-IT" sz="3200" dirty="0" err="1"/>
              <a:t>present</a:t>
            </a:r>
            <a:r>
              <a:rPr lang="it-IT" sz="3200" dirty="0"/>
              <a:t>-day and </a:t>
            </a:r>
            <a:r>
              <a:rPr lang="it-IT" sz="3200" dirty="0" err="1"/>
              <a:t>past</a:t>
            </a:r>
            <a:r>
              <a:rPr lang="it-IT" sz="3200" dirty="0"/>
              <a:t> </a:t>
            </a:r>
            <a:r>
              <a:rPr lang="it-IT" sz="3200" dirty="0" err="1"/>
              <a:t>climate</a:t>
            </a:r>
            <a:endParaRPr lang="it-IT" sz="320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83B9FCD-23C5-1870-98B3-EA6FEFE0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</p:spTree>
    <p:extLst>
      <p:ext uri="{BB962C8B-B14F-4D97-AF65-F5344CB8AC3E}">
        <p14:creationId xmlns:p14="http://schemas.microsoft.com/office/powerpoint/2010/main" val="57128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AADAB38-43EE-8092-016B-4563FC48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</p:spTree>
    <p:extLst>
      <p:ext uri="{BB962C8B-B14F-4D97-AF65-F5344CB8AC3E}">
        <p14:creationId xmlns:p14="http://schemas.microsoft.com/office/powerpoint/2010/main" val="378845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56DFC-2272-C79F-32EB-FD9F53C95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3A1DA30-7CE6-2D27-25C9-3484B60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pic>
        <p:nvPicPr>
          <p:cNvPr id="6" name="Immagine 5" descr="Immagine che contiene testo, Terra, cerchio, mappa&#10;&#10;Il contenuto generato dall'IA potrebbe non essere corretto.">
            <a:extLst>
              <a:ext uri="{FF2B5EF4-FFF2-40B4-BE49-F238E27FC236}">
                <a16:creationId xmlns:a16="http://schemas.microsoft.com/office/drawing/2014/main" id="{3D941266-B92B-E169-0D74-5049D1E9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23" y="560437"/>
            <a:ext cx="8758753" cy="44633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2D9D4D-2F95-635C-3E07-DA57C9CD2479}"/>
              </a:ext>
            </a:extLst>
          </p:cNvPr>
          <p:cNvSpPr txBox="1"/>
          <p:nvPr/>
        </p:nvSpPr>
        <p:spPr>
          <a:xfrm>
            <a:off x="8847302" y="5024262"/>
            <a:ext cx="1628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err="1"/>
              <a:t>Sternai</a:t>
            </a:r>
            <a:r>
              <a:rPr lang="it-IT" sz="1400" i="1" dirty="0"/>
              <a:t> et al., 2025</a:t>
            </a:r>
          </a:p>
        </p:txBody>
      </p:sp>
    </p:spTree>
    <p:extLst>
      <p:ext uri="{BB962C8B-B14F-4D97-AF65-F5344CB8AC3E}">
        <p14:creationId xmlns:p14="http://schemas.microsoft.com/office/powerpoint/2010/main" val="341792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9792D-6FE7-8B7A-77C4-704EED814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2D55682-5158-86A7-EF8F-E316B09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  <p:pic>
        <p:nvPicPr>
          <p:cNvPr id="4" name="Immagine 3" descr="Immagine che contiene pianeta, sfera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6B329C37-576B-2C1E-BECF-CF2ABA4D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64" y="459770"/>
            <a:ext cx="7428271" cy="51650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06FAC5-C0A6-EA3B-D74C-22ACAD953F3D}"/>
              </a:ext>
            </a:extLst>
          </p:cNvPr>
          <p:cNvSpPr txBox="1"/>
          <p:nvPr/>
        </p:nvSpPr>
        <p:spPr>
          <a:xfrm>
            <a:off x="8153400" y="5624813"/>
            <a:ext cx="1728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err="1"/>
              <a:t>Straume</a:t>
            </a:r>
            <a:r>
              <a:rPr lang="it-IT" sz="1400" i="1" dirty="0"/>
              <a:t> et al., 2024</a:t>
            </a:r>
          </a:p>
        </p:txBody>
      </p:sp>
    </p:spTree>
    <p:extLst>
      <p:ext uri="{BB962C8B-B14F-4D97-AF65-F5344CB8AC3E}">
        <p14:creationId xmlns:p14="http://schemas.microsoft.com/office/powerpoint/2010/main" val="207149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B4C9B-41C2-8E06-A91E-68B63B89C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239FF2B-18D1-45A6-9739-0A9573DE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</p:spTree>
    <p:extLst>
      <p:ext uri="{BB962C8B-B14F-4D97-AF65-F5344CB8AC3E}">
        <p14:creationId xmlns:p14="http://schemas.microsoft.com/office/powerpoint/2010/main" val="13026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78D2B-199A-35C9-C7AE-346FEF30A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DA7CE36-08F8-F74F-3E62-891E7EFA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Storer – University of Milan-Bicocca - 04.06.2025</a:t>
            </a:r>
          </a:p>
        </p:txBody>
      </p:sp>
    </p:spTree>
    <p:extLst>
      <p:ext uri="{BB962C8B-B14F-4D97-AF65-F5344CB8AC3E}">
        <p14:creationId xmlns:p14="http://schemas.microsoft.com/office/powerpoint/2010/main" val="1222745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storer</dc:creator>
  <cp:lastModifiedBy>carlo storer</cp:lastModifiedBy>
  <cp:revision>4</cp:revision>
  <dcterms:created xsi:type="dcterms:W3CDTF">2025-05-18T09:35:37Z</dcterms:created>
  <dcterms:modified xsi:type="dcterms:W3CDTF">2025-05-18T10:22:16Z</dcterms:modified>
</cp:coreProperties>
</file>