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58" r:id="rId9"/>
    <p:sldId id="265" r:id="rId10"/>
    <p:sldId id="266" r:id="rId11"/>
    <p:sldId id="269" r:id="rId12"/>
    <p:sldId id="267" r:id="rId13"/>
    <p:sldId id="270" r:id="rId14"/>
    <p:sldId id="268" r:id="rId15"/>
    <p:sldId id="272" r:id="rId16"/>
    <p:sldId id="276" r:id="rId17"/>
    <p:sldId id="275" r:id="rId18"/>
    <p:sldId id="277" r:id="rId19"/>
    <p:sldId id="273" r:id="rId20"/>
    <p:sldId id="274" r:id="rId21"/>
    <p:sldId id="278" r:id="rId22"/>
    <p:sldId id="279" r:id="rId23"/>
    <p:sldId id="271" r:id="rId24"/>
    <p:sldId id="263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67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1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6456,'0'0'3576,"14"0"-1555,93 11 1171,-8-13-2977,132 7 1268,-27 0-1201,-177-4-239,1-1 1,30-4-1,23-1 287,-60 4-240,-9 1-24,1 0 0,0 1 0,13 2 0,2 0-35,0-1 0,0-1 0,32-3-1,2 0 19,-24 2-35,207 10 96,-128-2 318,162-9-1,-190-2-328,269-15 174,-205 8-309,19 11-5,-104 1 35,266 17 38,-264-13-29,-45-2-2,0-2 0,1-1 1,32-4-1,-15 1-117,-1 1-1,48 5 0,-20-1 37,36 4 155,31 1 220,5-9 72,243 7-462,-350-6 102,-1-1 0,54-9 0,2 0 20,103 4-357,-160 9 244,-26-2 90,-1 0 0,0 0 0,1-1 0,-1 0 0,0 0 0,1-1 0,-1 0 0,13-3 0,33-3 1130,-30 6-3266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0 8432,'0'0'0,"-25"18"0,-17 10 0,11-6 1416,-2 6-1416,0-5 1416,0 1-1416,2-4 408,-2 1-408,0-1 416,0 4-416,7-6-1800,6 0 1800,-2-1-1800,6-2 1800,-23 18-5440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940 0 10584,'-43'31'178,"26"-19"-23,0 0 0,1 1 0,-14 15 0,-181 229 2409,5-5-1029,174-218-1582,-162 173 265,56-69-5081,103-103-1990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919 0 9056,'-2'3'157,"-1"-1"0,0 1 1,1 0-1,0 0 0,-1 0 0,1 0 1,0 1-1,-2 5 0,-15 21 1276,-24 16 114,-8 10-169,-101 84-1,64-72-634,-295 256 281,297-230-2044,29-26-4848,41-49-985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729 0 9504,'-8'9'281,"0"-1"1,1 2-1,0-1 1,1 1-1,-10 18 1,10-16 70,-1 0 1,0-1-1,0 0 1,-18 18 0,-44 38 348,-326 322 1182,361-355-2147,-25 26 151,26-15-2770,14-19-256,4-5-2354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609 0 12824,'-138'97'2948,"42"-28"-1145,-10 8-1461,-118 109 0,180-134-4307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3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 11568,'-44'11'3337,"39"-7"-3229,0 1 1,0 0-1,0 0 0,-7 10 1,12-14-128,-91 99-505,-137 116 1,191-183-1437,7-6-6373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0 10584,'-15'2'3800,"-1"12"-3531,0 1 1,2 1-1,-26 32 1,22-23-473,-28 26 0,-40 30 948,28-27-3856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 10040,'0'0'2685,"-4"3"-1748,-96 104 1199,23-21-3872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11744,'-82'78'4212,"75"-73"-4146,1 1 0,0 0 1,0 0-1,1 1 0,0 0 1,0 0-1,1 0 1,-1 1-1,2-1 0,-1 1 1,-4 13-1,6-16-96,2-3-435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10936,'-204'151'6157,"178"-134"-5848,7-6-38,1 2-1,-27 23 1,44-35-622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0 10040,'-65'33'2574,"23"-12"-603,-65 23 0,86-37-1991,1 0 0,0 2 0,1 1 0,0 0 0,1 1 0,0 1 0,0 1 0,-17 17 0,11-4-899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0 3144,'0'0'0,"-22"13"0,-17 9 0,3 0 1160,-3 2-1160,1-2 1168,-1 2-1168,5 0-1600,-1 0 1600,-2 1-1600,3 3 1600,-38 25-824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 11656,'-3'1'449,"0"1"0,-1 0 0,1 1 0,0-1 0,0 0 0,0 1 0,0 0 0,-4 5 0,4-4-354,-1-1 1,1 1-1,0-1 1,-1 0-1,0 0 0,-6 4 1,-58 35 952,50-29-1015,0-1 0,-1-1 0,-1-1 0,-34 13 0,51-22-122,0 0 0,0 0 0,-1 0-1,1 0 1,0 0 0,0 1 0,0-1 0,0 1 0,1 0 0,-1 0-1,0 0 1,1 0 0,-1 1 0,1-1 0,-4 6 0,35-5-4113,-2-10 2840,0-2-1,36-17 0,9-4-594,5 0-1196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 11480,'-24'7'982,"1"2"0,-40 20 0,0 0 512,40-18-1037,-29 18 1,31-16-282,-35 15 0,54-28-189,0 1 0,0 0-1,0 0 1,0 0 0,1 0-1,-1 1 1,0-1 0,1 0-1,-1 1 1,1-1 0,-1 1-1,1-1 1,0 1 0,-1 0-1,1 0 1,0 0 0,0-1-1,0 1 1,1 0 0,-1 0 0,0 0-1,1 0 1,-1 1 0,1-1-1,0 3 1,0-4-17,-1 0 0,1 0 0,0 0 0,0 0 0,0 0 0,-1-1 0,1 1 0,0 0 0,-1 0 1,1 0-1,-1 0 0,1-1 0,-1 1 0,1 0 0,-1 0 0,0 0 0,0 0-104,0-1 0,0 1 0,1 0-1,-1 0 1,1 0 0,-1-1 0,1 1 0,-1 0 0,1 0 0,-1 0-1,1 0 1,0 0 0,0 0 0,-1 0 0,1 0 0,0 0 0,0 0-1,0 0 1,0 0 0,0 0 0,0 1 0,0-2 89,0 1 0,0-1-1,0 0 1,0 1 0,0-1 0,0 0 0,0 0-1,0 1 1,1-1 0,-1 0 0,0 0 0,0 1-1,0-1 1,0 0 0,0 0 0,0 1 0,1-1 0,-1 0-1,0 0 1,0 0 0,0 1 0,1-1 0,-1 0-1,0 0 1,0 0 0,0 0 0,1 1 0,-1-1-1,0 0 1,0 0 0,1 0 0,-1 0 0,0 0 0,1 0-1,-1 0 1,0 0 0,13-4-4008,-1-1 3029,6-1-2576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10224,'-20'9'363,"-1"2"1,1 0 0,1 1-1,0 1 1,1 1 0,1 0-1,-20 21 1,31-28-222,0-2 0,-1 1 0,0-1 0,0 0 0,0 0 0,-8 3 0,8-4-11,0 0-1,0 1 0,-12 10 1,11-3-1332,42-14-8311,-29 1 10132,21-5-1392,11-2-828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0 11120,'-253'151'3756,"218"-128"-3564,28-17-151,-1 0-1,0-1 1,-1 0 0,1-1 0,-1 0-1,-14 5 1,16-7-664,-12 2 1565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6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9688,'-151'75'3950,"143"-71"-3892,0 0 0,1 1 0,0-1 0,-1 2 0,2-1 0,-1 1 0,1 0 0,0 0 0,0 1 0,0 0 0,1 0 0,0 0 0,1 1 0,-5 7 0,40-21-9853,-7-3 9119,12-5-1377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 6008,'-51'35'445,"-63"39"3684,93-62-3698,1 0-1,0 2 0,1 0 0,1 2 1,0 0-1,-24 28 0,42-44-479,0 0 0,0 0-1,-1 0 1,1 1 0,0-1 0,0 0-1,0 0 1,-1 0 0,1 1-1,0-1 1,0 0 0,0 0 0,0 1-1,0-1 1,0 0 0,0 0-1,-1 1 1,1-1 0,0 0 0,0 0-1,0 1 1,0-1 0,0 0-1,0 1 1,0-1 0,0 0 0,0 0-1,0 1 1,1-1 0,-1 0 0,0 0-1,0 1 1,0-1 0,0 0-1,0 0 1,0 1 0,1-1 0,-1 0-1,0 0 1,0 0 0,0 1-1,0-1 1,1 0 0,-1 0 0,0 0-1,0 0 1,1 1 0,18 2-1904,25-7-1273,-12-5 2243,17-5-1484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0 11832,'-37'17'425,"2"-2"1031,-53 17 0,56-21-1013,0 1 1,1 1-1,-58 35 0,63-30-366,-38 32 1,45-33 7,-1-1 0,-1-1 0,-43 23 0,46-27-703,30-22-1748,4-3 1228,1 0 0,1 1 0,0 0 0,0 2 0,1 0 0,1 1 0,27-10 0,-9 4 429,49-26-1171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22 10760,'-376'169'5398,"369"-164"-5438,1-1 1,-1 1-1,1 1 0,0-1 0,1 1 1,-1 0-1,1 0 0,0 1 0,1 0 1,-5 7-1,9-13 3,0-1-1,-1 0 1,1 0 0,0 1 0,-1-1 0,1 0-1,0 1 1,-1-1 0,1 0 0,0 1 0,0-1-1,-1 1 1,1-1 0,0 0 0,0 1 0,0-1-1,0 1 1,0-1 0,0 1 0,-1-1 0,1 1-1,0-1 1,0 0 0,0 1 0,0-1 0,1 1-1,-1-1 1,0 1 0,0-1 0,0 1 0,0-1-1,0 0 1,1 1 0,-1-1 0,0 1 0,0-1-1,0 0 1,1 1 0,-1-1 0,0 0 0,1 1-1,-1-1 1,0 0 0,1 1 0,-1-1 0,1 0-1,-1 0 1,0 1 0,1-1 0,-1 0 0,1 0-1,-1 0 1,0 0 0,1 0 0,-1 1 0,1-1-1,-1 0 1,1 0 0,-1 0 0,1 0 0,-1 0-1,1-1 1,-1 1 0,0 0 0,1 0 0,-1 0-1,1 0 1,-1 0 0,1-1 0,45-10-72,-30 7-86,66-17-1990,-2-3-1,150-68 1,-173 71 407,111-27 1,-61 21 5135,-134 41 1436,11-5-4172,-156 77 2017,-32 13-1184,190-94-1572,-17 7 230,30-12-167,0 1 1,0-1-1,0 1 0,0 0 1,0-1-1,0 1 1,0 0-1,1 0 0,-1-1 1,0 1-1,0 0 1,1 0-1,-1 0 0,1 0 1,-1 0-1,1 0 1,-1 0-1,1 0 1,-1 1-1,1-1 0,0 0 1,0 0-1,-1 1 1,1-1-28,0 0 1,0 0-1,1 0 1,-1 0 0,0-1-1,0 1 1,0 0-1,1 0 1,-1-1 0,0 1-1,1 0 1,-1 0-1,1-1 1,-1 1 0,1 0-1,-1-1 1,1 1-1,-1 0 1,1-1 0,-1 1-1,1-1 1,0 1-1,0-1 1,-1 0 0,1 1-1,0-1 1,0 1-1,-1-1 1,1 0 0,0 0-1,0 0 1,0 1-1,-1-1 1,1 0 0,0 0-1,1 0 1,32-5-816,53-26 695,0-4 0,122-68 0,-166 81 97,1 2 0,90-26 0,19 11-5681,-137 34 6207,-29 6 4260,-14 6-2693,-129 59 1913,101-48-2650,-72 40-1,74-22-1088,42-31-168,0 0 1,-1 0 0,-24 12 0,19-11-622,17-10 595,0 0 0,-1 0-61,1 1 62,0-1-1,0 0 0,0 0 0,0 0 1,0 0-1,0 0 0,0 0 0,0 0 1,0 0-1,0 0 0,0 0 0,0 1 1,0-1-1,0 0 0,0 0 0,0 0 1,0 0-1,0 0 0,0 0 0,0 0 1,0 0-1,0 1 0,0-1 0,0 0 1,0 0-1,0 0 0,0 0 0,0 0 1,0 0-1,0 0 0,1 0 0,-1 0 1,0 1-62,0-1 61,0 0 0,0 0 0,0 0 1,0 0-1,0 0 0,0 0 0,0 0 1,1 0-1,-1 0 0,0 0 0,0 0 1,0 0-1,0 0 0,0 0 0,0 0 1,0 0-1,0 0 0,1 0 0,-1 0 1,0 0-1,0 0 0,0 0 0,0 0 1,0 0-1,0 0 0,0 0 0,35-3-3786,-20 1 4251,8-2-1590,-1 0 0,0-2 0,0 0 0,26-13 0,13-3-290,18-5-181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19 816,'0'0'0,"24"-4"0,14-1 0,24-4-136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9504,'-140'73'2638,"88"-48"-616,-78 50 0,128-74-2130,0 1 0,0 0-1,0 0 1,0-1 0,0 1-1,1 0 1,-1 1 0,1-1-1,-1 0 1,1 0 0,0 1-1,0-1 1,0 0 0,0 1-1,0-1 1,1 1 0,-1-1 0,1 1-1,-1 0 1,1 2 0,0-5-98,1 1 1,11 5-4929,10-5 2446,-15-1 2209,20 1-88,0-1-1,0-1 1,0-1 0,41-9 0,-14-6 0,-25 6 439,42-13-445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 1 7800,'-85'41'1169,"-21"11"1011,-170 111 0,111-55-1687,97-65-631,29-17-171,-17 11-4570,51-26 1330,5-9 3146,-4 10-1357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7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10848,'-62'38'785,"-14"8"2323,54-34-2413,1 1 0,1 1 0,-37 32 0,57-46-744,-1 0 0,1 1 0,-1-1 0,1 0 0,0 1 0,-1-1 0,1 0 0,0 1 0,0-1 1,-1 1-1,1-1 0,0 0 0,0 1 0,-1-1 0,1 1 0,0-1 0,0 1 0,0-1 0,0 1 0,0-1 0,0 1 0,0-1 1,0 1-1,0-1 0,0 1 0,0-1 0,0 1 0,0-1 0,0 0 0,0 1 0,1-1 0,-1 1 0,0-1 0,0 1 0,0-1 1,1 1-1,-1-1 0,0 0 0,1 1 0,-1-1 0,0 0 0,1 1 0,-1-1 0,0 0 0,1 1 0,-1-1 0,1 0 0,-1 0 1,0 1-1,1-1 0,-1 0 0,1 0 0,24 10-793,-7-7 654,0-1 1,0-1-1,0 0 0,0-1 0,31-4 0,94-23-49,-91 17 83,-46 8 119,192-32-616,-159 29 558,-1 2-1,1 2 1,45 5 0,-62-1 464,-22-3-341,0 1 0,0-1 1,0 0-1,0 0 0,0 0 0,0 0 1,0 0-1,-1 0 0,1 0 0,0 0 0,0 0 1,0 0-1,0 1 0,0-1 0,0 0 0,0 0 1,0 0-1,0 0 0,0 0 0,0 0 0,0 0 1,0 0-1,1 0 0,-1 0 0,0 1 1,0-1 271,0 0-272,0 0 0,0 0 0,0 0 0,1 1 1,-1-1-1,0 0 0,0 0 0,0 0 0,0 0 1,0 0-1,0 0 0,0 0 0,0 0 1,0 0-1,0 0 0,1 0 0,-1 0 0,0 0 1,0 0-1,0 0 0,0 0 0,0 0 0,0 0 1,0-1-1,-31 9 5094,0-1-5249,-10 3 246,27-8-565,1 2 1,-1-1-1,1 2 0,-16 7 1,-6 5-10990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8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161 181 992,'6'27'4,"-6"-26"-3,0-1 0,0 0 0,0 1 0,0-1 0,0 0 0,0 1 0,0-1 0,0 1 0,0-1 0,0 0 0,0 1 0,0-1 0,0 0 0,0 1 0,0-1 0,1 0 0,-1 0 0,0 1 0,0-1 0,0 0 0,1 1 0,-1-1 0,0 0 0,0 0 0,0 1 0,1-1 0,-1 0 0,0 0 0,1 0 0,-1 1 0,0-1 0,1 0 0,-1 0 0,0 0 0,0 0 0,1 0 0,-1 0 0,1 0 0,-1 1 0,0-1 0,1 0 0,-1 0 0,0 0 0,1 0 0,-1-1 0,0 1 0,1 0 0,-1 0 0,0 0 0,1 0 0,-1 0 0,0 0 0,1 0 0,-1-1 0,0 1 0,0 0 0,1 0 0,-1 0 0,0-1 0,0 1 0,1 0 0,-1 0 0,0-1 0,0 1 0,0 0 0,1-1 0,-1 1 0,10-15 20,19-21 2684,-24 31-1357,1 0-1,-2-1 1,1 0-1,-1 0 0,0 0 1,6-12-1,-3 2 2846,-14 32-3352,-15 36-1116,13-26 187,-1 2-206,-1 1-1,-2-1 0,0-1 0,-25 37 0,21-47 255,21-33-375,18-32-620,-5 19 389,-1-1 0,-2-1 1,0 0-1,-3 0 0,13-54 0,-23 81 1016,-1 0 1,1 0-1,-1-1 0,0 1 0,-1 0 0,1 0 0,-1-1 0,0 1 0,-2-8 1,-11-14-938,14 26 566,-1-1 0,0 1 0,0-1 1,1 1-1,-1 0 0,0-1 0,0 1 0,0 0 0,1 0 1,-1 0-1,0 0 0,0 0 0,0 0 0,1 0 0,-1 0 1,0 0-1,0 0 0,0 0 0,0 0 0,1 1 1,-1-1-1,0 0 0,0 1 0,1-1 0,-1 0 0,0 1 1,0 0-1,-20 11-1,21-12 3,-10 8-64,1 0 0,0 0 0,0 1 0,1 0 0,0 0 0,1 1 0,0 0 0,0 0 1,-5 12-1,17-34-4756,-4 11 4799,0-1 0,0 1 1,1 0-1,1-2 0,0-1-1,7-12 607,0 0 1,-1 0-1,11-32 1392,-22 48-919,-4 0-1003,1 0 0,-1 1 0,1 0 0,0 0 1,-1 0-1,1 0 0,0 1 0,-1 0 0,1 0 0,0 0 0,0 1 1,1 0-1,-1 0 0,-6 5 0,5-3-39,0 1-1,1 1 1,-1-1 0,1 1-1,1 0 1,-1 0 0,1 0-1,-6 14 1,4-3-40,0 0 0,1 0 1,1 1-1,1-1 1,1 1-1,0 0 0,1 0 1,2 19-1,5 15-562,19 81 1,-10-60-1008,9 48-5948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8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7088,'0'0'0,"0"-15"0,0-12 0,0-14-4840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4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1 992,'0'0'0,"15"0"1512,5 0 592,-6 4 0,1 1-1528,1-1-576,-5-4 576,0-4-576,13 2-5568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6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39 8968,'0'0'664,"25"-6"-664,-1 3 672,5-3-672,2 1 320,-1 1-320,3-2 328,3 5-328,-3-3-1352,0 0 1352,-5 4-1344,-8 0 1344,27 0-5376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7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 6728,'0'0'872,"19"-2"8,-8 2-880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4.9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17 992,'0'0'0,"17"-2"0,10-3 0,17-5-264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1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59 11296,'0'0'0,"13"-2"0,11-5 0,-4 5 1272,0-2-1272,4 2 1280,3-1-1280,2-1 56,1-2-56,5 1 56,3-4-56,37-6-10008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2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 4400,'93'-2'644,"-28"0"-1531,-1 3 0,79 11 0,-56 2 51,-73-10 601,-2-2-205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4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 11656,'101'-2'3837,"61"1"-1747,-96 5-2449,77 2-6123,-95-4-44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56 1176,'5'0'609,"0"0"0,0 0 0,1-1 0,-1 1-1,0-1 1,0 0 0,8-3 0,-11 2-338,0 1 1,0 0-1,0-1 0,0 1 1,0-1-1,0 0 0,0 0 1,0 0-1,-1 1 0,1-2 1,-1 1-1,0 0 0,1 0 1,-1 0-1,0-1 0,0 1 1,0 0-1,1-6 331,-2 8-536,0 0 0,0-1 0,0 1 0,1 0 0,-1 0 0,0 0 0,0-1 0,0 1 0,0 0 0,0 0 0,0 0 0,0 0 1,0-1-1,0 1 0,0 0 0,0 0 0,0 0 0,0-1 0,0 1 0,-2-2 991,2 2-991,0 0 0,0 0 0,0-1 0,-1 1 0,1 0 0,0 0 1,0 0-1,-1 0 0,-11 7 997,-22 22-1519,25-20 779,-30 23-188,-2-2 1,-1-1 0,-53 26-1,82-46-221,0 0 0,-17 16 0,17-13-249,12-12 268,1 1 1,0-1 0,-1 1-1,1-1 1,-1 1-1,1 0 1,0-1-1,0 1 1,-1-1-1,1 1 1,0 0-1,0-1 1,0 1 0,0-1-1,-1 1 1,1 0-1,0-1 1,0 1-1,0 0 1,1 0-1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61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5 10672,'0'0'0,"14"-4"0,-3 8 1344,2-1 0,4-1-1344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76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24 9240,'0'0'0,"15"-5"0,8-1 0,-1 2 920,2 8-920,-4-8 920,4 3-920,2 1-3512,1 0 3512,-1 0-3504,1-4 3504,26 0-1696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5.95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 10848,'0'0'0,"17"-4"0,-4 8 1136,5-3-1136,-3-1 1144,1 0-1144,6 0 424,2-1-424,2-3 424,7 0-424,25-1-10112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6.1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 5 9240,'0'0'0,"-22"-4"2288,38 8-2288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6.3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 12824,'69'-8'-7,"0"2"1,82 5 0,-94 3-1480,61 6-6764,-117-8 8128,24 2 3813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6.4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16048,'0'0'0,"19"3"0,6-1 0,-1 2 2407,4 0-2407,-3-4 2416,3 0-2416,-3 0 1528,5-4-1528,2 0 1536,7 2-1536,-4 2 8,1 0-8,-1 0 8,-2 2-8,35 2-17487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8.1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145 214 14432,'-129'-175'2323,"113"137"1203,17 41-3693,20 112 171,49 291-328,-60-242 256,2 2 693,-11-130-581,-2-30-34,1 0-1,0 1 1,1-1 0,-1 0-1,1 0 1,0 0-1,1 0 1,-1 0-1,1 0 1,1 0-1,4 9 1,-6-14-581,2 5 1376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9.05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28 0 10848,'-19'53'50,"11"-23"4321,9-28-3956,9 17-225,-2 0 1,0 1-1,-1 0 1,-1 0-1,7 40 1,2 109 3,-6-39 460,7-49-884,0-3 4487,-15-84-4262,1 0-1,-1 1 1,1-1-1,0 0 1,1 0 0,-1 1-1,1-1 1,0 1-1,1 0 1,-1 0 0,5-5-1,-3 3-68,133-179-280,-118 152 330,-19 31 829,13 9-1410,-2 4 610,0 1 0,0 0 1,-2 1-1,1 0 0,-2 1 1,1 0-1,11 25 0,-16-29 41,-2 0 0,1 0-1,-1 1 1,-1 0 0,3 14 0,-3-9 73,-1-14 149,32 12-4642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59.6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1 250 7896,'8'-11'1302,"2"1"0,-1 1 0,1-1 0,1 2 0,11-9 0,-12 9-1189,0 0 0,-1-1 0,-1 0 0,0 0 0,14-20 1,-14 17-78,1 1 1,0 0 0,0 1-1,14-12 1,32-25 1752,-54 71-1089,12 44-12,-8-45-294,-1-1-1,3 44 0,-7-58-489,0 0-1,1 0 1,1 0 0,-1 1-1,1-2 1,6 16-1,15 21-3302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1.86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227 1 7264,'0'0'6530,"-1"5"-6932,-8 78 273,-23 139-2460,9-133 2920,7-26 255,-10 73 0,11 17-311,7 8-1339,6-116 863,1-23 243,1-1-1,2 22 1,-2-30-136,0-1 0,0 1 0,-2 0 1,-2 15-1,-1-1-141,-8 118-2252,2-86 2398,7-43-89,0 0 0,0 21-1,-5 33 157,6-54-6,0 0 0,1-1 0,1 1 1,1 0-1,3 29 0,-3-36 38,0 0 0,0 0 0,-1 0 0,0 0 0,0 0 1,-1 0-1,-5 14 0,-1 12-318,-4 85-91,11-101 410,1 0 0,4 36 0,0 9 275,0-22 371,-3-34-590,0 1 0,0-1-1,-1 1 1,0 0 0,-2 11-1,1-7 211,-1 0-1,2 0 0,0 0 0,2 26 0,1-11-169,4 139 624,-5-136-1279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1 9328,'-144'83'1494,"32"-15"85,7-6-763,62-34-1326,-63 29 0,83-49-1938,19-8 2005,1 1-1,-1 0 0,1 0 1,0 0-1,0 1 1,-1-1-1,1 1 1,0 0-1,0 0 1,1 0-1,-5 3 1,-5 6-1304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2.9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83 2784,'13'-16'467,"-5"8"1360,-2 0-1,1-1 0,-1 1 0,0-2 1,7-14 4431,-11 27-6086,5 5-99,-1 0 0,0 0 1,-1 1-1,0-1 0,0 1 1,-1 0-1,0 1 0,0-1 0,-1 1 1,-1 0-1,1 0 0,0 12 1,2 20-33,-2 67 0,-3-104-34,1 96 301,1-6-572,-14 123-1,11-192 296,-3 11 458,4-35-378,5-16-971,7-11 490,-2 0-1,10-38 1,13-30-246,-24 71 615,-5 11 146,0 0-1,1 1 0,7-12 1,-10 19-145,0 0 0,0 0 0,0 1 0,1-1 0,-1 1 1,1-1-1,0 1 0,-1 0 0,1 0 0,0 0 0,0 1 0,0-1 0,0 1 1,1-1-1,3 0 0,-5 1 7,-1 1 1,1-1-1,-1 1 0,1-1 1,-1 1-1,1 0 1,0-1-1,-1 1 1,1 0-1,-1 0 0,1 0 1,0 0-1,-1 1 1,1-1-1,-1 0 0,1 1 1,0-1-1,-1 1 1,1-1-1,-1 1 1,0 0-1,1 0 0,-1-1 1,0 1-1,1 0 1,-1 0-1,0 1 0,0-1 1,0 0-1,0 0 1,0 0-1,0 1 1,0-1-1,0 0 0,0 1 1,-1-1-1,1 1 1,-1-1-1,1 1 0,-1-1 1,1 1-1,-1 2 1,3 3 283,0 4-72,-1 0 0,0 1-1,0-1 1,-1 1 0,0 0-1,-2 15 1,1-8 8,-1-7-206,1 0 1,0 1-1,1-1 1,0 0 0,1 1-1,1-1 1,0 0-1,0 0 1,1-1-1,8 16 1,-10-25-102,-1 0 0,1-1 0,0 1-1,0-1 1,0 1 0,0-1 0,0 0 0,1 0 0,-1 0 0,0 0-1,0 0 1,1 0 0,-1-1 0,1 1 0,-1-1 0,0 0 0,6 1-1,3 0-1835,19 4-10003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3.5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64 1176,'0'0'3952,"13"-13"-2511,59-31 1975,-71 43-3270,0 0 0,1 0 0,-1 1 0,1-1 0,-1 1 0,1-1 0,-1 1 1,1-1-1,-1 1 0,1 0 0,0 0 0,-1 0 0,1 0 0,-1 0 0,1 0 0,0 0 0,-1 1 0,1-1 0,3 1 1142,8 9 356,-10-7-1539,0 0 0,-1 0 0,1 1 0,-1-1 0,0 1 0,0-1 0,-1 1 0,1 0 0,-1-1 0,1 1 0,-1 0 0,0 0 0,-1 0 1,1 0-1,-1 0 0,0 0 0,0 0 0,0 0 0,0 0 0,-1 0 0,1 0 0,-1 0 0,0 0 0,0 0 0,-4 7 0,-10 16-16,12-21-37,0 0 0,0 0 0,-1 0 1,0-1-1,0 1 0,0-1 1,-1 0-1,-6 5 0,-14 14 191,16-15-171,-1 0-1,0-1 1,-12 9-1,11-9-51,9-6 220,8-1-188,0 0-1,-1 0 0,1 0 1,-1 1-1,8 3 0,17 5 109,15-4-374,58 12-4171,-68-10-6135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4.15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 0 9240,'0'0'9643,"2"4"-9365,13 20-56,37 44 0,-12-17-104,58 67 272,-43-56-209,-51-57-182,-2-4 0,-1 1 1,1 0 0,-1 0 0,1 0-1,-1 0 1,0 1 0,0-1-1,0 0 1,0 0 0,0 1 0,-1-1-1,1 1 1,-1-1 0,1 0-1,-1 1 1,0-1 0,0 1 0,0 2-1,0-3 24,-1 0 1,1-1-1,-1 1 0,1 0 0,-1 0 0,0-1 0,0 1 0,0 0 0,0-1 0,0 1 0,0-1 0,0 1 0,0-1 0,-1 0 1,1 0-1,0 1 0,-1-1 0,1 0 0,-1 0 0,0 0 0,1 0 0,-3 0 0,-50 23 821,32-15-655,-168 67-438,183-74-1335,0 1 1378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4.89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0 14072,'0'0'4197,"2"5"-3583,7 20-497,0 1 0,-2 0-1,-1 1 1,-1 0 0,-1 0-1,-2 0 1,0 41-1,-27 198 1175,6-111-975,11-1-1121,9-145-1193,0-15 1439,5-21 233,9-9 122,-3 5 135,2 1 0,34-55 0,-44 78 54,1 0 0,0 1 1,0 0-1,0 0 1,1 0-1,0 1 1,0 0-1,0 0 1,1 0-1,0 1 1,0 0-1,0 0 1,0 1-1,0 0 1,1 0-1,0 0 1,12-1-1,-19 3 61,0 1 1,0 0-1,1 0 0,-1-1 0,0 1 1,0 0-1,0 0 0,0 0 1,0 0-1,1 0 0,-1 1 0,0-1 1,0 0-1,0 0 0,0 1 0,0-1 1,0 1-1,0-1 0,0 1 1,0-1-1,0 1 0,0 0 0,0-1 1,0 1-1,0 0 0,0 0 0,-1 0 1,1 0-1,0-1 0,0 3 1,0 1 112,0-1 0,0 1 0,-1 0 0,0-1 0,0 1 0,0 0 0,0 0 0,-1-1 0,0 5 0,-15 55 768,12-52-913,0 1-1,1-1 1,1 1 0,0 0 0,-1 17 0,3-27-13,0 9 1,0 0 0,0 1 0,5 19 0,-4-27-28,1 1-1,-1-1 0,1 0 0,0 0 0,0 0 0,0-1 0,1 1 0,0 0 0,-1-1 0,1 1 1,0-1-1,6 5 0,-6-6-314,0 1 0,0-1 1,0 0-1,0 0 0,0 0 1,0 0-1,0-1 0,0 1 0,1-1 1,-1 0-1,1 0 0,-1 0 1,1 0-1,-1 0 0,1-1 1,0 0-1,-1 0 0,6 0 1,15 0-8880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05.35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0 182 9144,'9'-13'1840,"0"0"-2102,1 1-1,0 0 1,0 0 0,1 1 0,14-10 0,-9 6-352,29-31 1,-34 31 1812,-1 3 3644,-7 33-1572,-5 39-1919,1-32-1452,1 1 1,1-1 0,5 31-1,-3-35-2179,3 14-8701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1.3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0 2160,'-4'44'401,"3"-14"11082,1-35-11218,0-19 1153,1 22-929,1 14-379,2 47 571,-8 100-1,1-79-586,-4 16 3,4-53-70,1 64-1,6-59 41,2-1 0,19 80-1,-23-114-64,0 0-1,-1 0 0,0 0 0,-1 0 0,-2 21 1,0-18 116,2 0 1,0 0 0,2 19 0,23 66 446,-24-98-185,10 32-1488,6-2-2075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2.0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 7984,'14'14'-3,"7"3"1051,-3-15 3275,12-6-4319,0 1 1,-1 1-1,53 4 1,28-1 939,82-1 294,-85 2-666,-3-11 85,-33 2-388,22-1-262,-32 2 141,-1 3 0,64 5 0,-88 1 25,65-3 0,-89 0-170,1 0-1,0 1 0,0 1 0,24 6 1,-23-4 144,1-1-1,0-1 1,17 1 0,5-8-88,-35 5 29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2.4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1 10760,'-7'28'5154,"4"-19"-1588,2-15-1897,1 4-1468,6 4-287,0-1 85,1 1 0,-1 0 1,0 0-1,0 1 0,-1 0 0,1 0 1,0 0-1,-1 1 0,0 0 0,10 9 1,9 5-1,-7-7-9,-4-3-16,0 1-1,0 1 0,-1 0 1,-1 0-1,1 1 1,10 15-1,-22-26-20,1 0 0,-1 1 0,0-1 0,1 1 0,-1-1-1,0 1 1,0-1 0,0 1 0,0-1 0,1 1 0,-1-1 0,0 1-1,0-1 1,0 1 0,0 0 0,0-1 0,0 1 0,0-1 0,0 1-1,0-1 1,-1 1 0,1-1 0,0 1 0,0-1 0,0 1 0,-1-1-1,1 1 1,0 0 0,-16 15-409,-27 9 305,38-23-17,-13 9-173,-1-2 0,-1 0 0,1-2 0,-22 7-1,28-7-2505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2.9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13624,'0'2'147,"1"-1"0,-1 1 0,1 0 0,0 0 0,-1-1 0,1 1 0,0 0 0,0-1 0,0 1 0,0 0 1,0-1-1,1 0 0,-1 1 0,0-1 0,1 0 0,1 2 0,14 17 1436,-9-2-1366,0 1-1,-1 0 0,8 36 1,9 27-124,-17-66-48,-1-1 0,2 1 1,0-1-1,1-1 0,1 1 0,12 14 0,8 13-532,-17-20-1603,2-3-3899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3.2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307 1 5208,'5'38'12151,"-7"-35"-11577,-13 17-225,0 2-99,-1-2 1,0 0 0,-2-1 0,-32 28-1,-2-10-299,-31 25 467,74-54-2342,0 1 0,1-1 0,-10 14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723 0 11656,'-7'3'521,"0"0"1,0 0-1,0 1 0,1 0 1,-1 0-1,1 1 1,0-1-1,-10 11 1,7-6-306,0-2 1,0 1 0,-12 5-1,-48 25 350,24-14-287,0 1 0,-43 35 0,24-13-162,-90 50-1,134-86-269,0 1-1,1 1 0,0 1 0,1 0 1,-26 27-1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4.0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0 183 9056,'0'0'9589,"6"-5"-9480,19-18 56,43-52 1,-19 19 238,-35 35-202,-13 20-202,0 1 0,0 0-1,1-1 1,-1 1 0,0 0-1,0 0 1,1 0-1,-1 0 1,0 0 0,1 0-1,-1 0 1,0 1 0,0-1-1,1 0 1,-1 1 0,0-1-1,0 1 1,0-1-1,1 1 1,-1 0 0,0-1-1,0 1 1,0 0 0,0 0-1,0 0 1,0 0-1,-1 0 1,1 0 0,0 0-1,0 0 1,0 2 0,1-1-1,14 17 43,17 14 142,-19-22-186,-2 1 0,1 0-1,-1 1 1,17 25 0,17 30-4594,-40-59 3455,10 16-8032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14.9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 9592,'0'0'5328,"5"3"-4135,8 4-968,0 1 1,-1 1-1,0 0 0,-1 1 1,0 0-1,-1 0 1,15 21-1,56 92 167,-52-74-146,-3 2 96,-22-41-499,0-1 0,1 0 0,0 1-1,7 7 1,-11-16 118,0-1 0,0 1 0,0 0 0,0-1 0,0 1 0,0-1 0,0 1 0,0-1 0,0 1 0,1-1 0,-1 0-1,0 0 1,0 0 0,0 1 0,1-1 0,-1 0 0,0-1 0,0 1 0,0 0 0,0 0 0,1 0 0,-1-1 0,0 1 0,0 0 0,0-1 0,0 1 0,0-1 0,0 0 0,1 0-1,28-20-754,-23 14 522,-1 0 0,0 0 0,-1 0 0,0-1 0,0 0 0,-1 0 0,0-1 0,0 1 0,4-15 0,13-37 227,5-21 105,-24 74 202,0 0-1,-1-1 0,0 1 1,-1 0-1,0-1 0,0 1 1,0-1-1,-3-12 1,0-17 2718,2 29-2576,-7 27-239,-59 191 455,-20 47 485,69-205-814,1 1 0,-15 92 0,30-135-515,0-1 11,1 0 0,-1 0 1,1 18-1,2-23-216,-1 0 1,1 0-1,0 0 1,0 0-1,0 0 1,1 0-1,1 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7.8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9328,'5'0'308,"-1"0"1,1 0-1,0 0 1,0 0-1,0-1 1,0 0-1,-1 0 1,1 0-1,0 0 1,-1-1-1,1 0 1,7-4-1,-9 4-232,1 0 0,0 0-1,-1 0 1,1 1 0,0 0-1,0 0 1,0 0 0,0 0-1,0 0 1,0 1 0,0 0-1,4 0 1,51 6-1820,-40-3 774,23 0-1986,-7-1-2224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0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123 15 4040,'0'0'0,"-37"0"0,-22-3 0,39-1 496,13 4-496,38-2 504,24-1-504,-7 1-32,-1 2 32,-12 0-24,-6 2 24,37 1-3256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1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69 8 11928,'0'0'0,"-26"0"0,-16-4 1432,55 4 0,7 0-1432,13 0-1968,7-3 1968,-11 3-1968,-5 0 1968,29 0-7176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37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19 1 7176,'-16'0'72,"13"0"768,21 5 438,-11-1-924,1-1 0,-1 0-1,1 0 1,-1-1-1,1 0 1,12 2-1,10-6-3141,-9 2 75,-3 0-787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 61 10040,'-31'0'1993,"35"-1"-328,62-5-267,-33 3-822,46-9 0,-27 1-516,32-8-3691,-54 10-4702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6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15 1 10672,'0'0'0,"-14"11"1656,43-4-1656,-16-7 1656,-2 0-1656,3 0 1016,5 0-1016,-1 0 1024,2 2-1024,4-2-1896,0 4 1896,-8-4-1888,-1 0 1888,18 0-8232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79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114 24 9864,'0'0'0,"-33"-6"0,-20-3 0,31 4 1208,16 1-1208,36 4 1216,30 0-1216,-14 4 616,1 1-616,-14-5 624,-9-3-624,33 1-9824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8.99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114 30 992,'-42'1'469,"25"0"230,1-1 0,-23-3 1,107-14 3282,-43 13-2523,1 0 0,-1 2 0,45 1 0,-45 6 905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9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 0 13624,'-17'7'207,"5"-2"287,1 0 1,0 0-1,0 1 1,0 0 0,-11 10-1,-26 21-56,-102 60 0,-62 13-1289,29-17-134,98-53 832,-12 5-927,118-43-6271,-10-4 6758,25-3-2860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1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173 0 3504,'0'0'0,"-33"0"0,-20 0 0,-33 0-2152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35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5 12192,'-5'-2'169,"8"0"274,20 2 890,33 3 462,12 2-3590,2-4-5865,-49-1 4407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5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9144,'0'0'1408,"18"3"-1408,-5-1 1408,-2 2-1408,4 0 848,3 1-848,-7-3 848,2-2-848,-2 0-856,-2-2 856,2-2-848,3 3 848,14-7-8272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7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59 3 10584,'-44'-2'1475,"29"2"775,44 5-866,-10-2-549,-6 0-252,1-1-1,-1-1 1,16 0-1,17 2-1171,-2 1-3754,-20-4-4703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19.8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56 8 4848,'-49'-6'284,"43"5"1136,149 20 3710,-98-12-6410,-28-4-5706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04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 4 12640,'0'0'0,"-13"0"0,-3-4 1288,41 8 0,-12-2-1288,-2-2 672,4 3-672,-1-6 679,1 1-679,7 2-2071,2 2 2071,-8-2-2072,-3-2 2072,16-2-8320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2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10936,'0'0'3024,"16"0"-3024,-3 0 464,2 0-464,10 0-10456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3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 7712,'170'-12'2849,"-161"11"-2564,1 1 1,0 0-1,0 1 0,0 0 1,0 0-1,0 1 0,11 4 1,9 1-85,7-4-2398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0.5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 4 13000,'0'0'0,"-22"-3"2536,38 3-1,-1 0-855,7 5 0,-11-1-1680,4-1-1824,-3-1 0,5 2 1824,12 1-12407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2.66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11120,'0'0'2705,"0"3"-2782,2 29-97,10 57 0,1-4-10,-1 94 374,8-20 653,-11-101-225,-5-36-395,-1-1-1,0 1 1,-2 0 0,-3 41 0,2-50-191,1-1-1,0 1 1,0 0 0,1-1-1,5 17 1,0 2 66,-5-22-146,1 1 1,1-1-1,-1-1 1,9 16-1,-7-15 203,-1 0 0,1 1-1,2 12 1,-5-11-8,-1-1 1,0 1-1,-1-1 0,-1 0 0,1 1 1,-2-1-1,-3 16 0,-2 36 246,6-46-345,0-1 0,-1-1 0,-6 24 0,-3 19-51,11-52 6,0 0 0,0 0 0,0 0 1,1 0-1,2 7 0,1 19 7,5 110 37,-9-131-16,0 1 0,-1-1 0,0 1 0,0-1 0,-1 0 0,-4 15 0,3-15-1,0 0-1,1 0 1,0 1 0,1-1 0,0 1 0,1 10-1,1 4 24,-1-1 0,-1 1 0,-1 0 0,-2 0 0,-8 32 0,10-37-79,0 0-1,1 0 1,1 0 0,1 0 0,5 29-1,-5-40 6,-1 0 0,-1 0 0,0-1 0,0 1 0,-4 13-1,-2 26 31,-7 7-95,14-33 51,1 0 0,4 26-1,-2-27-47,-1 0 1,-2 40-1,-2-30 92,1 35 0,1-58 2,1 0 1,0 1-1,0-1 1,1 0-1,0 0 0,0 0 1,1 0-1,0 0 0,5 8 1,-7-12-50,1-1 0,-1 1 0,-1-1 0,1 1 0,0-1 0,-1 1 0,0 0 0,0-1 0,0 1 0,0-1 0,-1 6 0,-1 9-1385,2-2-733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1 7264,'-100'54'988,"58"-33"-260,-48 33 0,37-21-1040,-100 47 1,35-20-3069,88-45 67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4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11032,'3'21'6237,"14"9"-5882,-2-6-130,-2 9-24,-2 1 0,0 0 0,-3 0 0,6 41 0,-9-46-88,16 111 366,-20-119-433,0 0 0,-1 0 0,-1 0 1,-6 36-1,5-47-32,1 0-1,0 0 1,1 0 0,0 0 0,1 0-1,0 0 1,0 0 0,1 0 0,0 0 0,1-1-1,6 16 1,-9-25-11,1 0 0,-1 1 0,0-1 0,0 0 0,0 0 0,1 1 0,-1-1 0,0 0 0,0 0 0,0 1 0,0-1 0,0 0 0,0 1 0,1-1 0,-1 0 0,0 1 0,0-1 0,0 0 0,0 1 0,0-1 0,0 0 0,0 0 0,0 1 0,0-1 0,-1 0 0,1 1 0,0-1 0,0 0 0,0 1 0,0-1 0,0 0 0,0 0 0,-1 1 0,1-1 0,0 0 0,0 0 0,0 1 0,-1-1 0,1-1-8,0 1 1,0-1-1,0 0 1,0 1-1,0-1 1,0 0 0,0 1-1,1-1 1,-1 0-1,0 1 1,0-1-1,1 0 1,-1 1-1,0-1 1,1 1-1,-1-1 1,1 1 0,-1-1-1,1 1 1,-1-1-1,1 1 1,-1-1-1,1 1 1,0-1-1,9-10-108,0 0 0,-1-1-1,-1 0 1,12-21 0,7-16 818,-17 35-380,18-2-58,-25 14-83,-4 6 32,1 21-107,0 1 0,6 29-1,-3-22-35,-1-17 53,1 0 0,0 0 1,1-1-1,8 21 1,-11-34-114,1 1 0,-1-1 1,1 0-1,0 0 1,0 0-1,0 0 0,0 0 1,0 0-1,1 0 0,-1-1 1,0 1-1,5 1 1,-5-2-23,0 0-54,-1-1-1,1 1 1,0-1 0,-1 1-1,1-1 1,0 0 0,0 0-1,0 0 1,-1 0 0,1 0-1,0 0 1,0 0 0,-1 0-1,1-1 1,0 1 0,0-1-1,-1 1 1,4-2 0,29-16-2346,-29 15 2034,22-14-2051,13-8-7847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5.70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1 166 5744,'3'1'928,"1"-1"0,0 1 0,0-1 1,0 0-1,0 0 0,0 0 0,0-1 0,5 0 1,32-14 1450,-29 9-2322,-1 0 1,0-1-1,0 0 0,10-10 0,-13 8-19,-1 1 0,1-1 0,6-13 0,-11 17 187,1-1 0,0 1 0,0 0-1,0-1 1,1 2 0,-1-1 0,1 0-1,0 1 1,1 0 0,9-6-1,-13 10 282,-1 33-153,1 0 1,2 0 0,1 0-1,15 51 1,12 4-3828,-18-46-683,-4-7-4729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7.2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8344,'0'8'408,"2"-1"0,-1 0 0,1 0 1,0 0-1,0 0 0,1 0 0,4 8 1,-3-6 156,0 0 0,-1-1 0,0 1 0,2 15 1,11 89 1092,12 134-2018,-22-129-3820,-1-22 2605,-3-1 3382,-8-34-975,4-48-981,1 1 0,0 0 0,0 0 0,2 13 0,5 36-254,-5-35 965,2 0 1,12 48-1,-5-14 1373,-2-9-1746,3-10-677,-6-28 507,-1 2 0,-1-1 0,0 0 0,0 23 0,2-9 839,0-9-2951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8.1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 1 992,'-15'81'5481,"17"-110"-1933,0-5 3513,4 47-6780,-1 1 0,0-1 0,-1 1 0,0 0 0,2 23 0,1 73 1,-6-80-129,-3 103 22,-1-35 78,-5 114 279,5-160-350,1-34-163,1 1-1,2 32 1,-1-49-142,35-48-4626,49-87 4114,3-8-714,-82 135 1251,0 1 0,0-1 0,0 1-1,1 0 1,8-5 0,-6 4 649,1 0-1,0 1 0,1 0 1,-1 1-1,15-5 0,-23 9-491,0 0 0,0 0 0,0 0 0,0 0 0,0 1 0,-1-1 0,1 0 0,0 0 0,0 1 0,0-1 0,0 0 0,-1 1 0,1-1 0,0 1 0,-1-1 0,1 1 0,0-1 0,-1 1 0,1 0 0,0-1 0,-1 1 0,1 0 0,-1-1 0,1 1 0,-1 0 0,0 0 0,1-1 0,-1 1 0,0 0 0,1 0 0,-1 0 0,0-1 0,0 2 0,6 27 778,-8 64 474,0-64-1167,2 0-1,2 34 1,-1-60-138,0 15 7,2 1-1,0 0 0,2 0 1,-1-1-1,10 21 0,-12-34-7,-1-4-29,-1 0-1,0 0 1,1-1-1,-1 1 1,0 0-1,1 0 1,-1 0 0,1-1-1,-1 1 1,1 0-1,0-1 1,-1 1-1,1 0 1,0-1 0,-1 1-1,2 0 1,21-5-556,-4-3-1891,8 0-9415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8.6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42 9688,'0'0'6125,"16"-11"-5189,-9 7-907,-3 0-6,1 1-1,-1 0 1,1 1-1,0-1 1,0 1-1,0 0 1,0 0-1,0 1 1,0 0-1,0-1 1,1 2-1,-1-1 1,0 1-1,10 0 0,-11 0 42,0 1 0,-1-1-1,1 1 1,-1 0-1,1 0 1,-1 1 0,0-1-1,1 1 1,-1 0-1,0-1 1,0 2 0,0-1-1,0 0 1,-1 0-1,1 1 1,0 0 0,-1-1-1,0 1 1,3 4-1,-4-5 1,0 0 0,0 0 0,0 0-1,0 1 1,0-1 0,-1 0 0,1 0-1,-1 1 1,0-1 0,1 0 0,-1 1-1,0-1 1,-1 1 0,1-1 0,0 0-1,0 1 1,-2 2 0,-12 34 532,10-34-575,0 0 0,0 0 0,-1 0 0,0-1 0,-7 6 0,-8 7 112,-1 2 1,16-15-216,0 0 0,1 0 0,-1 0 0,1 1 0,0 0 0,0 0-1,-5 9 1,8-12-136,1 9 269,0-9-17,-1 0 1,1 1 0,0-1-1,0 0 1,1 0 0,-1 0-1,0 0 1,1 0-1,-1 0 1,2 3 0,-1-3-29,0-1 1,0 0 0,0 0-1,0-1 1,0 1-1,1 0 1,-1 0 0,0 0-1,0-1 1,1 1-1,-1-1 1,0 1 0,1-1-1,-1 1 1,1-1-1,-1 0 1,1 0 0,-1 0-1,0 0 1,2 0-1,26 1 212,-1-1-1,29-5 0,14 0-3651,-40 4-8419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29.25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206 0 12376,'-9'19'606,"7"-14"-211,0-1 0,0 1 1,0-1-1,0 1 0,-1-1 0,0 0 0,1 0 0,-2 0 0,1 0 0,0-1 0,-1 1 0,0-1 0,0 0 0,0 0 0,-4 3 0,-10 4-186,1 1 0,-18 15 0,-10 5 170,42-28-492,0 0 0,-1 1 0,1-1 1,0 1-1,1-1 0,-1 1 0,1 0 0,-1 0 1,-1 5-1,8-4 204,0 0 1,1 1-1,-1-2 1,1 1-1,0 0 1,0-1-1,0 0 1,1 0-1,0-1 1,0 1-1,0-1 1,8 3-1,37 20 493,-42-20-635,1-1 0,-1 0 0,1-1 0,0 0 1,18 5-1,-13-6-2481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30.2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7624,'6'18'311,"-4"-13"8,0 0 1,0 1-1,0 0 1,-1 0 0,0-1-1,1 12 3026,-2-8-3199,0-1 1,0 1-1,1-1 0,0 1 1,1-1-1,-1 0 0,2 0 1,-1 0-1,5 9 0,2 13 458,1 4-50,-1 0 0,-3 1 0,0-1 0,1 65 0,-5 1 293,-1-53-354,-3 48 0,8-30-133,-6-65-368,0 1-1,0-1 0,0 0 0,0 0 1,0 0-1,0 1 0,0-1 0,0 0 0,0 0 1,0 0-1,0 1 0,0-1 0,1 0 1,-1 0-1,0 0 0,0 0 0,0 1 0,0-1 1,0 0-1,0 0 0,0 0 0,0 0 1,1 1-1,-1-1 0,0 0 0,0 0 1,0 0-1,0 0 0,1 0 0,-1 0 0,0 1 1,0-1-1,0 0 0,0 0 0,1 0 1,-1 0-1,0 0 0,0 0 0,0 0 0,1 0 1,-1 0-1,0 0 0,0 0 0,0 0 1,1 0-1,-1 0 0,0 0 0,0 0 0,0 0 1,1 0-1,-1 0 0,0-1 0,17-9-233,24-29-29,-29 27 88,92-103-1263,-92 100 3287,-12 15-1810,0-1 0,0 0 0,0 0 0,1 1 0,-1-1 0,0 0 0,1 0 0,-1 1 0,1-1 0,-1 0-1,1 1 1,-1-1 0,1 1 0,-1-1 0,1 1 0,-1-1 0,1 1 0,0-1 0,-1 1 0,1-1 0,0 1 0,-1 0 0,1-1 0,0 1 0,0 0 0,-1 0 0,1-1 0,0 1 0,1 0 0,2 19 232,0 0 0,1 31 0,-4-33-1,1 0 0,0 0 0,1-1 1,9 27-1,-9-36-303,1 1 0,1-1 1,-1 0-1,9 9 0,9 17 66,-20-31-219,-1-1-1,0 1 1,1-1-1,0 0 0,-1 0 1,1 1-1,0-1 0,-1 0 1,1-1-1,0 1 1,0 0-1,0 0 0,0-1 1,0 1-1,0-1 1,0 1-1,0-1 0,0 0 1,0 0-1,0 0 1,0 0-1,0 0 0,0-1 1,0 1-1,3-1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30.7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2 108 10760,'-2'2'245,"7"-2"402,17-3 1317,-15 2-1556,-1 0 0,0-1 0,0 0 0,1 0 0,-1-1 0,10-5 0,0-5-265,-2-1 1,0-1-1,22-29 1202,-35 44-1300,-1-1 0,1 1 0,-1 0 0,1 0-1,0 0 1,-1 0 0,1 0 0,-1 0-1,1 0 1,-1 0 0,1 0 0,-1 0-1,1 0 1,-1 0 0,1 1 0,-1-1 0,1 0-1,-1 0 1,1 0 0,-1 1 0,1-1-1,-1 0 1,0 1 0,1-1 0,0 1-1,4 7 166,-1 1 0,1 0-1,-1 0 1,-1 0-1,0 0 1,0 1-1,-1 0 1,0-1 0,0 1-1,-1 16 1,7 8-493,6 5-4843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17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92 13536,'388'-49'700,"-47"7"1376,-337 42-2263,0 0 0,-1 0 0,1 0 0,0 1 0,0 0 0,-1 0 0,1 0 0,0 0 0,-1 0 0,1 1 0,3 1 0,20 8-2407,-4-4-4752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3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 2 10136,'0'0'0,"-11"4"0,-8-2 880,30-2-880,4-2 880,7-2-880,4 2-1184,3 2 1184,-5 0-1184,-6 0 1184,24 0-6376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797 0 7448,'-36'12'1728,"1"0"0,0 3-1,-62 35 1,-5 3 818,37-20-2514,-114 77 1,136-83-139,-67 31-1,47-26-109,39-24-865,17-8-661,15-7 608,-6 6 908,0 0 0,1 0 0,-1 1 0,0-1 0,1 0 0,-1 1 0,1 0 0,-1-1 0,3 1 0,9-1-757,22-6-4630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5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169 0 10584,'0'0'0,"-38"4"0,-26 2 0,25-3 344,12 3 8,47-10-3872,17 2 3520,-19-1-3520,-7 3 3520,18-2-1824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6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30 39 8248,'0'0'0,"-11"-2"0,-7-2 0,52-5-480,-10 4 0,7-1 480,22-7-4872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7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17 7984,'0'0'0,"14"0"0,14-3 0,-6 3 784,5 0-784,-7-4 792,-5 2-792,22-5-6888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7.96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 12640,'0'0'0,"19"0"-4000,-3-2 0,6-5 4000,16 0-2000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06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37 6 992,'0'0'0,"-18"-2"0,0-2-264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17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 1 992,'-15'5'7960,"30"-1"-7960,-3 1-1952,5 5 1952,-2-9-1952,-1 3 1952,15 2-2824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2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48 12640,'0'0'0,"14"-3"0,10-3 0,-4 1 744,4 1-744,-4-2 752,4 1-752,-4 1-4544,4 2 4544,4-1-4536,-3-1 4536,28-2-2184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4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7 2872,'0'0'0,"19"0"0,6-3 0,19-1-1680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5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29 0 11296,'0'0'0,"-13"0"0,-3 0 1272,27 6-1272,7-5 1280,6-1-1280,0 0-4496,0 4 4496,1-4-4496,8 0 4496,26 0-2040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6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9592,'0'0'0,"11"0"0,7 0 0,6 0 872,4 0-872,-5 0 872,-2 0-872,23 0-8240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0 9504,'-23'10'3267,"35"-9"-966,-15 3-888,-32 33-1517,-1-1-1,-1-1 1,-62 43 0,-294 149-7070,376-218 6453,0 1-1,0 1 0,-24 19 1,24-20-1171,2-1-168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1:38.70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70 1 2968,'0'0'0,"-14"5"0,-6 4 0,-15 6-1752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5.7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89 8520,'44'6'3770,"-53"-19"-879,99 2-2497,145 2-1,-76 6-321,-113-1 108,77-17 1,-80 11-314,81-6 1,56 15-162,-17-3 856,-147 2 237,-10 1-1809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6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 3232,'14'20'14187,"1"-6"-14741,-7-6 504,1-1 1,1 0-1,18 10 1,-13-8-84,0 1 1,0 0 0,-1 1-1,0 1 1,12 13 0,-24-23 132,-15 9 437,1-1 1,-2 0-1,-26 14 0,-1 2-256,-115 65-189,139-74-2549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4.6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0 185 15600,'0'0'-1223,"1"-5"1106,1-3 176,1 1 0,0 0 0,0-1 0,0 1 0,1 0 1,0 0-1,0 1 0,1-1 0,0 1 0,0 0 1,0 0-1,1 1 0,0 0 0,0 0 0,0 0 0,1 1 1,-1-1-1,1 2 0,0-1 0,1 1 0,-1 0 1,0 0-1,12-2 0,16-2 2,1 1 0,0 1 1,72 1-1,-46 3-57,49-2-166,56-4 157,-112 5 35,110 10 1,-132-5-57,4-2 207,0-2 1,62-9 0,-67 6-176,104-4 549,-133 7-553,1 1-1,0 0 1,-1 0-1,1 0 1,0 0-1,-1 1 0,1-1 1,-1 1-1,6 2 1,-1-1 10,0 0-1,0-1 1,1 0 0,-1 0 0,0-1-1,1 0 1,-1 0 0,10-2-1,34 4-80,-13 1-66,-31-1 306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37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13360,'0'0'5270,"2"5"-7523,7 11 2222,0 0 0,2-1 0,0-1 0,0 1 0,1-2 0,14 13 1,-7-6 5,0 0 1,18 27 0,-33-40 61,-2-5 45,1 1 1,-1 0-1,0 1 0,-1-1 0,1 0 0,0 0 0,-1 1 0,0-1 0,0 1 0,0-1 1,0 1-1,0 5 0,-1-7 662,-18 11-310,-73 43-257,49-33-2455,12-7-8888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4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1 7448,'-6'32'315,"3"-22"30,1 0-1,0 0 1,1 0-1,0 1 0,1-1 1,0 15-1,13-49 1815,-9 14-1926,2-1 1,-1 1-1,1 0 0,1 1 1,13-17-1,-19 25-253,0 0-1,0 1 1,0-1 0,0 0-1,0 1 1,0-1 0,0 0-1,0 1 1,0-1 0,1 1-1,-1 0 1,0-1 0,0 1 0,0 0-1,1 0 1,-1-1 0,0 1-1,0 0 1,0 0 0,1 1-1,-1-1 1,0 0 0,0 0-1,1 1 1,-1-1 0,0 0-1,0 1 1,2 0 0,27 19 334,-27-19-280,51 47 330,-40-35-379,-1 0 1,1-2 0,1 0 0,0 0-1,19 9 1,-18-14 27,0 0 0,0-1 0,0 0 0,1-2 0,29 3 0,6 2 212,-45-7 116,-1 0 0,0 0-1,0-1 1,1 0 0,-1 0 0,0-1 0,9-1-1,-17 2-200,-22 0-177,1 2-1,0 1 1,0 0-1,0 2 0,1 1 1,-1 0-1,1 2 0,1 0 1,0 2-1,0 0 1,0 1-1,2 2 0,-23 16 1,-1 7-120,2 2 1,2 1 0,1 3 0,-34 48 0,57-69 99,2 0 0,0 1 0,2 1 0,-10 24 1,20-44 49,-1 0 0,1 1 0,0-1 0,0 0 0,1 1 0,-1-1 1,1 1-1,-1-1 0,1 0 0,0 1 0,0-1 0,1 1 0,-1-1 0,1 1 1,0-1-1,0 0 0,0 1 0,0-1 0,0 0 0,1 0 0,-1 0 1,1 0-1,0 0 0,0 0 0,4 4 0,-2-3 83,1 0-1,0-1 1,0 1 0,0-1-1,0 0 1,1 0-1,-1-1 1,1 1 0,0-1-1,0 0 1,0-1-1,0 0 1,11 2 0,0-3-82,1-1 1,0 0 0,-1-2 0,1 0 0,-1 0 0,1-2 0,19-8 0,-8 4-206,43-8 0,-63 15 84,0 1 0,0 1 0,0-1 0,0 2 0,0-1-1,1 1 1,-1 0 0,0 1 0,9 3 0,-12-3 96,-1 0 0,1 1 0,-1 0 0,0 0 0,0 0 0,0 0 0,0 1 0,-1 0 0,1 0 0,-1 0 0,0 1 0,0-1-1,0 1 1,-1 0 0,0 0 0,3 6 0,-5-9 114,-1 0-1,1 0 0,-1 1 1,0-1-1,0 0 0,0 0 1,0 0-1,0 0 0,0 1 1,-1-1-1,1 0 0,-1 0 1,0 0-1,1 0 1,-1 0-1,0 0 0,0 0 1,0 0-1,-3 3 0,1 0 163,-6 11 132,-2-1 0,0 0 0,0-1 0,-15 13-1,12-12-1096,1 0 0,0 1-1,-19 31 1,14-15-9333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4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14880,'0'0'942,"0"5"-871,0 4 4,0 1 1,0-1-1,1 0 1,1 0-1,-1 0 1,5 14-1,-5-21-275,1 1 0,-1 0 1,1 0-1,-1-1 0,1 1 0,0 0 0,0-1 0,0 0 0,0 0 0,4 3 0,-3-3-612,0 0 0,0 0 0,0 0-1,1-1 1,-1 1 0,0-1 0,1 0-1,0 0 1,-1 0 0,7 0 0,9 2-1228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4.9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10936,'0'0'0,"5"16"0,4 12 0,-5-14 4000,1-3 415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5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 7536,'81'25'2372,"-86"-35"-508,-5-10-1593,10 20-262,-1-1-1,1 1 0,0 0 0,-1-1 0,1 1 0,0 0 0,0-1 1,0 1-1,0 0 0,-1-1 0,1 1 0,0-1 0,0 1 0,0 0 1,0-1-1,0 1 0,0-1 0,0 1 0,0 0 0,0-1 0,0 1 1,0-1-1,0 1 0,0-1 0,0 1 0,1 0 0,-1-1 0,0 1 0,1-1 1,49-6-485,92-2 0,-81 5-6787,-36 4 5710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5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2072,'47'-23'50,"3"-3"6588,-51 26-6474,1 0 0,-1 1 0,1-1 0,0 1 0,-1-1 0,1 0 1,-1 1-1,1-1 0,0 1 0,-1-1 0,1 1 0,0-1 0,0 1 0,-1-1 0,1 1 1,0-1-1,0 1 0,0-1 0,0 1 0,0 0 0,0-1 0,0 2 0,18 2 247,1-1 0,35 2 0,17 2-2372,-28 1-860,-8-3-2652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3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8696,'0'34'3880,"0"-24"-1152,0-15-1361,0 2-1218,0 1 0,1-1-1,-1 1 1,1-1-1,0 1 1,0-1-1,-1 1 1,4-5-1,2-11 602,7-28 2013,-11 50-2391,4 7-346,-1 1 0,-1 0 0,0 0 1,-1 0-1,0 0 0,1 16 0,3 85 11,-4-55-19,-2 32 68,-2-54-21,4 41-1,25 207 91,-24-215 76,-3-33-123,10 55-1,0-9 11,2 12-29,-10-56 97,-2-29-341,-1-30-395,-3-114 458,-30-204 0,27 290 32,3 1-1,4-74 0,1 67-39,-7-72 0,4 112 94,1-1 0,1 1 0,0 0 0,5-24 1,0 0 3,13-245-34,-22 258 0,0 22-680,1 15-359,-8 66-8942,4-38 4371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831 1 11928,'-25'12'889,"-40"27"0,-8 4 578,-87 49-446,57-30-1125,45-29-680,-45 25 11,31-23-3063,40-20 947,-48 28 1,20-7 928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6.3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1 159 8072,'2'9'65,"2"4"241,-1-13-148,-1-8-50,-1-2 101,1 1 0,1-1-1,0 1 1,0 0 0,0 0 0,1 0 0,1 0 0,0 1-1,0 0 1,7-9 0,-7 11-192,0 1 0,1 0 0,-1 0 0,1 0-1,0 1 1,0-1 0,1 2 0,-1-1 0,1 1 0,0 0 0,0 0 0,0 1 0,0-1 0,8 0 0,-7 1-49,0 1 1,1-1-1,-1 1 1,0 1-1,1 0 1,-1 0 0,1 0-1,-1 1 1,0 1-1,0-1 1,1 1-1,-1 1 1,0-1-1,-1 1 1,1 1 0,0-1-1,-1 1 1,0 1-1,0 0 1,0 0-1,0 0 1,-1 0-1,8 10 1,-8-9 20,0 1 0,0 0 0,0 1 0,-1-1 0,0 1 0,-1 0 0,1 0-1,-2 1 1,1-1 0,-1 1 0,-1 0 0,1 0 0,-1 0 0,-1 0 0,0 0 0,0 0 0,-1 1 0,0-1 0,-1 0 0,0 0 0,0 0-1,-3 12 1,0-8 281,0 0-1,0 0 0,-1-1 0,-1 0 0,0 1 0,-1-2 1,-8 13-1,-66 74 3005,34-43-2707,-32 27 261,73-74-1168,-1 0 1,1 1-1,0-1 0,1 2 1,0-1-1,1 0 0,-7 21 1,1 0-9361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6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37 992,'7'-26'2209,"-5"15"650,-9 21-1254,5-6-1357,1 0 1,-1 0-1,1 0 0,0 0 1,0 0-1,1 0 0,-1 0 1,1 0-1,0 0 0,0 0 1,1 8-1,0-6-35,0 0 0,1 0 1,0 0-1,0 0 0,0 0 0,1 0 0,0-1 1,0 1-1,6 7 0,0 6-738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3:48.0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8792,'0'0'10129,"5"3"-11035,-3-2 888,7 5 94,0 0 1,0-1-1,1 1 1,0-2-1,0 0 1,0 0-1,0-1 0,20 4 1,-28-7-67,0-1 0,0 0-1,0 1 1,-1-1 0,1 0 0,0 0 0,-1 0 0,1 0 0,-1 0 0,1 0 0,-1-1 0,0 1-1,0 0 1,1-1 0,-1 1 0,0-1 0,0 1 0,0-1 0,0 0 0,-1 1 0,1-1 0,0 0 0,-1 1-1,1-1 1,0-3 0,1-1-1118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0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0 13000,'-269'154'4145,"164"-104"-2770,69-34-1105,-54 32 1,4 5-551,30-20-725,-57 45 0,103-64-1952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749 1 11928,'-41'37'1040,"30"-25"-492,-1-1 1,-19 14-1,-42 19-545,-148 63 1,52-28-4127,148-68 3609,-99 52 257,70-34-3268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741 0 8520,'-129'58'7054,"-165"108"-6071,274-153-1012,0 2 1,0 0 0,-23 25-1,25-22 6,-1-1-1,0-1 0,-22 14 1,21-18-35,13-7 4,0 0 0,-1 0 0,1-1-1,-1 0 1,0 0 0,0-1-1,-1 0 1,1-1 0,0 1-1,-11 0 1,69 3-10500,-25-3 8494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0 10760,'-63'59'1639,"35"-35"-1072,7-8-355,-2 0-1,0-1 1,-1-2-1,0 0 0,-34 11 1,33-14-482,0 1 1,1 2-1,0 0 0,0 1 1,-28 24-1,43-30 100,3-2 91,0 0-1,0 0 1,0-1-1,0 0 0,-1 0 1,0-1-1,0 0 1,0 0-1,-1-1 1,1 1-1,-1-2 1,-15 5-1,13-5 1624,36 10-12045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1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 0 12280,'-3'1'1560,"-12"7"-430,0 1 0,-23 17 0,-15 10-226,-40 20-202,-192 106-252,-32 6-611,311-165-159,0 0 0,1 1 1,0-1-1,0 1 0,0 0 1,0 1-1,0-1 0,-7 10 1,38-26-10257,1 1 8296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1 10400,'-16'10'114,"-113"76"3449,21-8-2838,-60 51 361,140-113-2772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2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 12016,'0'0'0,"-22"27"0,8-10 1440,-6 3-1440,5-7 1448,6-8-1448,-6 1-2904,1-1 2904,-5 5-2904,3-1 2904,-21 9-5616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0 6904,'0'0'4392,"-9"6"-3868,-144 85 204,115-74-652,21-10-87,0 0-1,1 1 1,0 1-1,0 1 1,1 0-1,-14 13 1,27-22-207,17-4-2688,-1 1-3154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0 8880,'-10'7'335,"0"0"1,1 1-1,0-1 1,1 2-1,0-1 1,0 1-1,-11 16 1,13-17-37,0-1 0,-1-1 0,1 1 0,-11 7 0,-10 8 288,-51 51 8,76-71-597,-15 15 44,-2-1-1,-31 22 1,14-10-473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5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12376,'18'14'-2709,"-2"1"1,37 45 8577,-39-36-4530,-5-9 1261,36-1-1405,-27-12-1142,1-2-1,-1 0 1,1-2-1,20-3 0,30-2 11,-19 1-50,-42 4-9,0 1 1,0 0-1,0 0 1,0 0-1,1 1 0,-1 0 1,0 1-1,1 0 1,-1 0-1,0 1 0,9 3 1,6 5 75,1-1 0,-1-1 1,1-1-1,0-1 0,1-1 1,0-1-1,-1-2 0,32 1 0,78-13-199,0 1 42,-102 9 59,75 3-134,-36-4 108,-25-1-322,-5 2 239,-22-2 50,1 2 1,-1 1-1,1 0 0,-1 1 0,29 8 0,-28-6 95,1-1-1,-1 0 0,1-1 1,0-2-1,26-1 0,44 2 94,-33 2-798,84-7 0,-97 1 471,1 1-1,0 3 1,69 10-1,-81-7 100,-1-2 0,1-1-1,56-5 1,32 0-184,-67 4-49,74-10 0,-72 5 267,59 1 0,-69 7 62,-33-1 12,1-1-1,0 0 1,27-3 0,-25 0 113,0 1 1,0 1-1,24 3 1,-23-1 39,-1-2-1,0 1 1,26-4 0,412-46-4155,-354 50 3243,-55 0 978,54-4 0,58-1-682,1-1-2637,-119 4 2523,1 1 1,-1 3-1,0 1 1,0 2-1,49 14 0,-76-17 742,35 4-537,0-2 0,81-2 0,-118-3 578,59-3 925,-43 1-880,0 1 1,0 2-1,37 4 0,-26 9 12199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 0 8792,'-8'3'238,"1"0"1,0 0-1,0 0 1,0 1 0,0 0-1,0 1 1,-11 9-1,-39 45 1703,18-18-921,-57 48-143,-118 85-1,130-121-266,63-42-782,1 1 0,0 2 0,1 0 1,0 0-1,-25 27 0,43-40-36,0 0 1,0 1-1,0-1 0,0 0 1,0 0-1,0 1 0,0-1 1,1 0-1,-1 1 0,0-1 1,1 1-1,-1-1 0,1 1 1,-1-1-1,1 1 1,0 0-1,0-1 0,0 1 1,0-1-1,0 1 0,0 0 1,0 2-1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0 8968,'-201'168'2896,"58"-45"-1044,9-6-1286,-14 10 577,96-88-1074,27-21-210,0 1 0,2 1-1,-34 36 1,51-49-54,-22 22-2062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1304 0 10040,'-26'34'931,"-3"-1"0,-32 29 0,19-26-276,-2-1 0,-69 41 1,55-38-546,-615 472-133,594-447-96,-70 61-5519,120-97 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1406 0 9240,'-108'101'639,"-239"214"3315,156-143-3356,-43 37-476,168-156-3,-124 77 1,127-94-47,-112 71-1725,143-86-7321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1369 0 6728,'-97'72'1746,"-140"132"1,84-62-880,17-10-433,-168 124 1,115-101-208,59-58-837,25-18-1530,87-66-3966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4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1539 0 8696,'-482'326'5369,"277"-157"-4178,49-37-955,-81 50 681,-180 149-545,376-288-1601,63-58-8158,16-9 8213,18-11-833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1503 0 8968,'-228'155'2133,"-102"77"2031,-414 328-2520,634-477-1594,36-25-34,59-43-1669,15-15 1562,0 1-1,-1-1 1,1 1 0,0-1 0,0 1-1,0-1 1,0 1 0,-1-1-1,1 1 1,0 0 0,0-1 0,0 1-1,0-1 1,1 1 0,-1-1 0,0 1-1,0 0 1,0-1 0,0 1-1,0-1 1,1 1 0,-1-1 0,0 1-1,1-1 1,-1 1 0,0-1 0,1 1-1,11-6-3517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1630 1 12104,'-127'71'1036,"3"7"0,-155 125 0,-98 80 584,189-145-1149,159-116-439,-385 273 188,327-229-496,87-66 253,0 0-1,0 0 0,-1 0 0,1 0 0,0 0 1,0 1-1,0-1 0,-1 0 0,1 0 0,0 0 0,0 0 1,0 0-1,-1 0 0,1 0 0,0 0 0,0 1 1,0-1-1,0 0 0,0 0 0,-1 0 0,1 0 0,0 1 1,0-1-1,0 0 0,0 0 0,0 0 0,0 1 1,0-1-1,0 0 0,0 0 0,-1 0 0,1 1 0,0-1 1,0 0-1,0 0 0,0 1 0,0-1 0,0 0 1,1 0-1,-1 0 0,0 1 0,0-1 0,0 0 0,0 0 1,0 0-1,0 1 0,0-1 0,0 0 0,0 0 1,1 0-1,-1 0 0,0 1 0,0-1 0,0 0 1,0 0-1,0 0 0,1 0 0,-1 1 0,12-1-462,53-28-1826,-1-2 0,92-62 0,-140 83 2065,168-111-3449,-26 17 1883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1943 1 13984,'-23'12'514,"0"1"1,-34 28-1,-13 7 729,-41 17-137,27-18-269,-111 83 0,-401 295-135,245-182-567,283-194-79,-136 105 139,135-105-88,54-39-163,0 0 1,1 0-1,0 1 0,-20 21 0,37-31-85,-1 0-1,1-1 1,-1 1 0,1-1-1,-1 0 1,1 0 0,-1 0-1,1 0 1,4-1 0,12-3-309,-1-2 1,1 0-1,-1-1 1,0-1 0,-1 0-1,0-2 1,16-11-1,-9 7-143,62-37-1415,46-25-6192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2071 1 11656,'-463'272'5370,"-27"66"-3690,341-230-1389,-172 99-190,-25 20-124,292-188 17,12-10-1,-59 55 0,71-58-103,23-20 52,-1 0 0,1 0 0,0 0 0,1 1 0,-1 0 0,1 0 0,1 0 0,-1 1 0,1 0 0,-4 10 0,8-17-63,1-1 93,0 0 0,0 1 0,0-1 0,0 0 0,0 0 0,0 1 0,0-1 0,0 0 0,-1 0 0,1 1 0,0-1 0,0 0 0,0 0 0,0 0 0,0 1 0,1-1 1,-1 0-1,0 0 0,0 1 0,0-1 0,0 0 0,0 0 0,0 1 0,0-1 0,0 0 0,0 0 0,1 0 0,-1 1 0,0-1 0,0 0 0,0 0 0,0 0 0,1 0 0,-1 1 0,0-1 0,0 0 0,0 0 0,1 0 0,-1 0 0,0 0 0,0 0 0,1 0 0,-1 0 0,0 1 0,1-1 0,1 1-40,0 0 0,1 0 0,-1-1 0,1 1-1,-1 0 1,1-1 0,-1 0 0,1 1-1,0-1 1,-1 0 0,1 0 0,-1 0 0,1-1-1,-1 1 1,1-1 0,0 1 0,-1-1-1,0 0 1,1 0 0,-1 0 0,1 0 0,1-2-1,13-7-735,0 0 0,17-14 0,-4 2-1022,163-98-3401,-107 68 4525,88-55-1405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17 7000,'-2'2'129,"0"0"0,1-1 0,-1 1 0,1 0 0,-1 0 0,1 0 0,0 0 0,-1 0-1,1 1 1,-2 7 1942,-23-3 539,5 5-1707,-22 15 0,31-19-1011,11-6-138,4-3-148,22-11-2037,40-23 0,-43 21 1147,47-19 0,-52 26 2870,-29 9 2450,-17 7-641,16-4-4673,3 2 1417,1-1 0,0 1 0,1 0 0,-16 18-1,-22 17-1323,41-38 482,1 1 0,-1 0 0,1 0 0,0 0-1,0 0 1,-5 11 0,-4 5-1421,2-6-1636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1928 1 11928,'-288'171'1606,"-99"66"1166,-139 103-1308,178-110-801,242-151-637,-100 97 0,165-143-9,28-24-62,12-9 29,0 1 1,1-1-1,-1 1 0,0-1 1,0 1-1,1-1 0,-1 1 1,0 0-1,1-1 1,-1 1-1,1 0 0,-1 0 1,1 0-1,-1-1 0,1 1 1,-1 0-1,1 0 1,0 0-1,-1 0 0,1 1 1,1-2-55,-1 1 1,1-1 0,-1 0-1,1 0 1,0 1-1,0-1 1,-1 0 0,1 0-1,0 0 1,-1 0 0,1 0-1,0 0 1,-1 0-1,1-1 1,0 1 0,-1 0-1,1 0 1,0 0 0,-1-1-1,1 1 1,0 0-1,-1-1 1,1 1 0,-1 0-1,1-1 1,0 0 0,480-270-11286,-301 173 9422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2082 0 13272,'-98'43'1770,"-119"70"0,64-30-169,38-24-922,3 5 1,-104 79-1,-299 215 105,474-332-751,-351 253-260,353-242 182,-38 44 0,24-23-1387,48-52 867,-1 0-1,1 0 1,0 1-1,1 0 1,-1 0-1,-4 11 1,-6 12-9708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 0 13176,'-344'191'3239,"-67"45"1240,114-25-4099,-394 363 0,613-505-676,41-39 88,2 2 0,1 1 0,-47 61 0,80-94 176,1 1 0,-1-1 0,1 0 0,0 1 0,-1-1 1,1 0-1,0 1 0,-1-1 0,1 0 0,0 1 0,-1-1 0,1 1 0,0-1 0,0 0 0,0 1 0,-1-1 0,1 1 0,0-1 1,0 1-1,0-1 0,0 1 0,0-1 0,0 1 0,0-1 0,0 1 0,0-1 0,0 1 0,0-1 0,0 1 0,0-1 0,0 0 1,1 1-1,-1-1 0,0 1 0,0-1 0,1 1 0,-1-1 0,0 0 0,0 1 0,1-1 0,-1 1 0,0-1 0,1 0 1,-1 1-1,0-1 0,1 0 0,-1 0 0,1 1 0,0-1 0,19-3-2276,1-8-2353,33-22 585,47-32 2311,-73 48 1555,143-91-2236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6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1648 0 14616,'-449'276'3813,"65"-21"-1529,117-73-791,247-168-1384,-241 162 114,191-125-1172,-102 100 1,169-148 176,-13 14-119,10-5-3414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1797 0 14256,'-318'195'2917,"136"-79"-1412,-435 301 419,249-161-1371,362-253-533,-144 103 217,124-84-264,0 0 1,2 2-1,-30 36 1,34-31-202,19-28 202,1 0 0,-1 0 0,0 0 0,1 0 0,-1 0 0,1 0 0,0 0 0,-1 0 0,1 0 0,0 0 0,0 0 0,-1 0 0,1 0 1,0 0-1,0 1 0,0-1 0,0 0 0,0 0 0,1 0 0,-1 0 0,0 0 0,1 0 0,-1 0 0,0 0 0,2 2 0,-1-2-72,1-1-1,-1 0 1,0 1-1,1-1 1,-1 0-1,0 0 1,1 0 0,-1 0-1,1 0 1,-1 0-1,1 0 1,-1 0-1,0-1 1,1 1-1,-1 0 1,2-2-1,0 2-121,3-2 20,0 0 1,1 0 0,-1-1-1,0 0 1,0 0-1,9-6 1,26-15-5346,26-14 1326,63-38 2598,54-32-739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1184 0 13720,'-225'137'2576,"174"-102"-1295,-60 54 0,15-11-557,-61 36 451,46-35-884,-158 145 0,226-184-462,20-20 256,-29 33 0,46-46-307,1 0 0,0 1 0,0-1 0,1 1 0,0 0-1,0 0 1,0 0 0,1 0 0,-2 13 0,5-20 149,-1-1 0,1 0 0,0 0 0,0 0 1,0 1-1,0-1 0,0 0 0,0 0 0,0 0 0,0 0 1,0 1-1,1-1 0,-1 0 0,0 0 0,0 0 0,0 1 1,0-1-1,0 0 0,5 2-1821,9-5 689,15-9-829,9-9 178,18-10-4544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1 14168,'-47'21'985,"1"3"1,1 1 0,0 2 0,-39 34-1,-89 53 1842,-415 247-2627,576-353-522,0 1-1,-15 15 1,23-21-79,1 1 0,0 0 0,0 0 0,0 0 0,0 1 0,1-1 0,0 1 0,0-1 0,0 1 0,0 0 0,-1 5-1,-4 17-10397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0 14520,'-136'77'2209,"86"-51"-798,-53 37-1,-17 17-141,119-79-1276,-14 7 41,0 2 0,-17 13 0,29-21-320,0 1 1,1-1-1,-1 1 0,1-1 0,-1 1 0,1 0 0,0 0 0,0 0 1,0 0-1,1 0 0,-1 0 0,1 1 0,-1-1 0,1 0 0,0 1 1,0-1-1,0 6 0,1-8 137,0 0 1,1 0-1,-1 0 1,0-1-1,1 1 0,-1 0 1,0 0-1,1 0 1,-1 0-1,1-1 1,0 1-1,-1 0 0,1-1 1,-1 1-1,1 0 1,0-1-1,0 1 0,-1-1 1,1 1-1,0-1 1,0 1-1,0-1 1,-1 1-1,1-1 0,0 0 1,0 0-1,0 1 1,0-1-1,0 0 1,0 0-1,0 0 0,0 0 1,-1 0-1,1 0 1,0 0-1,2-1 1,4 2-296,20 3-5136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1 13624,'-180'91'6793,"133"-66"-6889,1 2 0,2 2 1,-48 40-1,91-67-60,-1-1 0,1 0 0,-1 0 0,1 1 0,0-1-1,-1 0 1,1 1 0,0 0 0,0-1 0,0 1 0,0 0 0,0-1 0,0 1 0,1 0-1,-1 0 1,0 0 0,1 0 0,0-1 0,-1 1 0,1 0 0,0 0 0,0 0 0,0 4 0,13 2-2664,-11-7 1868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13984,'0'3'285,"0"1"1,-1-1 0,1 1-1,0-1 1,-1 0 0,0 1-1,0-1 1,0 0-1,0 0 1,-1 1 0,1-1-1,-1 0 1,1 0 0,-1-1-1,0 1 1,0 0 0,-1-1-1,1 1 1,-4 3 0,-1-2-112,1 1 0,0 0 0,0 0 0,1 1 0,0 0 0,0 0 0,0 0 1,1 0-1,0 1 0,0 0 0,-3 7 0,4-9 80,2-2-621,0 0 0,-1 1-1,0-1 1,0 0 0,0 0-1,0-1 1,0 1-1,-3 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0 7800,'-64'49'1868,"7"-4"265,52-41-2077,1 0 0,0 0 0,0 1 0,0 0 0,0 0 0,1 0 0,-1 0 0,-3 10 0,-7 23-3757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8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0 142 992,'0'0'0,"33"-15"0,20-9 0,-5 4 1112,0-4-1112,-17 6 1120,-4 7-1120,32-19-2224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8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1080,'0'0'0,"30"-13"0,17-7 0,-8 3 2200,-5 1-2200,-10 5 2200,-11 2-2200,-2-1-3408,-5 3 3408,12-11-648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9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9952,'20'-4'3700,"10"-13"-1771,-27 13-2265,19-25 828,-14 6-4999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9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0 358 6192,'60'-11'5825,"-35"10"-5238,0-2-1,0 0 1,0-1 0,0-2-1,42-15 1,118-60 431,-147 63-514,53-26-623,-16 6-273,83-28 0,59 4-2215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09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1 254 992,'17'8'430,"-15"-6"-228,1-1-1,-1 0 1,1 1-1,0-1 1,0 0-1,0 0 1,-1-1-1,1 1 1,0 0-1,0-1 1,0 0-1,0 0 1,0 0-1,0 0 1,0 0-1,3-1 1,39-6 2594,-25 4-2374,0-1 1,0 0-1,0-2 0,24-9 1,150-85-897,-23 11 69,-146 78-1628,0 0 0,40-11 5759,-75 37-497,10-13-3168,-1 0 0,1-1-1,-1 1 1,1 0-1,0 0 1,0 0 0,0 0-1,0-1 1,0 1-1,0 0 1,1 0 0,-1 0-1,1-1 1,-1 1 0,1 0-1,0 0 1,-1-1-1,1 1 1,0 0 0,0-1-1,0 1 1,2 1-1,-1-1 74,1 0 0,0 0-1,-1 0 1,1 0-1,0 0 1,1-1-1,-1 1 1,0-1-1,0 0 1,0 0 0,5 1-1,9 1 221,0-1-1,1-1 1,30-2 0,-46 1-383,49-4-509,86-17 1,-124 18-29,112-18-9414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6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85 992,'-1'1'5,"1"0"-1,-1 0 1,1 0-1,-1 0 1,1 0 0,0 0-1,-1 1 1,1-1-1,0 0 1,0 0 0,0 0-1,0 0 1,0 0-1,0 0 1,0 0 0,0 1-1,0-1 1,1 0-1,-1 0 1,0 0 0,1 0-1,-1 0 1,1 0-1,0 1 1,0-1 34,1 1 1,-1-1-1,1 0 1,0 0-1,-1 0 1,1 0-1,0 0 1,0 0-1,-1 0 1,1 0-1,0-1 1,0 1-1,2 0 1,21 3 1832,46 2 1,-17-1-698,-21-3-592,1-1 0,62-7 0,3 0-91,78-1 403,-95 2 386,115 8 0,108 2-23,-178-6-1902,-86-1 878,42-7 1,-42 3 294,43 1-1,37-2-389,49-1 112,-83 6-95,-86-12 432,-1-9 14,-1 21-315,-22-44 1349,24 42-1971,8 5 130,23 10 51,31 18-66,-27-10 195,22 12 46,-35-12-21,-19-13 0,-3-1 4,0-4 2,0 0-1,0 0 0,0 0 0,0 0 0,-1 0 0,1 1 1,-1-1-1,1 0 0,-1 1 0,1-1 0,-1 0 0,1 1 1,-1-1-1,0 1 0,0-1 0,0 0 0,0 1 0,0-1 1,0 1-1,0-1 0,-1 1 0,1-1 0,0 0 0,-1 1 0,1-1 1,-1 0-1,1 1 0,-1-1 0,0 0 0,0 0 0,1 0 1,-1 1-1,0-1 0,0 0 0,-2 1 0,-3 3 37,0-1 0,0 0-1,0 0 1,-1 0 0,-10 3 0,7-2-25,-44 21 248,-90 47-2813,107-51-7858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7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 8248,'0'0'0,"-13"5"0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7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81 992,'-13'0'13544,"322"4"-13256,-71-15-255,-19-4-102,37 8-258,-218 7 704,96 3-183,-110-3-113,0 0 0,1-2 0,27-5 0,36-2 99,-1 5-171,148-3 58,-207 7-21,-3-1 26,-1 2 1,31 4 0,-41-4 75,0 0-1,0-1 1,27-4 0,5 1-89,128-12-379,-12 12-212,-75 1 2025,-69-4-980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8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88 4664,'0'0'125,"0"0"-1,0 1 1,1-1 0,-1 0 0,0 1-1,1-1 1,-1 0 0,0 1 0,1-1-1,-1 0 1,0 1 0,1-1 0,-1 0-1,1 0 1,-1 0 0,0 1 0,1-1-1,-1 0 1,1 0 0,-1 0 0,1 0 0,-1 0-1,0 0 1,1 0 0,-1 0 0,1 0-1,-1 0 1,1 0 0,-1 0 0,1 0-1,0 0 1,-3-18 6247,-1 7-6711,1 1 1425,1-1-1,0 1 1,0-14-1,2 23-1074,-1 0-1,1 1 0,-1-1 0,1 0 1,0 1-1,-1-1 0,1 1 0,0-1 0,-1 1 1,1 0-1,0-1 0,0 1 0,-1-1 1,1 1-1,0 0 0,0 0 0,-1 0 0,1-1 1,0 1-1,0 0 0,0 0 0,0 0 1,-1 0-1,1 0 0,0 0 0,0 1 1,0-1-1,1 0 0,24 4 131,-18-2-111,0 1 0,0 0 0,-1 1 0,1 0 0,-1 0 0,0 1 0,0-1 0,0 2 1,-1-1-1,1 1 0,7 9 0,-2-2-51,-1 1 1,0 1-1,-2-1 1,12 23-1,-19-32 44,0 0-1,0 0 0,-1 1 1,1-1-1,-1 0 0,0 11 0,-1-13 200,0-3-212,-1 1 1,1-1-1,0 1 1,-1-1-1,1 1 1,0 0 0,-1-1-1,1 1 1,0-1-1,0 1 1,-1 0-1,1-1 1,0 1-1,0 0 1,0-1 0,0 1-1,0 0 1,0-1-1,0 1 1,0 0-1,1 1 1,-1-1-21,0 0 0,0 1-1,0-1 1,0 1 0,0-1 0,-1 1 0,1-1 0,0 0 0,-1 1-1,1-1 1,-1 0 0,1 1 0,-1-1 0,-1 2 0,-5 1-116,-1 0 0,0-1 0,0 0-1,0 0 1,0-1 0,-1 0 0,1 0 0,-1-1 0,0 0 0,-10-1 0,15 1 93,0-1 0,0 1 1,0 0-1,-1 0 0,1 0 0,-6 4 0,3-1-1257,1 0 0,-1 0-1,1 1 1,0 0 0,0 1-1,0-1 1,1 1 0,-1 0-1,-5 9 1,-10 12-943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49.8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1 992,'-25'23'11961,"26"-20"-11926,0-1 1,-1 0-1,2 1 0,-1-1 1,0 0-1,0 0 0,1 0 1,-1 0-1,1 0 0,0 0 1,2 2-1,6 8-38,17 40 190,-21-39-69,0 1 0,1-1 0,14 19 0,-14-26 33,0-1-1,0 1 1,0-1 0,1-1-1,0 1 1,0-2 0,0 1-1,0-1 1,1 0 0,-1 0-1,1-1 1,11 1 0,-15-2-57,0 0 0,0-1 0,0 0 0,0 0 0,0 0 1,0-1-1,0 0 0,0 0 0,-1 0 0,1 0 0,0-1 1,-1 0-1,1 0 0,-1 0 0,1 0 0,-1-1 0,7-5 1,-2 0-77,0 0 0,0-1 0,-1 1 0,0-2 0,0 1 0,6-12 0,-4-13-521,-9 32 338,-1-18-1173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5656,'0'0'0,"-14"9"0,-6 6 0,5-4 192,2-2-192,-1 4 200,3-2-200,-4 3-624,2 7 624,2-8-624,2-8 624,-11 13-2968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0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4312,'48'33'10180,"-51"-58"-6042,0 17-2869,1 20-1382,3 18-67,3 33 1,-2-53 155,-1 0 1,2 0-1,-1-1 0,1 1 1,1-1-1,-1 1 1,6 8-1,-4-12 116,-1 1 1,1-1-1,0 0 0,1 0 0,-1-1 1,1 0-1,0 0 0,0 0 0,1-1 1,-1 0-1,1 0 0,0 0 1,0-1-1,15 4 0,-17-6-25,1 0 1,-1 0-1,0-1 0,0 1 1,0-2-1,1 1 0,9-2 1,9-4 386,-21 5-372,9-13 47,-3 7-128,-3 3 26,0 0 0,0-1 0,-1 0 0,0 0 0,0 0 1,0 0-1,-1-1 0,0 0 0,6-11 0,10-24 495,4-12-385,-22 49-133,-1 0-29,1 1 0,-1-1 0,0 0 0,0 0 0,0 0 0,-1 0 0,0 0-1,1 0 1,-1 0 0,0 0 0,-1 0 0,1 0 0,-1 0 0,-1-5 0,1 6-87,-5 51-19185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1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3592,'20'16'-512,"-18"-15"1293,0 0 1,0 1 0,0-1-1,0 0 1,0 0-1,0 0 1,1 0-1,-1-1 1,0 1-1,1-1 1,4 1-1,10-2 593,18-2-557,62 2 1,-40 3-56,80-10-181,-116 8-1130,-8 0-3747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1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0 11744,'-3'5'330,"-5"4"2988,7-9-3263,1 0-1,0 0 0,0 0 1,0 0-1,-1 0 0,1 0 1,0 0-1,0 0 0,-1 0 1,1 0-1,0 0 0,0 0 1,0 0-1,-1 0 0,1 0 0,0-1 1,0 1-1,0 0 0,0 0 1,-1 0-1,1 0 0,0 0 1,0 0-1,0-1 0,0 1 1,-1 0-1,1 0 0,0 0 1,0 0-1,0-1 0,0 1 1,0 0-1,0 0 0,0 0 1,0-1-1,0 1 0,0 0 1,0 0-1,0-1 0,0 1 1,0 0-1,0 0 0,0 0 0,0-1 1,-1-1 82,6 1-855,-1 1 704,1-1 0,0 1 1,-1 0-1,1 1 0,6 0 0,-2 2 21,0 0 1,-1 0-1,1 1 1,-1 0-1,0 1 1,0 0-1,8 6 1,51 46-82,-37-31 754,-30-23-657,0 0 0,0-1 0,-1 1 0,1 0 0,-1-1 0,1 1 0,-1 0 0,0-1 0,0 1 0,0-1 0,0 1 0,0-1 0,0 0 0,-1 1 0,1-1 0,-1 0 0,0 0 0,0 0 0,0 0 0,0 0-1,0 0 1,-3 2 0,-4 0-79,1 0-1,-1 0 0,0-1 1,0 0-1,-12 2 0,14-4-483,-1 1 0,1 0 0,0 0-1,0 0 1,0 1 0,0 0 0,1 1-1,-1-1 1,-11 10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3.1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 5744,'5'7'307,"0"0"0,1 0-1,0 0 1,0-1 0,0 0 0,13 9 1421,-21-17-663,-8-20 5209,21 28-5859,7 8-465,-9-4 53,2-2-1,-1 0 0,1 0 1,0 0-1,0-2 0,1 1 1,0-2-1,0 1 0,25 6 1,-2-8 438,1-1 0,42-1 0,-64-2-223,-5 1 277,-26 2-476,-17 5-65,17-1 52,-131 54-332,122-48 291,0 1-1,0 2 1,-32 24 0,21-4-98,34-34 115,1 1 0,0 0 1,0 0-1,0 0 0,0 0 1,0 0-1,1 0 0,-1 1 1,1-1-1,0 0 0,-1 7 0,-5 15-22,6-23 34,0 1 0,0 0 0,0 0 1,0 0-1,1-1 0,-1 1 1,1 0-1,0 5 0,0-4 4,1 0 0,0 0 0,0 0 0,1 0-1,-1 0 1,1 0 0,0-1 0,0 1 0,0 0 0,3 3-1,1 2-18,1 1-1,0-1 0,0-1 1,12 12-1,-15-16 20,4 3-27,-1-1 0,2 1-1,-1-1 1,1-1 0,0 0 0,0 0 0,0 0 0,1-1 0,-1-1 0,1 0 0,0 0 0,0-1-1,0 0 1,1 0 0,-1-1 0,0-1 0,0 0 0,1 0 0,-1-1 0,0 0 0,0-1 0,20-6-1,74-13-179,-80 11 477,-22 10-248,-1-1 0,1 0 1,-1 0-1,1 1 0,-1-1 1,1 1-1,0-1 0,-1 1 0,1 0 1,-1 0-1,1-1 0,0 1 1,-1 0-1,1 1 0,0-1 1,-1 0-1,1 0 0,-1 1 1,1-1-1,0 1 0,-1-1 1,1 1-1,-1 0 0,1-1 1,-1 1-1,3 2 0,8 4 18,-1 0 0,0 0 0,0 1-1,15 15 1,-22-19-84,0 0 1,0 0-1,-1 1 0,0-1 0,0 1 0,0 0 1,0 0-1,-1 0 0,0 0 0,0 0 0,0 1 1,-1-1-1,2 10 0,-3-14 53,0 0 0,-1 0 0,1 0 0,-1 0 1,1 0-1,0-1 0,-1 1 0,1 0 0,-1 0 0,0-1 0,1 1 0,-1 0 0,0-1 0,1 1 1,-1-1-1,0 1 0,0-1 0,1 1 0,-1-1 0,-1 1 0,-22 11 171,18-10-113,-42 19-2221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3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11568,'0'0'7266,"0"14"-7254,6 102-228,-6-114 86,1-1 0,0 1 1,0-1-1,0 0 0,0 1 0,1-1 0,-1 0 0,0 1 0,1-1 1,-1 0-1,0 0 0,1 0 0,-1 0 0,1-1 0,0 1 0,-1 0 1,1-1-1,0 1 0,-1-1 0,1 1 0,0-1 0,2 1 0,-2-1-512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3.8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14072,'0'0'0,"3"16"0,6 12 2080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4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37 10848,'0'0'7774,"3"0"-7626,49-12-333,41-7-694,-29 14-6681,-44 5 1574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4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4848,'3'-2'603,"-1"0"-1,1 1 1,-1 0 0,1-1 0,0 1 0,0 0-1,-1 0 1,6 0 0,42-1 225,-8 2-25,25-3-3411,-33 0-3392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9:54.9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82 117 9952,'-5'4'1054,"4"-3"-717,0 0 1,0 0-1,-1 0 1,1 0 0,0 0-1,0 0 1,-1-1-1,1 1 1,0 0-1,-1-1 1,1 1 0,-2 0-1,15 34 553,51 78-612,-54-99-70,1-1 1,1 0-1,0-1 0,0 0 0,23 18 0,-31-27-149,1 0 0,0 0-1,-1-1 1,1 1 0,0-1-1,0 0 1,0 0-1,1 0 1,-1-1 0,0 0-1,1 1 1,-1-2-1,1 1 1,-1 0 0,1-1-1,-1 0 1,1 0 0,0 0-1,-1 0 1,1-1-1,-1 0 1,1 0 0,-1 0-1,0-1 1,8-2-1,-1-1-4,-8 3 15,1 0 0,0 0-1,0 0 1,0 1 0,1 0 0,-1 0 0,6-1-1,-9 1-40,1 0 0,-1 0-1,0 1 1,0-1-1,0 0 1,1-1 0,-1 1-1,0 0 1,0 0-1,-1 0 1,1-1-1,0 1 1,1-2 0,1-3 25,2 0-42,58-80-177,-58 78 149,0 0 0,-1 0-1,0 0 1,0-1-1,0 0 1,-2 0-1,1 0 1,-1 0-1,1-12 1,-3 16 12,-1-1 1,0 1-1,0-1 1,0 1-1,-1-1 0,0 1 1,0 0-1,0 0 0,-1 0 1,1 0-1,-1 0 0,0 1 1,-1-1-1,1 1 1,-1 0-1,0 0 0,0 0 1,0 0-1,-1 1 0,1 0 1,-1 0-1,-5-3 0,-2-2 52,-2 1 0,1 1 0,-1 0 0,0 1 0,0 0 0,-1 1 0,-16-3 0,11 4 36,1 1 0,-1 1 0,1 1 0,-1 1 0,1 1 0,-37 7 1,50-8-224,-1 1 0,1 0 0,-1 0 0,1 0 0,0 1 0,0 0 0,0 0 1,0 1-1,1 0 0,-1 0 0,1 0 0,0 0 0,0 1 0,1 0 0,-1 0 0,1 0 1,0 1-1,0-1 0,1 1 0,0 0 0,0 0 0,0 0 0,-2 10 0,-2 17-2158,-6 20-7715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0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4664,'0'0'2230,"23"2"21,3 0-1536,0-1 1,29-3-1,-28 1-311,54 3 1,-44-2-383,-31 0 36,0-1 0,-1 1 0,1 0-1,-1 1 1,1-1 0,-1 1 0,11 3 0,-3 0 118,0-1 0,0 0 0,1-1 0,-1 0-1,1-1 1,0-1 0,20-1 0,9-4-11,44-12 1,27-3-140,-17 15-72,31-4 372,-77 3-100,62 3 1,-29 2 327,-41-4-629,-32 3 63,1 0-1,0 1 1,11 1 0,16 1-142,75-6 1,-86 3-17,36 2-1,12-1 284,154-11 686,-147 10-710,56 1 176,-1 1-45,-51-3-233,245-14-293,-319 16 333,83 0-20,-59 1-8,47-4 1,126-9 5,-82 8-4,74 7 146,-164-4-134,141-1 23,-136 3-9,61-6-1,10 0 7,29 14-742,-106-4 647,102-3 119,-74-2 22,127-2-48,-152 1-68,-26 1 128,1 1 1,-1 0-1,21 3 1,9 2 196,75-1 0,-14-1-244,-6 1 8,32 3 154,-86-6-1049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1 992,'0'0'0,"-15"11"0,-9 12 0,4-2 8,2 1-8,0-6 8,1 3-8,2-1 8,3-2-8,-7-3 16,3-2-16,-6-2 8,2 1-8,5-1 16,4-4-16,-16 10-320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6456,'0'0'7888,"2"2"-7548,32 55 1034,-33-54-1179,0 1 1,1 0-1,-2-1 0,1 1 0,0 0 0,0 7 0,1 4 28,31 238 295,-29-225-430,11 43 0,-8-44 5,-6-20-57,0-1 0,-1 1 0,0 0 0,0 0 0,0-1 0,-1 1 0,0 0 0,-3 10 0,3-10 27,-1 1-1,1 0 0,0 0 1,1-1-1,0 11 1,0 63 267,-1-64-209,0-1-1,2 1 1,0-1-1,5 30 1,-4-36-106,-1 1 0,0 0 0,-1-1 0,-1 22 0,1 26 149,1-45-101,-1 0 0,-1 1-1,-2 19 1,2-30-62,-4 16-14,4-16 6,0 0 0,0 0-1,0 1 1,0-1 0,1 1-1,-1-1 1,1 1 0,0-1 0,0 1-1,0-1 1,1 4 0,1 4-32,-1-8 20,-1 0 1,1 0-1,-1 0 1,0 0-1,0 1 1,0-1-1,0 0 1,-2 6-1,6 5 283,1 1-1261,-23-4-5829,16-10 6837,-1 0-1,1 1 1,0 0-1,0-1 1,0 1-1,0 0 1,0 0 0,0 0-1,1 0 1,-1 0-1,1 1 1,0-1-1,-1 0 1,1 1-1,-1 3 1,1-4 176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3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1 992,'0'0'17041,"5"1"-17323,2 1 280,1 0-1,-1 1 1,-1-1-1,1 1 1,0 1-1,10 6 1,-14-8 2,0 1 1,0-1 0,0 1-1,-1 0 1,1 0 0,-1 0 0,1 0-1,-1 0 1,0 0 0,0 1-1,0-1 1,-1 1 0,1-1-1,-1 1 1,2 7 0,22 116 584,-25-124-521,1 0 1,-1 1-1,-1-1 0,1 0 1,0 0-1,-1 1 0,0-1 1,-1 5-1,0-3 25,1 1 1,0 0-1,0 0 1,0-1-1,1 1 1,0 11-1,2 4 165,10 38 1268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4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95 992,'0'0'800,"42"0"6370,103 11-2338,-54-2-3565,204-3-17,-234-6-1248,266-6 650,-91 0-414,19-1 494,58-4 156,-69 5-497,-196 7-357,59-8 0,-17 1-23,47-8 526,-17 2-525,-68 8-101,186-2 434,56-2-272,-74-1 205,-53 10 413,173-3-644,-259-8-49,-62 7-60,0 0 0,0 1 1,30 1-1,15 4-206,-21-1 180,44 8 0,38 2 81,6 4 325,-120-15 303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5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654 0 992,'-215'355'7,"-114"226"1809,308-532-2274,-16 57 1,21-58 190,7-17 241,-8 18-134,7-23-407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5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943 1 992,'-85'85'8,"-82"78"-30,-313 345 780,441-460-884,-76 104-260,58-75 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0 992,'-12'23'821,"-2"0"0,0-1 0,-1 0 0,-28 29 0,28-32-517,-20 18 57,0-2-1,-2-1 1,-2-2 0,-1-2-1,-70 41 1,39-27 513,-126 106-1,162-120-1103,2 2-1,2 2 1,1 1 0,2 1 0,-30 49-1,19-24-1263,7-10-2446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0 8880,'-52'125'4681,"-214"329"-3710,-62 111-1439,324-557 435,0 0 1,0 0 0,1 1 0,-4 14 0,5 2-4550,12-30 362,-9 4 3747,11-4-1347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1019 1 10224,'-104'137'2785,"-2"2"-2060,-375 510 487,260-390-1250,126-147-37,84-86-36,33-37-5403,4-6-126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6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1201 1 8344,'-63'60'361,"51"-44"649,12-16-959,0 0-1,0 0 1,0 0-1,0 1 1,0-1-1,0 0 1,0 0 0,-1 0-1,1 1 1,0-1-1,0 0 1,0 0-1,0 0 1,0 1-1,0-1 1,1 0 0,-1 0-1,0 0 1,0 1-1,0-1 1,0 0-1,0 0 1,0 0-1,0 1 1,0-1 0,0 0-1,0 0 1,1 0-1,-1 0 1,0 1-1,0-1 1,0 0-1,0 0 1,1 0 0,-1 0-1,0 0 1,0 0-1,0 0 1,0 1-1,1-1 1,-1 0-1,0 0 1,0 0 0,0 0-1,1 0 1,-1 0-1,0 0 1,0 0-1,1 0 1,-1 0-1,0 0 1,0 0 0,0 0-1,1 0 1,4-11 2139,-316 306-1228,230-208-1005,-112 159-1,128-151-63,-135 149-1,129-168-1165,-115 163 0,170-216-1039,2-5-4448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1462 0 5920,'-13'18'286,"11"-15"-162,0 0 0,0 0 1,0-1-1,0 1 0,-1 0 1,1-1-1,-1 0 0,0 1 0,1-1 1,-7 3-1,-3 3 23,0 1 0,1 0 0,0 0 0,1 1 0,0 0 0,-9 13 0,-11 11 3,-208 196-84,-44 47 41,-233 231 86,469-468-761,1 2-1,2 2 1,2 2-1,-36 52 1,75-95 394,0 0 1,1-1-1,-1 1 0,1 0 1,0 0-1,0 0 0,0 0 1,0 0-1,0 0 1,1 0-1,-1 0 0,1 0 1,0 0-1,0 0 0,0 0 1,0 0-1,1 4 1,0 23-1034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7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0 7264,'-35'28'1841,"-44"43"0,70-62-1735,-32 26-251,-51 35 0,60-48 119,-3 1 216,-12 9-231,44-29-500,0 0 1,0 1-1,0-1 1,0 0-1,1 1 1,-3 6-1,-7 1-2430,8-8 2681,-11 8-1150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1540 1 5208,'-32'27'277,"2"2"0,-44 54-1,-56 69 1112,-18 24-38,-505 545 998,387-458-1424,128-130-528,136-131-365,-4 4-307,0 1-1,-1-1 1,0 0-1,0-1 1,0 0-1,-13 7 1,13-6-1237,88-65-3974,-26 17 4027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7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1264 1 1800,'-11'31'11274,"-108"77"-9796,23-20-1365,-159 189 0,99-100-13,-21 7-80,-91 103-1518,195-195 507,-23 27 310,95-117 435,-1 0 0,1-1 1,0 1-1,0 0 1,-1 0-1,1 0 1,1 0-1,-1 0 0,0 0 1,-1 4-1,19-8-3901,4-18 3227,12-10-567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1455 1 9328,'-70'62'3860,"58"-67"-2406,7 6-1347,1 1-1,-1 0 0,1-1 1,-1 1-1,1 1 1,0-1-1,0 0 1,0 1-1,0 0 0,0 0 1,-4 5-1,3-4 24,-4 3-121,-280 241 656,201-166-411,-89 109 0,-244 298-158,192-203-859,174-213 529,46-61-410,0 1-1,1 1 0,-11 23 1,27-23-3567,13-29-411,-1-4 2655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1433 1 7000,'-11'14'410,"-2"-1"1,0 0 0,0 0-1,-2-1 1,-23 15 0,15-10 382,2 2 0,-32 32 0,1 0-367,-517 523 2495,328-343-3006,64-69-1250,144-128 702,-8 8-1508,-51 40-1,64-60-3384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 1 2784,'-47'26'1846,"1"1"0,-80 65-1,-69 83 460,-164 220 833,320-349-2972,-30 39-187,-81 89-4,-161 139 667,224-208-536,21-22-2718,43-54-280,5-6-2668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8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1637 1 9240,'-286'239'1574,"-249"231"2721,233-180-4106,-11 10-2498,279-263 289,2 1-1,-29 45 1,30-40 256,-12 15-616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1555 1 5024,'-16'6'298,"1"1"1,0 1-1,0 1 0,1 0 1,1 0-1,-1 2 0,2-1 1,-20 22-1,-38 29 650,-60 38-402,5 6 0,-211 229-1,-95 108-387,308-321-1471,-25 22 38,132-129 371,-14 9-3616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1781 1 8248,'-3'5'141,"0"0"1,-1 0-1,0-1 1,0 1-1,0-1 0,-1 1 1,1-2-1,-1 1 1,0 0-1,0-1 1,-1 0-1,1 0 1,-10 4-1,-21 12 491,-2 7-70,0 2 1,2 2 0,-62 66-1,-6 5-70,76-76-470,-436 412 236,-42 35-118,506-472-140,-189 185-2627,78-50-3545,88-105 5214,-15 20-755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1421 1 6728,'-133'112'2654,"-174"189"0,-34 49-1210,232-243-1208,-20 16 328,-56 58 15,139-132-2024,-70 100 0,85-99-1319,8-11-2889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39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1695 1 5296,'-66'37'561,"40"-24"492,1 1 0,1 1 0,-36 29 0,-254 205 1850,224-183-2119,2 5 0,-130 136 1,-162 185-869,216-228-2918,-1 8-4318,90-92 5353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08:58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1 8792,'-78'67'59,"-12"9"554,-39 27-174,87-66-1799,-1-3 1,-72 43-1,88-62 150,-18 10-25,-54 38 0,68-41 315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1706 1 7000,'-201'170'1837,"21"-16"-78,96-87-1237,-65 51 406,-141 144 0,-251 223-142,498-450-505,-69 74 1,93-86-1458,0 1 1,-28 47-1,26-36-5804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1708 1 8432,'-150'114'2364,"-191"188"1,105-86-654,-96 92-1520,113-101-1599,-9-9-4359,119-119 2254,16-14 1746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1650 0 11296,'-287'220'6022,"-52"47"-4979,15 22-523,234-206-407,-300 285 616,318-300-1262,38-32-13,-36 51-1,60-74 448,6-9-19,1 1 0,0 0 0,0-1 0,0 1 0,-2 8 0,-7-1-2142,114-98-8058,-34 32 8518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0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1966 1 10488,'-22'8'137,"-4"1"645,0 1 0,1 1 0,0 1-1,-40 27 1,-246 216 885,91-70-1410,202-171-238,-233 205 202,160-129-198,-136 105 1,-117 57-2326,195-144-2736,58-33 697,16-13 2301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2201 0 6008,'-393'51'-315,"73"15"-1483,271-52 1463,0 3 0,1 2-1,0 2 1,-51 31 0,26-4 283,-114 95 1,-54 76 266,-58 48-121,278-250-86,-169 127-797,43-50 460,110-70-138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1696 1 10136,'-283'218'1991,"253"-193"-1890,-290 275 798,191-172-730,24-23-68,-79 74 44,109-113-163,-278 252-469,264-234-1156,-9-1-5315,69-60 5178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1546 1 8608,'-26'12'4340,"21"-11"-4153,0 0 0,0-1 1,-1 1-1,1 1 1,0-1-1,0 1 0,0 0 1,1 0-1,-9 5 0,-42 31 67,39-25-133,-239 203 235,-100 82-102,-1 0 4,54-26-378,259-233-131,-24 17-6750,55-47 1981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1318 1 13360,'-474'411'2012,"147"-99"-970,-46 45-3366,264-246-3301,74-74 632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1442 0 10312,'-120'66'3185,"97"-53"-2837,1 0-1,0 2 1,-31 27 0,-55 61 545,77-73-538,-168 181 604,-124 113 169,170-200-873,-136 123-930,196-164-2778,92-83 3341,1 1-1,-1-1 0,1 1 1,-1-1-1,1 1 0,0-1 1,-1 1-1,1 0 0,0-1 1,0 1-1,-1-1 0,1 1 1,0 0-1,0-1 0,0 1 1,0 0-1,0-1 0,0 1 1,0-1-1,0 1 0,0 1 1,0 0-747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10:42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1282 0 4760,'-7'12'678,"0"0"-1,-1 0 1,0-1 0,0-1 0,-1 1 0,-1-1-1,1-1 1,-18 14 0,-3 3-101,-80 68 1346,-33 32 79,39-28-904,-36 36 96,79-75-867,-2-2 1,-114 77-1,-24 20-1568,175-131 667,-88 69-4055,94-77-3291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A675-3C6A-4987-A60A-2E33BCEB4C58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76E1-2273-4A32-A13E-049AAE48B1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21B9-AA37-FB14-BF27-9AD50902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B93FF5-9E27-8071-FBF9-B1561889C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DE129C-988B-AC6A-D446-48EB63763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stratified</a:t>
            </a:r>
            <a:r>
              <a:rPr lang="it-IT" dirty="0"/>
              <a:t> </a:t>
            </a:r>
            <a:r>
              <a:rPr lang="it-IT" dirty="0" err="1"/>
              <a:t>fluids</a:t>
            </a:r>
            <a:r>
              <a:rPr lang="it-IT" dirty="0"/>
              <a:t>,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appear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D8D7-9575-8CF7-667C-BDDC8EC20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3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8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23CA-7FD2-C9C9-7437-7B7B07C1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013BD2-6767-6190-4B92-52AD4D2C9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8816299-CBE3-BF0B-A510-732D63C24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90D617-E7E4-0DE0-05E5-244431D1E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3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A24D7-8877-E400-8CA6-3914DAB1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5A6B7-1E79-F4AB-0168-67ABC335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2B118-1D19-AB18-D493-5B93454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9817-FC40-4165-890A-0059CEF1B786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14DE-0D64-F764-3DAA-DE292B3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218CB-1A07-50F5-5C6C-45C37D8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68C68-BF9D-112D-4B6D-36BBE87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6ED9CC-C2EB-E41F-C59B-303BC87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7637C-CA1F-B20B-8BF4-DFCA75C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3D-C9E2-4AE9-AFE2-BFD302315718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370D-C0A4-3A2E-CDC7-C0DB0BEB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8B82D-8389-C28C-1A38-96DBB3B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4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DFC309-AF78-8969-C32D-232D0D2D6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37A86F-096B-B2CE-2EB1-86F9ACEF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A52B-D5F1-6F4D-9850-AD3618F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D859-618E-441C-9F60-4E59C5EC8F30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ABE3C-A852-B1D7-5ABD-0145C4A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81AB94-2E2E-25E1-6F26-40A5D56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9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89213-4947-528E-8BEC-E84441F6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B5A66-5ECA-B6AA-202A-CD9D8E84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D37B5-BE53-832E-ABD7-E82B27B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46FF-AD08-4868-A49B-D5E80C4F6ED7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AFA2F-9D24-3A62-021F-98C0EE8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A3CA71-F46C-37D9-25BD-1A87409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4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CFF4E-7565-0D6C-CB9F-F0624513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AD464-1A88-AF4F-4BD7-827C78D3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6372-9DC2-2589-35CA-14F449E6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304-1972-45D1-A72B-3943B1BD53FD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26E1D-B80E-B8CA-D40A-9A4DB57B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7E56D-8354-DA70-2CEE-92CDF76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A825E-B80C-4FB7-977B-084043C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DA152-EBAD-C8EA-AB5C-FC1C09F1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C771AC-8809-1649-9FD4-07949CD2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4561B5-CD4B-661B-EF3E-38F6D197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8E28-9D8F-43FA-84BA-306C43F0E747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C2A4CB-D508-75FE-76B1-812A0C7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3E1F5-394A-233C-1E5F-818EDAAA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7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1E993-9B15-633B-06C4-1C7B4946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6BFC0-F356-57C5-35FB-748D50BF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11EA4-4392-0948-48FA-71A89C3C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2B1D26-B769-7D88-C9E3-BD64859A1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A3A344-17FF-0F60-CD41-11370471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D0491-5189-12A4-4265-0DE4EF0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1444-69CD-49D2-9CB4-8C22216D8C18}" type="datetime1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48183C-14B9-79E2-D8AB-24CF22C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ACEAE80-A52E-4B58-0892-233958B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9B3A0-359C-4473-2B8A-A6265A46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C72AA3-10B8-482F-2288-8AEC33C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AC6D-81BD-4D37-8FF8-E24208E5A525}" type="datetime1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C90A64-2B9E-E438-BFDA-C9535BA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F58477-533F-C1B7-25DF-73AD9C8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FD8DCA-920F-4096-83F0-C8A6A5A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1505-FB2C-45BA-8439-45DDEEE1DFD5}" type="datetime1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4420BE-6AFC-0FBB-238C-5AD5EC5D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B8C0B-6546-5B82-C8B4-D4C50E8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12F-FCDF-F5F9-263A-95DE932A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7E108-06B7-795E-FA4F-204E3E62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9FF996-D049-9724-8ED2-18182102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BFC87F-93E8-B7A2-EACC-D43E0E6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BCDC-705E-434F-99A7-D5AB06488BD9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635DE-4C3E-5A77-B174-79CC54FB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06E98-6EE9-B885-CEC4-2EEEB1BF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9AF69-94DF-608F-64CD-566715DB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B5CCB-6F09-5DD2-F2D1-1B497221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C9B42B-27A8-C9B6-B62A-A2CFBA28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9E12C4-9B40-1D41-FDFB-A7B80CD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29B0-41AE-4094-AD57-C862A9A2175C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99935-CE14-1F79-9E87-D260E28E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A59366-DF09-66B3-BA04-3F7FF001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6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03A469-07E4-7D7A-79B8-B29B8298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104E5-C3C1-1ECB-8EFE-738C72C0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DCC385-D9EF-9807-5848-72824EF7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F7F21-5AA7-4EDC-A2AB-14A1B08EB89F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6031B-5433-B97A-0DFF-174EA2C2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185161-C13E-027B-3F48-49E981A5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4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324" Type="http://schemas.openxmlformats.org/officeDocument/2006/relationships/image" Target="../media/image213.png"/><Relationship Id="rId366" Type="http://schemas.openxmlformats.org/officeDocument/2006/relationships/image" Target="../media/image234.png"/><Relationship Id="rId170" Type="http://schemas.openxmlformats.org/officeDocument/2006/relationships/image" Target="../media/image136.png"/><Relationship Id="rId226" Type="http://schemas.openxmlformats.org/officeDocument/2006/relationships/image" Target="../media/image164.png"/><Relationship Id="rId268" Type="http://schemas.openxmlformats.org/officeDocument/2006/relationships/image" Target="../media/image185.png"/><Relationship Id="rId32" Type="http://schemas.openxmlformats.org/officeDocument/2006/relationships/image" Target="../media/image67.png"/><Relationship Id="rId74" Type="http://schemas.openxmlformats.org/officeDocument/2006/relationships/image" Target="../media/image88.png"/><Relationship Id="rId128" Type="http://schemas.openxmlformats.org/officeDocument/2006/relationships/image" Target="../media/image115.png"/><Relationship Id="rId335" Type="http://schemas.openxmlformats.org/officeDocument/2006/relationships/customXml" Target="../ink/ink166.xml"/><Relationship Id="rId377" Type="http://schemas.openxmlformats.org/officeDocument/2006/relationships/customXml" Target="../ink/ink187.xml"/><Relationship Id="rId5" Type="http://schemas.openxmlformats.org/officeDocument/2006/relationships/customXml" Target="../ink/ink1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402" Type="http://schemas.openxmlformats.org/officeDocument/2006/relationships/image" Target="../media/image252.png"/><Relationship Id="rId279" Type="http://schemas.openxmlformats.org/officeDocument/2006/relationships/customXml" Target="../ink/ink138.xml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96.png"/><Relationship Id="rId304" Type="http://schemas.openxmlformats.org/officeDocument/2006/relationships/image" Target="../media/image203.png"/><Relationship Id="rId346" Type="http://schemas.openxmlformats.org/officeDocument/2006/relationships/image" Target="../media/image224.png"/><Relationship Id="rId388" Type="http://schemas.openxmlformats.org/officeDocument/2006/relationships/image" Target="../media/image245.png"/><Relationship Id="rId85" Type="http://schemas.openxmlformats.org/officeDocument/2006/relationships/customXml" Target="../ink/ink41.xml"/><Relationship Id="rId150" Type="http://schemas.openxmlformats.org/officeDocument/2006/relationships/image" Target="../media/image126.png"/><Relationship Id="rId192" Type="http://schemas.openxmlformats.org/officeDocument/2006/relationships/image" Target="../media/image147.png"/><Relationship Id="rId206" Type="http://schemas.openxmlformats.org/officeDocument/2006/relationships/image" Target="../media/image154.png"/><Relationship Id="rId248" Type="http://schemas.openxmlformats.org/officeDocument/2006/relationships/image" Target="../media/image175.png"/><Relationship Id="rId12" Type="http://schemas.openxmlformats.org/officeDocument/2006/relationships/image" Target="../media/image57.png"/><Relationship Id="rId108" Type="http://schemas.openxmlformats.org/officeDocument/2006/relationships/image" Target="../media/image105.png"/><Relationship Id="rId315" Type="http://schemas.openxmlformats.org/officeDocument/2006/relationships/customXml" Target="../ink/ink156.xml"/><Relationship Id="rId357" Type="http://schemas.openxmlformats.org/officeDocument/2006/relationships/customXml" Target="../ink/ink177.xml"/><Relationship Id="rId54" Type="http://schemas.openxmlformats.org/officeDocument/2006/relationships/image" Target="../media/image78.png"/><Relationship Id="rId96" Type="http://schemas.openxmlformats.org/officeDocument/2006/relationships/image" Target="../media/image99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399" Type="http://schemas.openxmlformats.org/officeDocument/2006/relationships/customXml" Target="../ink/ink198.xml"/><Relationship Id="rId259" Type="http://schemas.openxmlformats.org/officeDocument/2006/relationships/customXml" Target="../ink/ink128.xml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86.png"/><Relationship Id="rId326" Type="http://schemas.openxmlformats.org/officeDocument/2006/relationships/image" Target="../media/image214.png"/><Relationship Id="rId65" Type="http://schemas.openxmlformats.org/officeDocument/2006/relationships/customXml" Target="../ink/ink31.xml"/><Relationship Id="rId130" Type="http://schemas.openxmlformats.org/officeDocument/2006/relationships/image" Target="../media/image116.png"/><Relationship Id="rId368" Type="http://schemas.openxmlformats.org/officeDocument/2006/relationships/image" Target="../media/image235.png"/><Relationship Id="rId172" Type="http://schemas.openxmlformats.org/officeDocument/2006/relationships/image" Target="../media/image137.png"/><Relationship Id="rId228" Type="http://schemas.openxmlformats.org/officeDocument/2006/relationships/image" Target="../media/image165.png"/><Relationship Id="rId281" Type="http://schemas.openxmlformats.org/officeDocument/2006/relationships/customXml" Target="../ink/ink139.xml"/><Relationship Id="rId337" Type="http://schemas.openxmlformats.org/officeDocument/2006/relationships/customXml" Target="../ink/ink167.xml"/><Relationship Id="rId34" Type="http://schemas.openxmlformats.org/officeDocument/2006/relationships/image" Target="../media/image68.png"/><Relationship Id="rId76" Type="http://schemas.openxmlformats.org/officeDocument/2006/relationships/image" Target="../media/image89.png"/><Relationship Id="rId141" Type="http://schemas.openxmlformats.org/officeDocument/2006/relationships/customXml" Target="../ink/ink69.xml"/><Relationship Id="rId379" Type="http://schemas.openxmlformats.org/officeDocument/2006/relationships/customXml" Target="../ink/ink188.xml"/><Relationship Id="rId7" Type="http://schemas.openxmlformats.org/officeDocument/2006/relationships/customXml" Target="../ink/ink2.xml"/><Relationship Id="rId183" Type="http://schemas.openxmlformats.org/officeDocument/2006/relationships/customXml" Target="../ink/ink90.xml"/><Relationship Id="rId239" Type="http://schemas.openxmlformats.org/officeDocument/2006/relationships/customXml" Target="../ink/ink118.xml"/><Relationship Id="rId390" Type="http://schemas.openxmlformats.org/officeDocument/2006/relationships/image" Target="../media/image246.png"/><Relationship Id="rId404" Type="http://schemas.openxmlformats.org/officeDocument/2006/relationships/image" Target="../media/image253.png"/><Relationship Id="rId250" Type="http://schemas.openxmlformats.org/officeDocument/2006/relationships/image" Target="../media/image176.png"/><Relationship Id="rId292" Type="http://schemas.openxmlformats.org/officeDocument/2006/relationships/image" Target="../media/image197.png"/><Relationship Id="rId306" Type="http://schemas.openxmlformats.org/officeDocument/2006/relationships/image" Target="../media/image204.png"/><Relationship Id="rId45" Type="http://schemas.openxmlformats.org/officeDocument/2006/relationships/customXml" Target="../ink/ink21.xml"/><Relationship Id="rId87" Type="http://schemas.openxmlformats.org/officeDocument/2006/relationships/customXml" Target="../ink/ink42.xml"/><Relationship Id="rId110" Type="http://schemas.openxmlformats.org/officeDocument/2006/relationships/image" Target="../media/image106.png"/><Relationship Id="rId348" Type="http://schemas.openxmlformats.org/officeDocument/2006/relationships/image" Target="../media/image225.png"/><Relationship Id="rId152" Type="http://schemas.openxmlformats.org/officeDocument/2006/relationships/image" Target="../media/image127.png"/><Relationship Id="rId194" Type="http://schemas.openxmlformats.org/officeDocument/2006/relationships/image" Target="../media/image148.png"/><Relationship Id="rId208" Type="http://schemas.openxmlformats.org/officeDocument/2006/relationships/image" Target="../media/image155.png"/><Relationship Id="rId261" Type="http://schemas.openxmlformats.org/officeDocument/2006/relationships/customXml" Target="../ink/ink129.xml"/><Relationship Id="rId14" Type="http://schemas.openxmlformats.org/officeDocument/2006/relationships/image" Target="../media/image58.png"/><Relationship Id="rId56" Type="http://schemas.openxmlformats.org/officeDocument/2006/relationships/image" Target="../media/image79.png"/><Relationship Id="rId317" Type="http://schemas.openxmlformats.org/officeDocument/2006/relationships/customXml" Target="../ink/ink157.xml"/><Relationship Id="rId359" Type="http://schemas.openxmlformats.org/officeDocument/2006/relationships/customXml" Target="../ink/ink178.xml"/><Relationship Id="rId98" Type="http://schemas.openxmlformats.org/officeDocument/2006/relationships/image" Target="../media/image100.png"/><Relationship Id="rId121" Type="http://schemas.openxmlformats.org/officeDocument/2006/relationships/customXml" Target="../ink/ink59.xml"/><Relationship Id="rId163" Type="http://schemas.openxmlformats.org/officeDocument/2006/relationships/customXml" Target="../ink/ink80.xml"/><Relationship Id="rId219" Type="http://schemas.openxmlformats.org/officeDocument/2006/relationships/customXml" Target="../ink/ink108.xml"/><Relationship Id="rId370" Type="http://schemas.openxmlformats.org/officeDocument/2006/relationships/image" Target="../media/image236.png"/><Relationship Id="rId230" Type="http://schemas.openxmlformats.org/officeDocument/2006/relationships/image" Target="../media/image166.png"/><Relationship Id="rId25" Type="http://schemas.openxmlformats.org/officeDocument/2006/relationships/customXml" Target="../ink/ink11.xml"/><Relationship Id="rId67" Type="http://schemas.openxmlformats.org/officeDocument/2006/relationships/customXml" Target="../ink/ink32.xml"/><Relationship Id="rId272" Type="http://schemas.openxmlformats.org/officeDocument/2006/relationships/image" Target="../media/image187.png"/><Relationship Id="rId328" Type="http://schemas.openxmlformats.org/officeDocument/2006/relationships/image" Target="../media/image215.png"/><Relationship Id="rId132" Type="http://schemas.openxmlformats.org/officeDocument/2006/relationships/image" Target="../media/image117.png"/><Relationship Id="rId174" Type="http://schemas.openxmlformats.org/officeDocument/2006/relationships/image" Target="../media/image138.png"/><Relationship Id="rId381" Type="http://schemas.openxmlformats.org/officeDocument/2006/relationships/customXml" Target="../ink/ink189.xml"/><Relationship Id="rId241" Type="http://schemas.openxmlformats.org/officeDocument/2006/relationships/customXml" Target="../ink/ink119.xml"/><Relationship Id="rId36" Type="http://schemas.openxmlformats.org/officeDocument/2006/relationships/image" Target="../media/image69.png"/><Relationship Id="rId283" Type="http://schemas.openxmlformats.org/officeDocument/2006/relationships/customXml" Target="../ink/ink140.xml"/><Relationship Id="rId339" Type="http://schemas.openxmlformats.org/officeDocument/2006/relationships/customXml" Target="../ink/ink168.xml"/><Relationship Id="rId78" Type="http://schemas.openxmlformats.org/officeDocument/2006/relationships/image" Target="../media/image90.png"/><Relationship Id="rId101" Type="http://schemas.openxmlformats.org/officeDocument/2006/relationships/customXml" Target="../ink/ink49.xml"/><Relationship Id="rId143" Type="http://schemas.openxmlformats.org/officeDocument/2006/relationships/customXml" Target="../ink/ink70.xml"/><Relationship Id="rId185" Type="http://schemas.openxmlformats.org/officeDocument/2006/relationships/customXml" Target="../ink/ink91.xml"/><Relationship Id="rId350" Type="http://schemas.openxmlformats.org/officeDocument/2006/relationships/image" Target="../media/image226.png"/><Relationship Id="rId406" Type="http://schemas.openxmlformats.org/officeDocument/2006/relationships/image" Target="../media/image254.png"/><Relationship Id="rId9" Type="http://schemas.openxmlformats.org/officeDocument/2006/relationships/customXml" Target="../ink/ink3.xml"/><Relationship Id="rId210" Type="http://schemas.openxmlformats.org/officeDocument/2006/relationships/image" Target="../media/image156.png"/><Relationship Id="rId392" Type="http://schemas.openxmlformats.org/officeDocument/2006/relationships/image" Target="../media/image247.png"/><Relationship Id="rId252" Type="http://schemas.openxmlformats.org/officeDocument/2006/relationships/image" Target="../media/image177.png"/><Relationship Id="rId294" Type="http://schemas.openxmlformats.org/officeDocument/2006/relationships/image" Target="../media/image198.png"/><Relationship Id="rId308" Type="http://schemas.openxmlformats.org/officeDocument/2006/relationships/image" Target="../media/image205.png"/><Relationship Id="rId47" Type="http://schemas.openxmlformats.org/officeDocument/2006/relationships/customXml" Target="../ink/ink22.xml"/><Relationship Id="rId89" Type="http://schemas.openxmlformats.org/officeDocument/2006/relationships/customXml" Target="../ink/ink43.xml"/><Relationship Id="rId112" Type="http://schemas.openxmlformats.org/officeDocument/2006/relationships/image" Target="../media/image107.png"/><Relationship Id="rId154" Type="http://schemas.openxmlformats.org/officeDocument/2006/relationships/image" Target="../media/image128.png"/><Relationship Id="rId361" Type="http://schemas.openxmlformats.org/officeDocument/2006/relationships/customXml" Target="../ink/ink179.xml"/><Relationship Id="rId196" Type="http://schemas.openxmlformats.org/officeDocument/2006/relationships/image" Target="../media/image149.png"/><Relationship Id="rId16" Type="http://schemas.openxmlformats.org/officeDocument/2006/relationships/image" Target="../media/image59.png"/><Relationship Id="rId221" Type="http://schemas.openxmlformats.org/officeDocument/2006/relationships/customXml" Target="../ink/ink109.xml"/><Relationship Id="rId263" Type="http://schemas.openxmlformats.org/officeDocument/2006/relationships/customXml" Target="../ink/ink130.xml"/><Relationship Id="rId319" Type="http://schemas.openxmlformats.org/officeDocument/2006/relationships/customXml" Target="../ink/ink158.xml"/><Relationship Id="rId58" Type="http://schemas.openxmlformats.org/officeDocument/2006/relationships/image" Target="../media/image80.png"/><Relationship Id="rId123" Type="http://schemas.openxmlformats.org/officeDocument/2006/relationships/customXml" Target="../ink/ink60.xml"/><Relationship Id="rId330" Type="http://schemas.openxmlformats.org/officeDocument/2006/relationships/image" Target="../media/image216.png"/><Relationship Id="rId165" Type="http://schemas.openxmlformats.org/officeDocument/2006/relationships/customXml" Target="../ink/ink81.xml"/><Relationship Id="rId372" Type="http://schemas.openxmlformats.org/officeDocument/2006/relationships/image" Target="../media/image237.png"/><Relationship Id="rId211" Type="http://schemas.openxmlformats.org/officeDocument/2006/relationships/customXml" Target="../ink/ink104.xml"/><Relationship Id="rId232" Type="http://schemas.openxmlformats.org/officeDocument/2006/relationships/image" Target="../media/image167.png"/><Relationship Id="rId253" Type="http://schemas.openxmlformats.org/officeDocument/2006/relationships/customXml" Target="../ink/ink125.xml"/><Relationship Id="rId274" Type="http://schemas.openxmlformats.org/officeDocument/2006/relationships/image" Target="../media/image188.png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27" Type="http://schemas.openxmlformats.org/officeDocument/2006/relationships/customXml" Target="../ink/ink12.xml"/><Relationship Id="rId48" Type="http://schemas.openxmlformats.org/officeDocument/2006/relationships/image" Target="../media/image7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118.png"/><Relationship Id="rId320" Type="http://schemas.openxmlformats.org/officeDocument/2006/relationships/image" Target="../media/image211.png"/><Relationship Id="rId80" Type="http://schemas.openxmlformats.org/officeDocument/2006/relationships/image" Target="../media/image91.png"/><Relationship Id="rId155" Type="http://schemas.openxmlformats.org/officeDocument/2006/relationships/customXml" Target="../ink/ink76.xml"/><Relationship Id="rId176" Type="http://schemas.openxmlformats.org/officeDocument/2006/relationships/image" Target="../media/image139.png"/><Relationship Id="rId197" Type="http://schemas.openxmlformats.org/officeDocument/2006/relationships/customXml" Target="../ink/ink97.xml"/><Relationship Id="rId341" Type="http://schemas.openxmlformats.org/officeDocument/2006/relationships/customXml" Target="../ink/ink169.xml"/><Relationship Id="rId362" Type="http://schemas.openxmlformats.org/officeDocument/2006/relationships/image" Target="../media/image232.png"/><Relationship Id="rId383" Type="http://schemas.openxmlformats.org/officeDocument/2006/relationships/customXml" Target="../ink/ink190.xml"/><Relationship Id="rId201" Type="http://schemas.openxmlformats.org/officeDocument/2006/relationships/customXml" Target="../ink/ink99.xml"/><Relationship Id="rId222" Type="http://schemas.openxmlformats.org/officeDocument/2006/relationships/image" Target="../media/image162.png"/><Relationship Id="rId243" Type="http://schemas.openxmlformats.org/officeDocument/2006/relationships/customXml" Target="../ink/ink120.xml"/><Relationship Id="rId264" Type="http://schemas.openxmlformats.org/officeDocument/2006/relationships/image" Target="../media/image183.png"/><Relationship Id="rId285" Type="http://schemas.openxmlformats.org/officeDocument/2006/relationships/customXml" Target="../ink/ink141.xml"/><Relationship Id="rId17" Type="http://schemas.openxmlformats.org/officeDocument/2006/relationships/customXml" Target="../ink/ink7.xml"/><Relationship Id="rId38" Type="http://schemas.openxmlformats.org/officeDocument/2006/relationships/image" Target="../media/image70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113.png"/><Relationship Id="rId310" Type="http://schemas.openxmlformats.org/officeDocument/2006/relationships/image" Target="../media/image206.png"/><Relationship Id="rId70" Type="http://schemas.openxmlformats.org/officeDocument/2006/relationships/image" Target="../media/image86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134.png"/><Relationship Id="rId187" Type="http://schemas.openxmlformats.org/officeDocument/2006/relationships/customXml" Target="../ink/ink92.xml"/><Relationship Id="rId331" Type="http://schemas.openxmlformats.org/officeDocument/2006/relationships/customXml" Target="../ink/ink164.xml"/><Relationship Id="rId352" Type="http://schemas.openxmlformats.org/officeDocument/2006/relationships/image" Target="../media/image227.png"/><Relationship Id="rId373" Type="http://schemas.openxmlformats.org/officeDocument/2006/relationships/customXml" Target="../ink/ink185.xml"/><Relationship Id="rId394" Type="http://schemas.openxmlformats.org/officeDocument/2006/relationships/image" Target="../media/image248.png"/><Relationship Id="rId408" Type="http://schemas.openxmlformats.org/officeDocument/2006/relationships/image" Target="../media/image25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57.png"/><Relationship Id="rId233" Type="http://schemas.openxmlformats.org/officeDocument/2006/relationships/customXml" Target="../ink/ink115.xml"/><Relationship Id="rId254" Type="http://schemas.openxmlformats.org/officeDocument/2006/relationships/image" Target="../media/image178.png"/><Relationship Id="rId28" Type="http://schemas.openxmlformats.org/officeDocument/2006/relationships/image" Target="../media/image65.png"/><Relationship Id="rId49" Type="http://schemas.openxmlformats.org/officeDocument/2006/relationships/customXml" Target="../ink/ink23.xml"/><Relationship Id="rId114" Type="http://schemas.openxmlformats.org/officeDocument/2006/relationships/image" Target="../media/image108.png"/><Relationship Id="rId275" Type="http://schemas.openxmlformats.org/officeDocument/2006/relationships/customXml" Target="../ink/ink136.xml"/><Relationship Id="rId296" Type="http://schemas.openxmlformats.org/officeDocument/2006/relationships/image" Target="../media/image199.png"/><Relationship Id="rId300" Type="http://schemas.openxmlformats.org/officeDocument/2006/relationships/image" Target="../media/image201.png"/><Relationship Id="rId60" Type="http://schemas.openxmlformats.org/officeDocument/2006/relationships/image" Target="../media/image81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129.png"/><Relationship Id="rId177" Type="http://schemas.openxmlformats.org/officeDocument/2006/relationships/customXml" Target="../ink/ink87.xml"/><Relationship Id="rId198" Type="http://schemas.openxmlformats.org/officeDocument/2006/relationships/image" Target="../media/image150.png"/><Relationship Id="rId321" Type="http://schemas.openxmlformats.org/officeDocument/2006/relationships/customXml" Target="../ink/ink159.xml"/><Relationship Id="rId342" Type="http://schemas.openxmlformats.org/officeDocument/2006/relationships/image" Target="../media/image222.png"/><Relationship Id="rId363" Type="http://schemas.openxmlformats.org/officeDocument/2006/relationships/customXml" Target="../ink/ink180.xml"/><Relationship Id="rId384" Type="http://schemas.openxmlformats.org/officeDocument/2006/relationships/image" Target="../media/image243.png"/><Relationship Id="rId202" Type="http://schemas.openxmlformats.org/officeDocument/2006/relationships/image" Target="../media/image152.png"/><Relationship Id="rId223" Type="http://schemas.openxmlformats.org/officeDocument/2006/relationships/customXml" Target="../ink/ink110.xml"/><Relationship Id="rId244" Type="http://schemas.openxmlformats.org/officeDocument/2006/relationships/image" Target="../media/image173.png"/><Relationship Id="rId18" Type="http://schemas.openxmlformats.org/officeDocument/2006/relationships/image" Target="../media/image60.png"/><Relationship Id="rId39" Type="http://schemas.openxmlformats.org/officeDocument/2006/relationships/customXml" Target="../ink/ink18.xml"/><Relationship Id="rId265" Type="http://schemas.openxmlformats.org/officeDocument/2006/relationships/customXml" Target="../ink/ink131.xml"/><Relationship Id="rId286" Type="http://schemas.openxmlformats.org/officeDocument/2006/relationships/image" Target="../media/image194.png"/><Relationship Id="rId50" Type="http://schemas.openxmlformats.org/officeDocument/2006/relationships/image" Target="../media/image76.png"/><Relationship Id="rId104" Type="http://schemas.openxmlformats.org/officeDocument/2006/relationships/image" Target="../media/image103.png"/><Relationship Id="rId125" Type="http://schemas.openxmlformats.org/officeDocument/2006/relationships/customXml" Target="../ink/ink61.xml"/><Relationship Id="rId146" Type="http://schemas.openxmlformats.org/officeDocument/2006/relationships/image" Target="../media/image124.png"/><Relationship Id="rId167" Type="http://schemas.openxmlformats.org/officeDocument/2006/relationships/customXml" Target="../ink/ink82.xml"/><Relationship Id="rId188" Type="http://schemas.openxmlformats.org/officeDocument/2006/relationships/image" Target="../media/image145.png"/><Relationship Id="rId311" Type="http://schemas.openxmlformats.org/officeDocument/2006/relationships/customXml" Target="../ink/ink154.xml"/><Relationship Id="rId332" Type="http://schemas.openxmlformats.org/officeDocument/2006/relationships/image" Target="../media/image217.png"/><Relationship Id="rId353" Type="http://schemas.openxmlformats.org/officeDocument/2006/relationships/customXml" Target="../ink/ink175.xml"/><Relationship Id="rId374" Type="http://schemas.openxmlformats.org/officeDocument/2006/relationships/image" Target="../media/image238.png"/><Relationship Id="rId395" Type="http://schemas.openxmlformats.org/officeDocument/2006/relationships/customXml" Target="../ink/ink196.xml"/><Relationship Id="rId71" Type="http://schemas.openxmlformats.org/officeDocument/2006/relationships/customXml" Target="../ink/ink34.xml"/><Relationship Id="rId92" Type="http://schemas.openxmlformats.org/officeDocument/2006/relationships/image" Target="../media/image97.png"/><Relationship Id="rId213" Type="http://schemas.openxmlformats.org/officeDocument/2006/relationships/customXml" Target="../ink/ink105.xml"/><Relationship Id="rId234" Type="http://schemas.openxmlformats.org/officeDocument/2006/relationships/image" Target="../media/image168.png"/><Relationship Id="rId2" Type="http://schemas.openxmlformats.org/officeDocument/2006/relationships/image" Target="../media/image51.png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89.png"/><Relationship Id="rId297" Type="http://schemas.openxmlformats.org/officeDocument/2006/relationships/customXml" Target="../ink/ink147.xml"/><Relationship Id="rId40" Type="http://schemas.openxmlformats.org/officeDocument/2006/relationships/image" Target="../media/image71.png"/><Relationship Id="rId115" Type="http://schemas.openxmlformats.org/officeDocument/2006/relationships/customXml" Target="../ink/ink56.xml"/><Relationship Id="rId136" Type="http://schemas.openxmlformats.org/officeDocument/2006/relationships/image" Target="../media/image119.png"/><Relationship Id="rId157" Type="http://schemas.openxmlformats.org/officeDocument/2006/relationships/customXml" Target="../ink/ink77.xml"/><Relationship Id="rId178" Type="http://schemas.openxmlformats.org/officeDocument/2006/relationships/image" Target="../media/image140.png"/><Relationship Id="rId301" Type="http://schemas.openxmlformats.org/officeDocument/2006/relationships/customXml" Target="../ink/ink149.xml"/><Relationship Id="rId322" Type="http://schemas.openxmlformats.org/officeDocument/2006/relationships/image" Target="../media/image212.png"/><Relationship Id="rId343" Type="http://schemas.openxmlformats.org/officeDocument/2006/relationships/customXml" Target="../ink/ink170.xml"/><Relationship Id="rId364" Type="http://schemas.openxmlformats.org/officeDocument/2006/relationships/image" Target="../media/image233.png"/><Relationship Id="rId61" Type="http://schemas.openxmlformats.org/officeDocument/2006/relationships/customXml" Target="../ink/ink29.xml"/><Relationship Id="rId82" Type="http://schemas.openxmlformats.org/officeDocument/2006/relationships/image" Target="../media/image92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385" Type="http://schemas.openxmlformats.org/officeDocument/2006/relationships/customXml" Target="../ink/ink191.xml"/><Relationship Id="rId19" Type="http://schemas.openxmlformats.org/officeDocument/2006/relationships/customXml" Target="../ink/ink8.xml"/><Relationship Id="rId224" Type="http://schemas.openxmlformats.org/officeDocument/2006/relationships/image" Target="../media/image163.png"/><Relationship Id="rId245" Type="http://schemas.openxmlformats.org/officeDocument/2006/relationships/customXml" Target="../ink/ink121.xml"/><Relationship Id="rId266" Type="http://schemas.openxmlformats.org/officeDocument/2006/relationships/image" Target="../media/image184.png"/><Relationship Id="rId287" Type="http://schemas.openxmlformats.org/officeDocument/2006/relationships/customXml" Target="../ink/ink142.xml"/><Relationship Id="rId30" Type="http://schemas.openxmlformats.org/officeDocument/2006/relationships/image" Target="../media/image66.png"/><Relationship Id="rId105" Type="http://schemas.openxmlformats.org/officeDocument/2006/relationships/customXml" Target="../ink/ink51.xml"/><Relationship Id="rId126" Type="http://schemas.openxmlformats.org/officeDocument/2006/relationships/image" Target="../media/image114.png"/><Relationship Id="rId147" Type="http://schemas.openxmlformats.org/officeDocument/2006/relationships/customXml" Target="../ink/ink72.xml"/><Relationship Id="rId168" Type="http://schemas.openxmlformats.org/officeDocument/2006/relationships/image" Target="../media/image135.png"/><Relationship Id="rId312" Type="http://schemas.openxmlformats.org/officeDocument/2006/relationships/image" Target="../media/image207.png"/><Relationship Id="rId333" Type="http://schemas.openxmlformats.org/officeDocument/2006/relationships/customXml" Target="../ink/ink165.xml"/><Relationship Id="rId354" Type="http://schemas.openxmlformats.org/officeDocument/2006/relationships/image" Target="../media/image228.png"/><Relationship Id="rId51" Type="http://schemas.openxmlformats.org/officeDocument/2006/relationships/customXml" Target="../ink/ink24.xml"/><Relationship Id="rId72" Type="http://schemas.openxmlformats.org/officeDocument/2006/relationships/image" Target="../media/image87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75" Type="http://schemas.openxmlformats.org/officeDocument/2006/relationships/customXml" Target="../ink/ink186.xml"/><Relationship Id="rId396" Type="http://schemas.openxmlformats.org/officeDocument/2006/relationships/image" Target="../media/image249.png"/><Relationship Id="rId3" Type="http://schemas.openxmlformats.org/officeDocument/2006/relationships/image" Target="../media/image52.png"/><Relationship Id="rId214" Type="http://schemas.openxmlformats.org/officeDocument/2006/relationships/image" Target="../media/image158.png"/><Relationship Id="rId235" Type="http://schemas.openxmlformats.org/officeDocument/2006/relationships/customXml" Target="../ink/ink116.xml"/><Relationship Id="rId256" Type="http://schemas.openxmlformats.org/officeDocument/2006/relationships/image" Target="../media/image179.png"/><Relationship Id="rId277" Type="http://schemas.openxmlformats.org/officeDocument/2006/relationships/customXml" Target="../ink/ink137.xml"/><Relationship Id="rId298" Type="http://schemas.openxmlformats.org/officeDocument/2006/relationships/image" Target="../media/image200.png"/><Relationship Id="rId400" Type="http://schemas.openxmlformats.org/officeDocument/2006/relationships/image" Target="../media/image251.png"/><Relationship Id="rId116" Type="http://schemas.openxmlformats.org/officeDocument/2006/relationships/image" Target="../media/image109.png"/><Relationship Id="rId137" Type="http://schemas.openxmlformats.org/officeDocument/2006/relationships/customXml" Target="../ink/ink67.xml"/><Relationship Id="rId158" Type="http://schemas.openxmlformats.org/officeDocument/2006/relationships/image" Target="../media/image130.png"/><Relationship Id="rId302" Type="http://schemas.openxmlformats.org/officeDocument/2006/relationships/image" Target="../media/image202.png"/><Relationship Id="rId323" Type="http://schemas.openxmlformats.org/officeDocument/2006/relationships/customXml" Target="../ink/ink160.xml"/><Relationship Id="rId344" Type="http://schemas.openxmlformats.org/officeDocument/2006/relationships/image" Target="../media/image223.png"/><Relationship Id="rId20" Type="http://schemas.openxmlformats.org/officeDocument/2006/relationships/image" Target="../media/image61.png"/><Relationship Id="rId41" Type="http://schemas.openxmlformats.org/officeDocument/2006/relationships/customXml" Target="../ink/ink19.xml"/><Relationship Id="rId62" Type="http://schemas.openxmlformats.org/officeDocument/2006/relationships/image" Target="../media/image82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365" Type="http://schemas.openxmlformats.org/officeDocument/2006/relationships/customXml" Target="../ink/ink181.xml"/><Relationship Id="rId386" Type="http://schemas.openxmlformats.org/officeDocument/2006/relationships/image" Target="../media/image244.png"/><Relationship Id="rId190" Type="http://schemas.openxmlformats.org/officeDocument/2006/relationships/image" Target="../media/image146.png"/><Relationship Id="rId204" Type="http://schemas.openxmlformats.org/officeDocument/2006/relationships/image" Target="../media/image153.png"/><Relationship Id="rId225" Type="http://schemas.openxmlformats.org/officeDocument/2006/relationships/customXml" Target="../ink/ink111.xml"/><Relationship Id="rId246" Type="http://schemas.openxmlformats.org/officeDocument/2006/relationships/image" Target="../media/image174.png"/><Relationship Id="rId267" Type="http://schemas.openxmlformats.org/officeDocument/2006/relationships/customXml" Target="../ink/ink132.xml"/><Relationship Id="rId288" Type="http://schemas.openxmlformats.org/officeDocument/2006/relationships/image" Target="../media/image195.png"/><Relationship Id="rId106" Type="http://schemas.openxmlformats.org/officeDocument/2006/relationships/image" Target="../media/image104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56.png"/><Relationship Id="rId31" Type="http://schemas.openxmlformats.org/officeDocument/2006/relationships/customXml" Target="../ink/ink14.xml"/><Relationship Id="rId52" Type="http://schemas.openxmlformats.org/officeDocument/2006/relationships/image" Target="../media/image77.png"/><Relationship Id="rId73" Type="http://schemas.openxmlformats.org/officeDocument/2006/relationships/customXml" Target="../ink/ink35.xml"/><Relationship Id="rId94" Type="http://schemas.openxmlformats.org/officeDocument/2006/relationships/image" Target="../media/image98.png"/><Relationship Id="rId148" Type="http://schemas.openxmlformats.org/officeDocument/2006/relationships/image" Target="../media/image125.png"/><Relationship Id="rId169" Type="http://schemas.openxmlformats.org/officeDocument/2006/relationships/customXml" Target="../ink/ink83.xml"/><Relationship Id="rId334" Type="http://schemas.openxmlformats.org/officeDocument/2006/relationships/image" Target="../media/image218.png"/><Relationship Id="rId355" Type="http://schemas.openxmlformats.org/officeDocument/2006/relationships/customXml" Target="../ink/ink176.xml"/><Relationship Id="rId376" Type="http://schemas.openxmlformats.org/officeDocument/2006/relationships/image" Target="../media/image239.png"/><Relationship Id="rId397" Type="http://schemas.openxmlformats.org/officeDocument/2006/relationships/customXml" Target="../ink/ink197.xml"/><Relationship Id="rId4" Type="http://schemas.openxmlformats.org/officeDocument/2006/relationships/image" Target="../media/image53.png"/><Relationship Id="rId180" Type="http://schemas.openxmlformats.org/officeDocument/2006/relationships/image" Target="../media/image141.png"/><Relationship Id="rId215" Type="http://schemas.openxmlformats.org/officeDocument/2006/relationships/customXml" Target="../ink/ink106.xml"/><Relationship Id="rId236" Type="http://schemas.openxmlformats.org/officeDocument/2006/relationships/image" Target="../media/image169.png"/><Relationship Id="rId257" Type="http://schemas.openxmlformats.org/officeDocument/2006/relationships/customXml" Target="../ink/ink127.xml"/><Relationship Id="rId278" Type="http://schemas.openxmlformats.org/officeDocument/2006/relationships/image" Target="../media/image190.png"/><Relationship Id="rId401" Type="http://schemas.openxmlformats.org/officeDocument/2006/relationships/customXml" Target="../ink/ink199.xml"/><Relationship Id="rId303" Type="http://schemas.openxmlformats.org/officeDocument/2006/relationships/customXml" Target="../ink/ink150.xml"/><Relationship Id="rId42" Type="http://schemas.openxmlformats.org/officeDocument/2006/relationships/image" Target="../media/image72.png"/><Relationship Id="rId84" Type="http://schemas.openxmlformats.org/officeDocument/2006/relationships/image" Target="../media/image93.png"/><Relationship Id="rId138" Type="http://schemas.openxmlformats.org/officeDocument/2006/relationships/image" Target="../media/image120.png"/><Relationship Id="rId345" Type="http://schemas.openxmlformats.org/officeDocument/2006/relationships/customXml" Target="../ink/ink171.xml"/><Relationship Id="rId387" Type="http://schemas.openxmlformats.org/officeDocument/2006/relationships/customXml" Target="../ink/ink192.xml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208.png"/><Relationship Id="rId356" Type="http://schemas.openxmlformats.org/officeDocument/2006/relationships/image" Target="../media/image229.png"/><Relationship Id="rId398" Type="http://schemas.openxmlformats.org/officeDocument/2006/relationships/image" Target="../media/image250.png"/><Relationship Id="rId95" Type="http://schemas.openxmlformats.org/officeDocument/2006/relationships/customXml" Target="../ink/ink46.xml"/><Relationship Id="rId160" Type="http://schemas.openxmlformats.org/officeDocument/2006/relationships/image" Target="../media/image131.png"/><Relationship Id="rId216" Type="http://schemas.openxmlformats.org/officeDocument/2006/relationships/image" Target="../media/image159.png"/><Relationship Id="rId258" Type="http://schemas.openxmlformats.org/officeDocument/2006/relationships/image" Target="../media/image180.png"/><Relationship Id="rId22" Type="http://schemas.openxmlformats.org/officeDocument/2006/relationships/image" Target="../media/image62.png"/><Relationship Id="rId64" Type="http://schemas.openxmlformats.org/officeDocument/2006/relationships/image" Target="../media/image83.png"/><Relationship Id="rId118" Type="http://schemas.openxmlformats.org/officeDocument/2006/relationships/image" Target="../media/image110.png"/><Relationship Id="rId325" Type="http://schemas.openxmlformats.org/officeDocument/2006/relationships/customXml" Target="../ink/ink161.xml"/><Relationship Id="rId367" Type="http://schemas.openxmlformats.org/officeDocument/2006/relationships/customXml" Target="../ink/ink182.xml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91.png"/><Relationship Id="rId336" Type="http://schemas.openxmlformats.org/officeDocument/2006/relationships/image" Target="../media/image219.png"/><Relationship Id="rId75" Type="http://schemas.openxmlformats.org/officeDocument/2006/relationships/customXml" Target="../ink/ink36.xml"/><Relationship Id="rId140" Type="http://schemas.openxmlformats.org/officeDocument/2006/relationships/image" Target="../media/image121.png"/><Relationship Id="rId182" Type="http://schemas.openxmlformats.org/officeDocument/2006/relationships/image" Target="../media/image142.png"/><Relationship Id="rId378" Type="http://schemas.openxmlformats.org/officeDocument/2006/relationships/image" Target="../media/image240.png"/><Relationship Id="rId403" Type="http://schemas.openxmlformats.org/officeDocument/2006/relationships/customXml" Target="../ink/ink200.xml"/><Relationship Id="rId6" Type="http://schemas.openxmlformats.org/officeDocument/2006/relationships/image" Target="../media/image54.png"/><Relationship Id="rId238" Type="http://schemas.openxmlformats.org/officeDocument/2006/relationships/image" Target="../media/image170.png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347" Type="http://schemas.openxmlformats.org/officeDocument/2006/relationships/customXml" Target="../ink/ink172.xml"/><Relationship Id="rId44" Type="http://schemas.openxmlformats.org/officeDocument/2006/relationships/image" Target="../media/image73.png"/><Relationship Id="rId86" Type="http://schemas.openxmlformats.org/officeDocument/2006/relationships/image" Target="../media/image94.png"/><Relationship Id="rId151" Type="http://schemas.openxmlformats.org/officeDocument/2006/relationships/customXml" Target="../ink/ink74.xml"/><Relationship Id="rId389" Type="http://schemas.openxmlformats.org/officeDocument/2006/relationships/customXml" Target="../ink/ink193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81.png"/><Relationship Id="rId316" Type="http://schemas.openxmlformats.org/officeDocument/2006/relationships/image" Target="../media/image209.png"/><Relationship Id="rId55" Type="http://schemas.openxmlformats.org/officeDocument/2006/relationships/customXml" Target="../ink/ink26.xml"/><Relationship Id="rId97" Type="http://schemas.openxmlformats.org/officeDocument/2006/relationships/customXml" Target="../ink/ink47.xml"/><Relationship Id="rId120" Type="http://schemas.openxmlformats.org/officeDocument/2006/relationships/image" Target="../media/image111.png"/><Relationship Id="rId358" Type="http://schemas.openxmlformats.org/officeDocument/2006/relationships/image" Target="../media/image230.png"/><Relationship Id="rId162" Type="http://schemas.openxmlformats.org/officeDocument/2006/relationships/image" Target="../media/image132.png"/><Relationship Id="rId218" Type="http://schemas.openxmlformats.org/officeDocument/2006/relationships/image" Target="../media/image160.png"/><Relationship Id="rId271" Type="http://schemas.openxmlformats.org/officeDocument/2006/relationships/customXml" Target="../ink/ink134.xml"/><Relationship Id="rId24" Type="http://schemas.openxmlformats.org/officeDocument/2006/relationships/image" Target="../media/image63.png"/><Relationship Id="rId66" Type="http://schemas.openxmlformats.org/officeDocument/2006/relationships/image" Target="../media/image84.png"/><Relationship Id="rId131" Type="http://schemas.openxmlformats.org/officeDocument/2006/relationships/customXml" Target="../ink/ink64.xml"/><Relationship Id="rId327" Type="http://schemas.openxmlformats.org/officeDocument/2006/relationships/customXml" Target="../ink/ink162.xml"/><Relationship Id="rId369" Type="http://schemas.openxmlformats.org/officeDocument/2006/relationships/customXml" Target="../ink/ink183.xml"/><Relationship Id="rId173" Type="http://schemas.openxmlformats.org/officeDocument/2006/relationships/customXml" Target="../ink/ink85.xml"/><Relationship Id="rId229" Type="http://schemas.openxmlformats.org/officeDocument/2006/relationships/customXml" Target="../ink/ink113.xml"/><Relationship Id="rId380" Type="http://schemas.openxmlformats.org/officeDocument/2006/relationships/image" Target="../media/image241.png"/><Relationship Id="rId240" Type="http://schemas.openxmlformats.org/officeDocument/2006/relationships/image" Target="../media/image171.png"/><Relationship Id="rId35" Type="http://schemas.openxmlformats.org/officeDocument/2006/relationships/customXml" Target="../ink/ink16.xml"/><Relationship Id="rId77" Type="http://schemas.openxmlformats.org/officeDocument/2006/relationships/customXml" Target="../ink/ink37.xml"/><Relationship Id="rId100" Type="http://schemas.openxmlformats.org/officeDocument/2006/relationships/image" Target="../media/image101.png"/><Relationship Id="rId282" Type="http://schemas.openxmlformats.org/officeDocument/2006/relationships/image" Target="../media/image192.png"/><Relationship Id="rId338" Type="http://schemas.openxmlformats.org/officeDocument/2006/relationships/image" Target="../media/image220.png"/><Relationship Id="rId8" Type="http://schemas.openxmlformats.org/officeDocument/2006/relationships/image" Target="../media/image55.png"/><Relationship Id="rId142" Type="http://schemas.openxmlformats.org/officeDocument/2006/relationships/image" Target="../media/image122.png"/><Relationship Id="rId184" Type="http://schemas.openxmlformats.org/officeDocument/2006/relationships/image" Target="../media/image143.png"/><Relationship Id="rId391" Type="http://schemas.openxmlformats.org/officeDocument/2006/relationships/customXml" Target="../ink/ink194.xml"/><Relationship Id="rId405" Type="http://schemas.openxmlformats.org/officeDocument/2006/relationships/customXml" Target="../ink/ink201.xml"/><Relationship Id="rId251" Type="http://schemas.openxmlformats.org/officeDocument/2006/relationships/customXml" Target="../ink/ink124.xml"/><Relationship Id="rId46" Type="http://schemas.openxmlformats.org/officeDocument/2006/relationships/image" Target="../media/image74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349" Type="http://schemas.openxmlformats.org/officeDocument/2006/relationships/customXml" Target="../ink/ink173.xml"/><Relationship Id="rId88" Type="http://schemas.openxmlformats.org/officeDocument/2006/relationships/image" Target="../media/image95.png"/><Relationship Id="rId111" Type="http://schemas.openxmlformats.org/officeDocument/2006/relationships/customXml" Target="../ink/ink54.xml"/><Relationship Id="rId153" Type="http://schemas.openxmlformats.org/officeDocument/2006/relationships/customXml" Target="../ink/ink75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360" Type="http://schemas.openxmlformats.org/officeDocument/2006/relationships/image" Target="../media/image231.png"/><Relationship Id="rId220" Type="http://schemas.openxmlformats.org/officeDocument/2006/relationships/image" Target="../media/image161.png"/><Relationship Id="rId15" Type="http://schemas.openxmlformats.org/officeDocument/2006/relationships/customXml" Target="../ink/ink6.xml"/><Relationship Id="rId57" Type="http://schemas.openxmlformats.org/officeDocument/2006/relationships/customXml" Target="../ink/ink27.xml"/><Relationship Id="rId262" Type="http://schemas.openxmlformats.org/officeDocument/2006/relationships/image" Target="../media/image182.png"/><Relationship Id="rId318" Type="http://schemas.openxmlformats.org/officeDocument/2006/relationships/image" Target="../media/image210.png"/><Relationship Id="rId99" Type="http://schemas.openxmlformats.org/officeDocument/2006/relationships/customXml" Target="../ink/ink48.xml"/><Relationship Id="rId122" Type="http://schemas.openxmlformats.org/officeDocument/2006/relationships/image" Target="../media/image112.png"/><Relationship Id="rId164" Type="http://schemas.openxmlformats.org/officeDocument/2006/relationships/image" Target="../media/image133.png"/><Relationship Id="rId371" Type="http://schemas.openxmlformats.org/officeDocument/2006/relationships/customXml" Target="../ink/ink184.xml"/><Relationship Id="rId26" Type="http://schemas.openxmlformats.org/officeDocument/2006/relationships/image" Target="../media/image64.png"/><Relationship Id="rId231" Type="http://schemas.openxmlformats.org/officeDocument/2006/relationships/customXml" Target="../ink/ink114.xml"/><Relationship Id="rId273" Type="http://schemas.openxmlformats.org/officeDocument/2006/relationships/customXml" Target="../ink/ink135.xml"/><Relationship Id="rId329" Type="http://schemas.openxmlformats.org/officeDocument/2006/relationships/customXml" Target="../ink/ink163.xml"/><Relationship Id="rId68" Type="http://schemas.openxmlformats.org/officeDocument/2006/relationships/image" Target="../media/image85.png"/><Relationship Id="rId133" Type="http://schemas.openxmlformats.org/officeDocument/2006/relationships/customXml" Target="../ink/ink65.xml"/><Relationship Id="rId175" Type="http://schemas.openxmlformats.org/officeDocument/2006/relationships/customXml" Target="../ink/ink86.xml"/><Relationship Id="rId340" Type="http://schemas.openxmlformats.org/officeDocument/2006/relationships/image" Target="../media/image221.png"/><Relationship Id="rId200" Type="http://schemas.openxmlformats.org/officeDocument/2006/relationships/image" Target="../media/image151.png"/><Relationship Id="rId382" Type="http://schemas.openxmlformats.org/officeDocument/2006/relationships/image" Target="../media/image242.png"/><Relationship Id="rId242" Type="http://schemas.openxmlformats.org/officeDocument/2006/relationships/image" Target="../media/image172.png"/><Relationship Id="rId284" Type="http://schemas.openxmlformats.org/officeDocument/2006/relationships/image" Target="../media/image193.png"/><Relationship Id="rId37" Type="http://schemas.openxmlformats.org/officeDocument/2006/relationships/customXml" Target="../ink/ink17.xml"/><Relationship Id="rId79" Type="http://schemas.openxmlformats.org/officeDocument/2006/relationships/customXml" Target="../ink/ink38.xml"/><Relationship Id="rId102" Type="http://schemas.openxmlformats.org/officeDocument/2006/relationships/image" Target="../media/image102.png"/><Relationship Id="rId144" Type="http://schemas.openxmlformats.org/officeDocument/2006/relationships/image" Target="../media/image123.png"/><Relationship Id="rId90" Type="http://schemas.openxmlformats.org/officeDocument/2006/relationships/image" Target="../media/image96.png"/><Relationship Id="rId186" Type="http://schemas.openxmlformats.org/officeDocument/2006/relationships/image" Target="../media/image144.png"/><Relationship Id="rId351" Type="http://schemas.openxmlformats.org/officeDocument/2006/relationships/customXml" Target="../ink/ink174.xml"/><Relationship Id="rId393" Type="http://schemas.openxmlformats.org/officeDocument/2006/relationships/customXml" Target="../ink/ink195.xml"/><Relationship Id="rId407" Type="http://schemas.openxmlformats.org/officeDocument/2006/relationships/customXml" Target="../ink/ink20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F245F-3249-2D5E-BEF5-B72FC621B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Finish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DC068-8699-E70B-2113-D25B953E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Ale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8E8B65-2CFA-EE92-C6AB-35712E1A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791E-245E-24EF-38E0-43F568978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086DDB0-9AE0-043B-4095-2361C8D3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996E7FE-923C-8D77-8A2A-7DCBC8C1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925" y="1790645"/>
            <a:ext cx="2133797" cy="94835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BC26F57-403F-383A-C72E-076FAE25D24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063A21E1-2264-424D-C7D3-AA93E6B8C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35876F39-0F61-3CE4-B4E9-969BB4175863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6B6-62A8-390E-FAD2-93F31EFDD3B8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3A30CB31-5064-E83A-6514-CEE4EA2C9270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949C2D0-EC4F-5017-F03B-2080D5CBAEC1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/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During</a:t>
                </a:r>
                <a:r>
                  <a:rPr lang="it-IT" dirty="0"/>
                  <a:t> </a:t>
                </a:r>
                <a:r>
                  <a:rPr lang="it-IT" b="1" dirty="0" err="1"/>
                  <a:t>poleward</a:t>
                </a:r>
                <a:r>
                  <a:rPr lang="it-IT" dirty="0"/>
                  <a:t> </a:t>
                </a:r>
                <a:r>
                  <a:rPr lang="it-IT" i="1" dirty="0"/>
                  <a:t>(</a:t>
                </a:r>
                <a:r>
                  <a:rPr lang="it-IT" i="1" dirty="0" err="1"/>
                  <a:t>equatorward</a:t>
                </a:r>
                <a:r>
                  <a:rPr lang="it-IT" i="1" dirty="0"/>
                  <a:t>)</a:t>
                </a:r>
                <a:r>
                  <a:rPr lang="it-IT" dirty="0"/>
                  <a:t> </a:t>
                </a:r>
                <a:r>
                  <a:rPr lang="it-IT" dirty="0" err="1"/>
                  <a:t>displacements</a:t>
                </a:r>
                <a:r>
                  <a:rPr lang="it-IT" dirty="0"/>
                  <a:t>,</a:t>
                </a:r>
              </a:p>
              <a:p>
                <a:r>
                  <a:rPr lang="it-IT" dirty="0"/>
                  <a:t> </a:t>
                </a:r>
                <a:r>
                  <a:rPr lang="it-IT" b="1" dirty="0"/>
                  <a:t>f </a:t>
                </a:r>
                <a:r>
                  <a:rPr lang="it-IT" b="1" dirty="0" err="1"/>
                  <a:t>increases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i="1" dirty="0" err="1"/>
                  <a:t>decreases</a:t>
                </a:r>
                <a:r>
                  <a:rPr lang="it-IT" dirty="0"/>
                  <a:t>), </a:t>
                </a:r>
                <a:r>
                  <a:rPr lang="it-IT" dirty="0" err="1"/>
                  <a:t>thus</a:t>
                </a:r>
                <a:r>
                  <a:rPr lang="it-IT" dirty="0"/>
                  <a:t> the flow </a:t>
                </a:r>
              </a:p>
              <a:p>
                <a:r>
                  <a:rPr lang="it-IT" dirty="0"/>
                  <a:t>Will </a:t>
                </a:r>
                <a:r>
                  <a:rPr lang="it-IT" dirty="0" err="1"/>
                  <a:t>acquire</a:t>
                </a:r>
                <a:r>
                  <a:rPr lang="it-IT" dirty="0"/>
                  <a:t> </a:t>
                </a:r>
                <a:r>
                  <a:rPr lang="it-IT" b="1" dirty="0"/>
                  <a:t>negative</a:t>
                </a:r>
                <a:r>
                  <a:rPr lang="it-IT" dirty="0"/>
                  <a:t> </a:t>
                </a:r>
                <a:r>
                  <a:rPr lang="it-IT" i="1" dirty="0"/>
                  <a:t>(positive) </a:t>
                </a:r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blipFill>
                <a:blip r:embed="rId6"/>
                <a:stretch>
                  <a:fillRect l="-1058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3E30F520-A21C-15BC-92F7-EC52BF7E9C3D}"/>
              </a:ext>
            </a:extLst>
          </p:cNvPr>
          <p:cNvSpPr txBox="1"/>
          <p:nvPr/>
        </p:nvSpPr>
        <p:spPr>
          <a:xfrm>
            <a:off x="7521638" y="4763326"/>
            <a:ext cx="51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Technical note: </a:t>
            </a:r>
            <a:r>
              <a:rPr lang="it-IT" sz="1600" dirty="0" err="1"/>
              <a:t>if</a:t>
            </a:r>
            <a:r>
              <a:rPr lang="it-IT" sz="1600" dirty="0"/>
              <a:t> you </a:t>
            </a:r>
            <a:r>
              <a:rPr lang="it-IT" sz="1600" dirty="0" err="1"/>
              <a:t>add</a:t>
            </a:r>
            <a:r>
              <a:rPr lang="it-IT" sz="1600" dirty="0"/>
              <a:t> </a:t>
            </a:r>
            <a:r>
              <a:rPr lang="it-IT" sz="1600" dirty="0" err="1"/>
              <a:t>baroclinicity</a:t>
            </a:r>
            <a:r>
              <a:rPr lang="it-IT" sz="1600" dirty="0"/>
              <a:t> to </a:t>
            </a:r>
            <a:r>
              <a:rPr lang="it-IT" sz="1600" dirty="0" err="1"/>
              <a:t>such</a:t>
            </a:r>
            <a:r>
              <a:rPr lang="it-IT" sz="1600" dirty="0"/>
              <a:t> </a:t>
            </a:r>
            <a:r>
              <a:rPr lang="it-IT" sz="1600" dirty="0" err="1"/>
              <a:t>meandering</a:t>
            </a:r>
            <a:r>
              <a:rPr lang="it-IT" sz="1600" dirty="0"/>
              <a:t>, you </a:t>
            </a:r>
            <a:r>
              <a:rPr lang="it-IT" sz="1600" dirty="0" err="1"/>
              <a:t>get</a:t>
            </a:r>
            <a:r>
              <a:rPr lang="it-IT" sz="1600" dirty="0"/>
              <a:t> H-L pressure patterns</a:t>
            </a:r>
            <a:endParaRPr lang="it-IT" sz="1600" b="1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D5109A8-BFF6-D55F-815B-F7B371B9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81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FC97ED-4F71-A73E-0AF6-1DEE4C83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0" y="955474"/>
            <a:ext cx="3781425" cy="10001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85F7518-3F80-21E5-B833-4C4540B0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51" y="955474"/>
            <a:ext cx="3781425" cy="9620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83FBAD-353F-31FC-B1CC-93E1A763C636}"/>
              </a:ext>
            </a:extLst>
          </p:cNvPr>
          <p:cNvSpPr txBox="1"/>
          <p:nvPr/>
        </p:nvSpPr>
        <p:spPr>
          <a:xfrm>
            <a:off x="302333" y="432049"/>
            <a:ext cx="504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Horizontal</a:t>
            </a:r>
            <a:r>
              <a:rPr lang="it-IT" dirty="0"/>
              <a:t> non-</a:t>
            </a:r>
            <a:r>
              <a:rPr lang="it-IT" dirty="0" err="1"/>
              <a:t>divergence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STREAMFUNCTION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2629E0-EDA3-4925-4C90-E92D1AB5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01" y="3671305"/>
            <a:ext cx="5463358" cy="11106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14D3DB-AC38-2FF2-77B2-DCD6CEC2B527}"/>
              </a:ext>
            </a:extLst>
          </p:cNvPr>
          <p:cNvSpPr txBox="1"/>
          <p:nvPr/>
        </p:nvSpPr>
        <p:spPr>
          <a:xfrm>
            <a:off x="302333" y="2846750"/>
            <a:ext cx="887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perturbations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a </a:t>
            </a:r>
            <a:r>
              <a:rPr lang="it-IT" b="1" i="1" dirty="0" err="1"/>
              <a:t>uniform</a:t>
            </a:r>
            <a:r>
              <a:rPr lang="it-IT" b="1" i="1" dirty="0"/>
              <a:t> </a:t>
            </a:r>
            <a:r>
              <a:rPr lang="it-IT" b="1" i="1" dirty="0" err="1"/>
              <a:t>zonal-only</a:t>
            </a:r>
            <a:r>
              <a:rPr lang="it-IT" dirty="0"/>
              <a:t> background flow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86B9EDF-D3B5-353E-A9C2-11689B258E51}"/>
              </a:ext>
            </a:extLst>
          </p:cNvPr>
          <p:cNvSpPr/>
          <p:nvPr/>
        </p:nvSpPr>
        <p:spPr>
          <a:xfrm>
            <a:off x="1241663" y="4012157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245E99-345E-D121-1DD8-97ABC13BC4B1}"/>
              </a:ext>
            </a:extLst>
          </p:cNvPr>
          <p:cNvSpPr txBox="1"/>
          <p:nvPr/>
        </p:nvSpPr>
        <p:spPr>
          <a:xfrm>
            <a:off x="5187863" y="126941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implies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/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Linear, </a:t>
                </a:r>
                <a:r>
                  <a:rPr lang="it-IT" dirty="0" err="1"/>
                  <a:t>constant</a:t>
                </a:r>
                <a:r>
                  <a:rPr lang="it-IT" dirty="0"/>
                  <a:t> </a:t>
                </a:r>
                <a:r>
                  <a:rPr lang="it-IT" dirty="0" err="1"/>
                  <a:t>coefficients</a:t>
                </a:r>
                <a:r>
                  <a:rPr lang="it-IT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>
                    <a:sym typeface="Wingdings" panose="05000000000000000000" pitchFamily="2" charset="2"/>
                  </a:rPr>
                  <a:t>FOURIER   </a:t>
                </a:r>
                <a:r>
                  <a:rPr lang="it-IT" dirty="0" err="1">
                    <a:sym typeface="Wingdings" panose="05000000000000000000" pitchFamily="2" charset="2"/>
                  </a:rPr>
                  <a:t>aka</a:t>
                </a:r>
                <a:r>
                  <a:rPr lang="it-IT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acc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exp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  ]</m:t>
                        </m:r>
                      </m:e>
                    </m:func>
                  </m:oMath>
                </a14:m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 err="1">
                    <a:sym typeface="Wingdings" panose="05000000000000000000" pitchFamily="2" charset="2"/>
                  </a:rPr>
                  <a:t>This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allows</a:t>
                </a:r>
                <a:r>
                  <a:rPr lang="it-IT" dirty="0">
                    <a:sym typeface="Wingdings" panose="05000000000000000000" pitchFamily="2" charset="2"/>
                  </a:rPr>
                  <a:t> to </a:t>
                </a:r>
                <a:r>
                  <a:rPr lang="it-IT" dirty="0" err="1">
                    <a:sym typeface="Wingdings" panose="05000000000000000000" pitchFamily="2" charset="2"/>
                  </a:rPr>
                  <a:t>find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dispersion</a:t>
                </a:r>
                <a:r>
                  <a:rPr lang="it-IT" dirty="0">
                    <a:sym typeface="Wingdings" panose="05000000000000000000" pitchFamily="2" charset="2"/>
                  </a:rPr>
                  <a:t> relation</a:t>
                </a:r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blipFill>
                <a:blip r:embed="rId5"/>
                <a:stretch>
                  <a:fillRect l="-1056" t="-20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3EFB779-1843-F785-29D2-9A7A0CBE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3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A242-D852-3F9C-6D7E-8AF758D1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AB1DF61-60F6-0149-082E-743F2FFD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76" y="0"/>
            <a:ext cx="5463358" cy="111062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A9249E-F17F-A340-ED64-C6BDC3D1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18" y="1917257"/>
            <a:ext cx="6353175" cy="7048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540DD9-8656-9614-E2AB-B04422FC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111" y="2836466"/>
            <a:ext cx="290512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AC365FF-88E9-9A74-F601-D8882F4DDFB7}"/>
              </a:ext>
            </a:extLst>
          </p:cNvPr>
          <p:cNvSpPr/>
          <p:nvPr/>
        </p:nvSpPr>
        <p:spPr>
          <a:xfrm>
            <a:off x="255339" y="3068636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224A4A-AC42-355A-25BD-D1334F6B5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89213"/>
            <a:ext cx="5852172" cy="438912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54EA4B-4587-B6D4-A1C2-94F546A1BA8E}"/>
              </a:ext>
            </a:extLst>
          </p:cNvPr>
          <p:cNvSpPr txBox="1"/>
          <p:nvPr/>
        </p:nvSpPr>
        <p:spPr>
          <a:xfrm>
            <a:off x="1730704" y="4366241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Doppler shift due to </a:t>
            </a:r>
            <a:r>
              <a:rPr lang="it-IT" dirty="0" err="1"/>
              <a:t>mean</a:t>
            </a:r>
            <a:r>
              <a:rPr lang="it-IT" dirty="0"/>
              <a:t> flow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1C76FC2-1B2E-74A8-E0A3-CEDA83F4B88B}"/>
              </a:ext>
            </a:extLst>
          </p:cNvPr>
          <p:cNvGrpSpPr/>
          <p:nvPr/>
        </p:nvGrpSpPr>
        <p:grpSpPr>
          <a:xfrm>
            <a:off x="2655643" y="3017868"/>
            <a:ext cx="544748" cy="1348373"/>
            <a:chOff x="2996119" y="3825264"/>
            <a:chExt cx="544748" cy="1348373"/>
          </a:xfrm>
        </p:grpSpPr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57229418-6031-F547-0D9C-EDA7CB7AFBE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038" y="4416357"/>
              <a:ext cx="0" cy="75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DEE361D2-CC02-3ACA-445D-651F21B6BB33}"/>
                </a:ext>
              </a:extLst>
            </p:cNvPr>
            <p:cNvSpPr/>
            <p:nvPr/>
          </p:nvSpPr>
          <p:spPr>
            <a:xfrm>
              <a:off x="2996119" y="3825264"/>
              <a:ext cx="544748" cy="525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B43D5DA-E2BF-E36F-638C-09CC7A093913}"/>
              </a:ext>
            </a:extLst>
          </p:cNvPr>
          <p:cNvCxnSpPr>
            <a:cxnSpLocks/>
          </p:cNvCxnSpPr>
          <p:nvPr/>
        </p:nvCxnSpPr>
        <p:spPr>
          <a:xfrm>
            <a:off x="6262005" y="1110621"/>
            <a:ext cx="0" cy="84630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E4F5C66-BD77-B4B2-BC1A-9B72E0D608C2}"/>
              </a:ext>
            </a:extLst>
          </p:cNvPr>
          <p:cNvSpPr txBox="1"/>
          <p:nvPr/>
        </p:nvSpPr>
        <p:spPr>
          <a:xfrm>
            <a:off x="806946" y="6026429"/>
            <a:ext cx="410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a </a:t>
            </a:r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D8CB8E-0347-AE53-5E5E-5CA0D090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93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702-ECF3-25E8-73CD-243CA32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E44BB3-542C-2779-0807-EB2C2745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B5C0D79-D378-C5BE-A347-BBFA1BA791C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7033DD54-19C3-759A-764E-CF84AC21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ACECC9C3-EF80-48D5-ED4E-1F8C5F74772A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88A6AB6-EB18-67FF-13C1-D13AF00BE29B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EF27D78-1419-D385-B1FC-3CD614809CD1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F269466-E8F3-C796-AC90-3E3D08940983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/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∝−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5A701F-4ED0-CADF-04D7-53353B7C4BE2}"/>
              </a:ext>
            </a:extLst>
          </p:cNvPr>
          <p:cNvSpPr txBox="1"/>
          <p:nvPr/>
        </p:nvSpPr>
        <p:spPr>
          <a:xfrm>
            <a:off x="8450065" y="3088166"/>
            <a:ext cx="36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Having</a:t>
            </a:r>
            <a:r>
              <a:rPr lang="it-IT" dirty="0"/>
              <a:t> a </a:t>
            </a:r>
            <a:r>
              <a:rPr lang="it-IT" dirty="0" err="1"/>
              <a:t>restoring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B6B3FD-D8BB-C8D0-EB5C-05E0A27FADED}"/>
              </a:ext>
            </a:extLst>
          </p:cNvPr>
          <p:cNvSpPr txBox="1"/>
          <p:nvPr/>
        </p:nvSpPr>
        <p:spPr>
          <a:xfrm>
            <a:off x="8713021" y="4549937"/>
            <a:ext cx="30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Makes the </a:t>
            </a:r>
            <a:r>
              <a:rPr lang="it-IT" b="1" dirty="0" err="1"/>
              <a:t>phase</a:t>
            </a:r>
            <a:r>
              <a:rPr lang="it-IT" dirty="0"/>
              <a:t> of the </a:t>
            </a:r>
            <a:r>
              <a:rPr lang="it-IT" dirty="0" err="1"/>
              <a:t>wave</a:t>
            </a:r>
            <a:r>
              <a:rPr lang="it-IT" dirty="0"/>
              <a:t> </a:t>
            </a:r>
          </a:p>
          <a:p>
            <a:r>
              <a:rPr lang="it-IT" dirty="0"/>
              <a:t>Propagate </a:t>
            </a:r>
            <a:r>
              <a:rPr lang="it-IT" b="1" dirty="0" err="1"/>
              <a:t>westward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C4B41F-B8FC-B552-3617-0E5F17056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81" y="3088166"/>
            <a:ext cx="7334250" cy="25527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640A40-FCC7-43CE-8759-F848C10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4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A55C-1928-B504-DB3D-EB3AD343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47B065-7784-E87C-3430-2C542427E785}"/>
              </a:ext>
            </a:extLst>
          </p:cNvPr>
          <p:cNvSpPr txBox="1"/>
          <p:nvPr/>
        </p:nvSpPr>
        <p:spPr>
          <a:xfrm>
            <a:off x="1089497" y="190437"/>
            <a:ext cx="327192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09A7C6A-351F-E2B0-A4FA-5994FECB6A7A}"/>
              </a:ext>
            </a:extLst>
          </p:cNvPr>
          <p:cNvGrpSpPr/>
          <p:nvPr/>
        </p:nvGrpSpPr>
        <p:grpSpPr>
          <a:xfrm>
            <a:off x="6241916" y="190437"/>
            <a:ext cx="5852172" cy="4389130"/>
            <a:chOff x="6096000" y="1306611"/>
            <a:chExt cx="5852172" cy="4389130"/>
          </a:xfrm>
        </p:grpSpPr>
        <p:pic>
          <p:nvPicPr>
            <p:cNvPr id="5" name="Immagine 4" descr="Immagine che contiene diagramma, linea, Diagramma, testo&#10;&#10;Il contenuto generato dall'IA potrebbe non essere corretto.">
              <a:extLst>
                <a:ext uri="{FF2B5EF4-FFF2-40B4-BE49-F238E27FC236}">
                  <a16:creationId xmlns:a16="http://schemas.microsoft.com/office/drawing/2014/main" id="{9042916B-50EB-7267-0E48-93E1F255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06612"/>
              <a:ext cx="5852172" cy="4389129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116A87C-A254-A2BD-412E-124BFC83809E}"/>
                </a:ext>
              </a:extLst>
            </p:cNvPr>
            <p:cNvSpPr txBox="1"/>
            <p:nvPr/>
          </p:nvSpPr>
          <p:spPr>
            <a:xfrm>
              <a:off x="7234136" y="1306611"/>
              <a:ext cx="391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Zonal</a:t>
              </a:r>
              <a:r>
                <a:rPr lang="it-IT" dirty="0"/>
                <a:t> </a:t>
              </a:r>
              <a:r>
                <a:rPr lang="it-IT" dirty="0" err="1"/>
                <a:t>phase</a:t>
              </a:r>
              <a:r>
                <a:rPr lang="it-IT" dirty="0"/>
                <a:t> speed and group </a:t>
              </a:r>
              <a:r>
                <a:rPr lang="it-IT" dirty="0" err="1"/>
                <a:t>velocity</a:t>
              </a:r>
              <a:endParaRPr lang="it-IT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/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Key </a:t>
                </a:r>
                <a:r>
                  <a:rPr lang="it-IT" dirty="0" err="1"/>
                  <a:t>facts</a:t>
                </a:r>
                <a:endParaRPr lang="it-IT" dirty="0"/>
              </a:p>
              <a:p>
                <a:r>
                  <a:rPr lang="it-IT" b="1" dirty="0" err="1"/>
                  <a:t>Phase</a:t>
                </a:r>
                <a:r>
                  <a:rPr lang="it-IT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Always </a:t>
                </a:r>
                <a:r>
                  <a:rPr lang="it-IT" dirty="0" err="1"/>
                  <a:t>propagates</a:t>
                </a:r>
                <a:r>
                  <a:rPr lang="it-IT" dirty="0"/>
                  <a:t> </a:t>
                </a:r>
                <a:r>
                  <a:rPr lang="it-IT" dirty="0" err="1"/>
                  <a:t>westward</a:t>
                </a:r>
                <a:r>
                  <a:rPr lang="it-IT" dirty="0"/>
                  <a:t> relative to U,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i="1" dirty="0"/>
                  <a:t>k</a:t>
                </a:r>
              </a:p>
              <a:p>
                <a:pPr marL="285750" indent="-285750">
                  <a:buFontTx/>
                  <a:buChar char="-"/>
                </a:pPr>
                <a:endParaRPr lang="it-IT" i="1" dirty="0"/>
              </a:p>
              <a:p>
                <a:r>
                  <a:rPr lang="it-IT" b="1" dirty="0"/>
                  <a:t>Energy</a:t>
                </a:r>
                <a:r>
                  <a:rPr lang="it-IT" dirty="0"/>
                  <a:t> (group vel)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for long </a:t>
                </a:r>
                <a:r>
                  <a:rPr lang="it-IT" dirty="0" err="1"/>
                  <a:t>waves</a:t>
                </a:r>
                <a:r>
                  <a:rPr lang="it-IT" dirty="0"/>
                  <a:t>    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endParaRPr lang="it-IT" sz="2400" dirty="0"/>
              </a:p>
              <a:p>
                <a:r>
                  <a:rPr lang="it-IT" dirty="0"/>
                  <a:t>- </a:t>
                </a:r>
                <a:r>
                  <a:rPr lang="it-IT" dirty="0" err="1"/>
                  <a:t>Eastward</a:t>
                </a:r>
                <a:r>
                  <a:rPr lang="it-IT" dirty="0"/>
                  <a:t> for short </a:t>
                </a:r>
                <a:r>
                  <a:rPr lang="it-IT" dirty="0" err="1"/>
                  <a:t>waves</a:t>
                </a:r>
                <a:r>
                  <a:rPr lang="it-IT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it-IT" sz="2400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zonally</a:t>
                </a:r>
                <a:r>
                  <a:rPr lang="it-IT" dirty="0"/>
                  <a:t> </a:t>
                </a:r>
                <a:r>
                  <a:rPr lang="it-IT" i="1" dirty="0" err="1"/>
                  <a:t>asymmetric</a:t>
                </a:r>
                <a:endParaRPr lang="it-IT" dirty="0"/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r>
                  <a:rPr lang="it-IT" dirty="0"/>
                  <a:t>  &gt;&gt;  </a:t>
                </a:r>
                <a:r>
                  <a:rPr lang="it-IT" dirty="0" err="1"/>
                  <a:t>eastward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endParaRPr lang="it-IT" dirty="0"/>
              </a:p>
              <a:p>
                <a:r>
                  <a:rPr lang="it-IT" dirty="0"/>
                  <a:t>        </a:t>
                </a:r>
                <a:r>
                  <a:rPr lang="it-IT" dirty="0">
                    <a:sym typeface="Wingdings" panose="05000000000000000000" pitchFamily="2" charset="2"/>
                  </a:rPr>
                  <a:t>  western </a:t>
                </a:r>
                <a:r>
                  <a:rPr lang="it-IT" dirty="0" err="1">
                    <a:sym typeface="Wingdings" panose="05000000000000000000" pitchFamily="2" charset="2"/>
                  </a:rPr>
                  <a:t>intensification</a:t>
                </a:r>
                <a:r>
                  <a:rPr lang="it-IT" dirty="0">
                    <a:sym typeface="Wingdings" panose="05000000000000000000" pitchFamily="2" charset="2"/>
                  </a:rPr>
                  <a:t> (</a:t>
                </a:r>
                <a:r>
                  <a:rPr lang="it-IT" sz="1600" i="1" dirty="0">
                    <a:sym typeface="Wingdings" panose="05000000000000000000" pitchFamily="2" charset="2"/>
                  </a:rPr>
                  <a:t>Muller C. and </a:t>
                </a:r>
                <a:r>
                  <a:rPr lang="it-IT" sz="1600" i="1" dirty="0" err="1">
                    <a:sym typeface="Wingdings" panose="05000000000000000000" pitchFamily="2" charset="2"/>
                  </a:rPr>
                  <a:t>Vallis</a:t>
                </a:r>
                <a:r>
                  <a:rPr lang="it-IT" sz="1600" i="1" dirty="0">
                    <a:sym typeface="Wingdings" panose="05000000000000000000" pitchFamily="2" charset="2"/>
                  </a:rPr>
                  <a:t> ch.6</a:t>
                </a:r>
                <a:r>
                  <a:rPr lang="it-IT" dirty="0">
                    <a:sym typeface="Wingdings" panose="05000000000000000000" pitchFamily="2" charset="2"/>
                  </a:rPr>
                  <a:t>) 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blipFill>
                <a:blip r:embed="rId3"/>
                <a:stretch>
                  <a:fillRect l="-999" t="-565" b="-1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F34F01D-349A-8ADC-BD03-8B21CAFCAA8F}"/>
              </a:ext>
            </a:extLst>
          </p:cNvPr>
          <p:cNvCxnSpPr>
            <a:cxnSpLocks/>
          </p:cNvCxnSpPr>
          <p:nvPr/>
        </p:nvCxnSpPr>
        <p:spPr>
          <a:xfrm>
            <a:off x="8592951" y="1234500"/>
            <a:ext cx="0" cy="3861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B39C1FF-2147-B3F7-25DD-32EF4139E326}"/>
              </a:ext>
            </a:extLst>
          </p:cNvPr>
          <p:cNvCxnSpPr>
            <a:cxnSpLocks/>
          </p:cNvCxnSpPr>
          <p:nvPr/>
        </p:nvCxnSpPr>
        <p:spPr>
          <a:xfrm>
            <a:off x="9679207" y="1239363"/>
            <a:ext cx="0" cy="3847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72AC3-77DE-374E-1E83-2201C09A9F7C}"/>
              </a:ext>
            </a:extLst>
          </p:cNvPr>
          <p:cNvSpPr txBox="1"/>
          <p:nvPr/>
        </p:nvSpPr>
        <p:spPr>
          <a:xfrm>
            <a:off x="8755483" y="4598239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Long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A7A331-8AD9-2F7E-BF68-A1C8CF772135}"/>
              </a:ext>
            </a:extLst>
          </p:cNvPr>
          <p:cNvSpPr txBox="1"/>
          <p:nvPr/>
        </p:nvSpPr>
        <p:spPr>
          <a:xfrm>
            <a:off x="7380052" y="4607967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short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/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DD993AF-3383-21ED-D75D-175AA9DE4287}"/>
              </a:ext>
            </a:extLst>
          </p:cNvPr>
          <p:cNvSpPr/>
          <p:nvPr/>
        </p:nvSpPr>
        <p:spPr>
          <a:xfrm>
            <a:off x="6738026" y="1100327"/>
            <a:ext cx="1284051" cy="114786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31128945-15E7-1FCA-76F3-FAAF015B4E1F}"/>
              </a:ext>
            </a:extLst>
          </p:cNvPr>
          <p:cNvSpPr/>
          <p:nvPr/>
        </p:nvSpPr>
        <p:spPr>
          <a:xfrm>
            <a:off x="340116" y="5698178"/>
            <a:ext cx="642377" cy="61868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9CA1F3-98DC-BCAD-586F-12DB0FB90948}"/>
              </a:ext>
            </a:extLst>
          </p:cNvPr>
          <p:cNvSpPr txBox="1"/>
          <p:nvPr/>
        </p:nvSpPr>
        <p:spPr>
          <a:xfrm>
            <a:off x="982493" y="5698178"/>
            <a:ext cx="369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:  A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</a:p>
          <a:p>
            <a:r>
              <a:rPr lang="it-IT" dirty="0"/>
              <a:t>    propagate </a:t>
            </a:r>
            <a:r>
              <a:rPr lang="it-IT" dirty="0" err="1"/>
              <a:t>its</a:t>
            </a:r>
            <a:r>
              <a:rPr lang="it-IT" dirty="0"/>
              <a:t> energy </a:t>
            </a:r>
            <a:r>
              <a:rPr lang="it-IT" dirty="0" err="1"/>
              <a:t>eastward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FBD21-4DDE-EAF6-1BAF-61827E18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75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68B0FC-AB24-454E-4EB0-40F2E83C17EA}"/>
              </a:ext>
            </a:extLst>
          </p:cNvPr>
          <p:cNvSpPr txBox="1"/>
          <p:nvPr/>
        </p:nvSpPr>
        <p:spPr>
          <a:xfrm>
            <a:off x="4708863" y="128839"/>
            <a:ext cx="264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Case with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06F675-9AA7-6EC1-EE84-DB871881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6818"/>
            <a:ext cx="7037954" cy="1888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B64E38-2A0C-47B0-CC22-B862CDDE949D}"/>
                  </a:ext>
                </a:extLst>
              </p:cNvPr>
              <p:cNvSpPr txBox="1"/>
              <p:nvPr/>
            </p:nvSpPr>
            <p:spPr>
              <a:xfrm>
                <a:off x="416836" y="2809626"/>
                <a:ext cx="5363327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it-IT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B64E38-2A0C-47B0-CC22-B862CDDE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36" y="2809626"/>
                <a:ext cx="5363327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13244B4-447D-BD75-E896-28AD97B82FF4}"/>
              </a:ext>
            </a:extLst>
          </p:cNvPr>
          <p:cNvCxnSpPr/>
          <p:nvPr/>
        </p:nvCxnSpPr>
        <p:spPr>
          <a:xfrm flipV="1">
            <a:off x="5551223" y="641707"/>
            <a:ext cx="956581" cy="99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44E2841-7384-32E2-1DA3-86676826217B}"/>
              </a:ext>
            </a:extLst>
          </p:cNvPr>
          <p:cNvCxnSpPr/>
          <p:nvPr/>
        </p:nvCxnSpPr>
        <p:spPr>
          <a:xfrm flipV="1">
            <a:off x="5617709" y="1788222"/>
            <a:ext cx="956581" cy="99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F3C70D9-6722-6A0D-4DBE-2DB9F331B986}"/>
                  </a:ext>
                </a:extLst>
              </p:cNvPr>
              <p:cNvSpPr txBox="1"/>
              <p:nvPr/>
            </p:nvSpPr>
            <p:spPr>
              <a:xfrm>
                <a:off x="8127460" y="1526568"/>
                <a:ext cx="1226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F3C70D9-6722-6A0D-4DBE-2DB9F331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60" y="1526568"/>
                <a:ext cx="1226105" cy="369332"/>
              </a:xfrm>
              <a:prstGeom prst="rect">
                <a:avLst/>
              </a:prstGeom>
              <a:blipFill>
                <a:blip r:embed="rId4"/>
                <a:stretch>
                  <a:fillRect l="-2488" r="-5970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497669-38C9-082B-C7AB-C8A4911D6566}"/>
                  </a:ext>
                </a:extLst>
              </p:cNvPr>
              <p:cNvSpPr txBox="1"/>
              <p:nvPr/>
            </p:nvSpPr>
            <p:spPr>
              <a:xfrm>
                <a:off x="9109952" y="2444086"/>
                <a:ext cx="1531958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B497669-38C9-082B-C7AB-C8A4911D6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952" y="2444086"/>
                <a:ext cx="1531958" cy="803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98C948-96C7-AC4F-9429-3633F3FAF237}"/>
              </a:ext>
            </a:extLst>
          </p:cNvPr>
          <p:cNvSpPr txBox="1"/>
          <p:nvPr/>
        </p:nvSpPr>
        <p:spPr>
          <a:xfrm>
            <a:off x="4512119" y="3892573"/>
            <a:ext cx="376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Combine a) and b) in the </a:t>
            </a:r>
            <a:r>
              <a:rPr lang="it-IT" dirty="0" err="1"/>
              <a:t>usual</a:t>
            </a:r>
            <a:r>
              <a:rPr lang="it-IT" dirty="0"/>
              <a:t>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584AED5-D608-6776-5118-6F2A8B4D6BF0}"/>
                  </a:ext>
                </a:extLst>
              </p:cNvPr>
              <p:cNvSpPr txBox="1"/>
              <p:nvPr/>
            </p:nvSpPr>
            <p:spPr>
              <a:xfrm>
                <a:off x="866570" y="4623725"/>
                <a:ext cx="4785477" cy="68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d>
                      <m:dPr>
                        <m:ctrlP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800" dirty="0"/>
                  <a:t> 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584AED5-D608-6776-5118-6F2A8B4D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70" y="4623725"/>
                <a:ext cx="4785477" cy="689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B074912-D48D-7C52-C326-603978B4008C}"/>
              </a:ext>
            </a:extLst>
          </p:cNvPr>
          <p:cNvSpPr txBox="1"/>
          <p:nvPr/>
        </p:nvSpPr>
        <p:spPr>
          <a:xfrm>
            <a:off x="7196557" y="4812656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» for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vorticity</a:t>
            </a:r>
            <a:endParaRPr lang="it-IT" dirty="0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E99F21DC-9B4C-89E7-091D-06EFF706BC18}"/>
              </a:ext>
            </a:extLst>
          </p:cNvPr>
          <p:cNvSpPr/>
          <p:nvPr/>
        </p:nvSpPr>
        <p:spPr>
          <a:xfrm rot="16200000">
            <a:off x="4018067" y="5004331"/>
            <a:ext cx="213466" cy="933855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0D1934-7CE9-46DC-D868-36A3A9BD252F}"/>
              </a:ext>
            </a:extLst>
          </p:cNvPr>
          <p:cNvSpPr txBox="1"/>
          <p:nvPr/>
        </p:nvSpPr>
        <p:spPr>
          <a:xfrm>
            <a:off x="2505220" y="5543809"/>
            <a:ext cx="36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 the </a:t>
            </a:r>
            <a:r>
              <a:rPr lang="it-IT" dirty="0" err="1"/>
              <a:t>column</a:t>
            </a:r>
            <a:r>
              <a:rPr lang="it-IT" dirty="0"/>
              <a:t> can be </a:t>
            </a:r>
            <a:r>
              <a:rPr lang="it-IT" dirty="0" err="1"/>
              <a:t>squeezed</a:t>
            </a:r>
            <a:r>
              <a:rPr lang="it-IT" dirty="0"/>
              <a:t>!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E2B2CE6F-B858-33D2-D8C2-012EF3E7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1D0C-27CE-3242-5817-C507D005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3ACA46-9CAA-1287-C0AC-B0C9564AC788}"/>
              </a:ext>
            </a:extLst>
          </p:cNvPr>
          <p:cNvSpPr txBox="1"/>
          <p:nvPr/>
        </p:nvSpPr>
        <p:spPr>
          <a:xfrm>
            <a:off x="4708863" y="128839"/>
            <a:ext cx="264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Case with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depth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FBA3BA-B24E-6C71-8CEE-34FA7434AFB4}"/>
                  </a:ext>
                </a:extLst>
              </p:cNvPr>
              <p:cNvSpPr txBox="1"/>
              <p:nvPr/>
            </p:nvSpPr>
            <p:spPr>
              <a:xfrm>
                <a:off x="3901050" y="2657825"/>
                <a:ext cx="2314929" cy="12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  <a:p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9FBA3BA-B24E-6C71-8CEE-34FA7434A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50" y="2657825"/>
                <a:ext cx="2314929" cy="1251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BF8D884-A99D-D035-6930-6FA508AF2DCB}"/>
                  </a:ext>
                </a:extLst>
              </p:cNvPr>
              <p:cNvSpPr txBox="1"/>
              <p:nvPr/>
            </p:nvSpPr>
            <p:spPr>
              <a:xfrm>
                <a:off x="633106" y="703478"/>
                <a:ext cx="4785477" cy="68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𝐷𝑡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d>
                      <m:dPr>
                        <m:ctrlPr>
                          <a:rPr lang="it-IT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800" dirty="0"/>
                  <a:t> 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BF8D884-A99D-D035-6930-6FA508AF2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6" y="703478"/>
                <a:ext cx="4785477" cy="689997"/>
              </a:xfrm>
              <a:prstGeom prst="rect">
                <a:avLst/>
              </a:prstGeom>
              <a:blipFill>
                <a:blip r:embed="rId3"/>
                <a:stretch>
                  <a:fillRect l="-1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F7E8D6-E2C3-3992-A469-A03CF432A3CB}"/>
              </a:ext>
            </a:extLst>
          </p:cNvPr>
          <p:cNvSpPr txBox="1"/>
          <p:nvPr/>
        </p:nvSpPr>
        <p:spPr>
          <a:xfrm>
            <a:off x="6466983" y="863810"/>
            <a:ext cx="437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«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equation</a:t>
            </a:r>
            <a:r>
              <a:rPr lang="it-IT" dirty="0"/>
              <a:t>» for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vorticity</a:t>
            </a:r>
            <a:endParaRPr lang="it-IT" dirty="0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746A17CD-CB22-E415-6B58-B54AF0ED7DD5}"/>
              </a:ext>
            </a:extLst>
          </p:cNvPr>
          <p:cNvSpPr/>
          <p:nvPr/>
        </p:nvSpPr>
        <p:spPr>
          <a:xfrm rot="16200000">
            <a:off x="3784603" y="1084084"/>
            <a:ext cx="213466" cy="933855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13350D-B8B8-3341-9D1A-A4DE78932B96}"/>
                  </a:ext>
                </a:extLst>
              </p:cNvPr>
              <p:cNvSpPr txBox="1"/>
              <p:nvPr/>
            </p:nvSpPr>
            <p:spPr>
              <a:xfrm>
                <a:off x="3312267" y="1742868"/>
                <a:ext cx="96109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𝐷h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13350D-B8B8-3341-9D1A-A4DE78932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67" y="1742868"/>
                <a:ext cx="961097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28F946-FAD2-CB8B-F706-4CE92AAB4755}"/>
              </a:ext>
            </a:extLst>
          </p:cNvPr>
          <p:cNvSpPr txBox="1"/>
          <p:nvPr/>
        </p:nvSpPr>
        <p:spPr>
          <a:xfrm>
            <a:off x="633106" y="2914274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follows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E6DF61-C7DA-7A12-D701-E1A0022CE3F2}"/>
              </a:ext>
            </a:extLst>
          </p:cNvPr>
          <p:cNvSpPr txBox="1"/>
          <p:nvPr/>
        </p:nvSpPr>
        <p:spPr>
          <a:xfrm>
            <a:off x="7203042" y="2775774"/>
            <a:ext cx="3042628" cy="6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(</a:t>
            </a:r>
            <a:r>
              <a:rPr lang="it-IT" dirty="0" err="1"/>
              <a:t>Lagrangian</a:t>
            </a:r>
            <a:r>
              <a:rPr lang="it-IT" dirty="0"/>
              <a:t>) </a:t>
            </a:r>
            <a:r>
              <a:rPr lang="it-IT" dirty="0" err="1"/>
              <a:t>conservation</a:t>
            </a:r>
            <a:r>
              <a:rPr lang="it-IT" dirty="0"/>
              <a:t> of </a:t>
            </a:r>
          </a:p>
          <a:p>
            <a:r>
              <a:rPr lang="it-IT" i="1" dirty="0" err="1"/>
              <a:t>barotropic</a:t>
            </a:r>
            <a:r>
              <a:rPr lang="it-IT" i="1" dirty="0"/>
              <a:t> </a:t>
            </a:r>
            <a:r>
              <a:rPr lang="it-IT" i="1" dirty="0" err="1"/>
              <a:t>potential</a:t>
            </a:r>
            <a:r>
              <a:rPr lang="it-IT" i="1" dirty="0"/>
              <a:t> </a:t>
            </a:r>
            <a:r>
              <a:rPr lang="it-IT" i="1" dirty="0" err="1"/>
              <a:t>vorticity</a:t>
            </a:r>
            <a:endParaRPr lang="it-IT" i="1" dirty="0"/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0AF237EF-E2B6-E556-C91A-3025A0F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16</a:t>
            </a:fld>
            <a:endParaRPr lang="it-IT"/>
          </a:p>
        </p:txBody>
      </p: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A915E98-EAD4-1573-59A5-FA5A63FDF2C1}"/>
              </a:ext>
            </a:extLst>
          </p:cNvPr>
          <p:cNvGrpSpPr/>
          <p:nvPr/>
        </p:nvGrpSpPr>
        <p:grpSpPr>
          <a:xfrm>
            <a:off x="467600" y="6133640"/>
            <a:ext cx="3545280" cy="729800"/>
            <a:chOff x="467600" y="6133640"/>
            <a:chExt cx="3545280" cy="72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AD3CA71B-8D8B-1754-69B7-57C5FE1C7AB2}"/>
                    </a:ext>
                  </a:extLst>
                </p14:cNvPr>
                <p14:cNvContentPartPr/>
                <p14:nvPr/>
              </p14:nvContentPartPr>
              <p14:xfrm>
                <a:off x="467600" y="6630800"/>
                <a:ext cx="1738800" cy="2160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AD3CA71B-8D8B-1754-69B7-57C5FE1C7A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9960" y="6613160"/>
                  <a:ext cx="1774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551441BB-5105-6A89-E3D7-06128AC48EA2}"/>
                    </a:ext>
                  </a:extLst>
                </p14:cNvPr>
                <p14:cNvContentPartPr/>
                <p14:nvPr/>
              </p14:nvContentPartPr>
              <p14:xfrm>
                <a:off x="2210000" y="6152000"/>
                <a:ext cx="51840" cy="48600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551441BB-5105-6A89-E3D7-06128AC48E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92360" y="6134360"/>
                  <a:ext cx="87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4EF70236-6527-6597-BC05-2860B597D3FC}"/>
                    </a:ext>
                  </a:extLst>
                </p14:cNvPr>
                <p14:cNvContentPartPr/>
                <p14:nvPr/>
              </p14:nvContentPartPr>
              <p14:xfrm>
                <a:off x="2201720" y="6133640"/>
                <a:ext cx="1780920" cy="7236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4EF70236-6527-6597-BC05-2860B597D3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83720" y="6116000"/>
                  <a:ext cx="1816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FF887852-3C2D-0368-DBC3-BD637F4D3655}"/>
                    </a:ext>
                  </a:extLst>
                </p14:cNvPr>
                <p14:cNvContentPartPr/>
                <p14:nvPr/>
              </p14:nvContentPartPr>
              <p14:xfrm>
                <a:off x="467600" y="6654560"/>
                <a:ext cx="79200" cy="6912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FF887852-3C2D-0368-DBC3-BD637F4D36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9960" y="6636920"/>
                  <a:ext cx="114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953A1536-65A5-7E89-B424-1DF081019BE1}"/>
                    </a:ext>
                  </a:extLst>
                </p14:cNvPr>
                <p14:cNvContentPartPr/>
                <p14:nvPr/>
              </p14:nvContentPartPr>
              <p14:xfrm>
                <a:off x="492080" y="6660680"/>
                <a:ext cx="63000" cy="6660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953A1536-65A5-7E89-B424-1DF081019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4440" y="6642680"/>
                  <a:ext cx="98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98F42644-3C6D-D4A9-02A7-B237F776EC49}"/>
                    </a:ext>
                  </a:extLst>
                </p14:cNvPr>
                <p14:cNvContentPartPr/>
                <p14:nvPr/>
              </p14:nvContentPartPr>
              <p14:xfrm>
                <a:off x="542120" y="6669680"/>
                <a:ext cx="56520" cy="5076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98F42644-3C6D-D4A9-02A7-B237F776EC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4480" y="6652040"/>
                  <a:ext cx="92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4B4E71A1-8F47-C0C9-B788-D7FEEB32B392}"/>
                    </a:ext>
                  </a:extLst>
                </p14:cNvPr>
                <p14:cNvContentPartPr/>
                <p14:nvPr/>
              </p14:nvContentPartPr>
              <p14:xfrm>
                <a:off x="527000" y="6711440"/>
                <a:ext cx="97200" cy="7884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4B4E71A1-8F47-C0C9-B788-D7FEEB32B3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9360" y="6693800"/>
                  <a:ext cx="132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8B581662-6AE3-E75D-CBF8-58B09297E94F}"/>
                    </a:ext>
                  </a:extLst>
                </p14:cNvPr>
                <p14:cNvContentPartPr/>
                <p14:nvPr/>
              </p14:nvContentPartPr>
              <p14:xfrm>
                <a:off x="610160" y="6673280"/>
                <a:ext cx="152640" cy="12456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B581662-6AE3-E75D-CBF8-58B09297E9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2160" y="6655280"/>
                  <a:ext cx="188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A8BEA7E-F705-4DB3-B74B-E3EC7163B5D3}"/>
                    </a:ext>
                  </a:extLst>
                </p14:cNvPr>
                <p14:cNvContentPartPr/>
                <p14:nvPr/>
              </p14:nvContentPartPr>
              <p14:xfrm>
                <a:off x="642920" y="6630800"/>
                <a:ext cx="252000" cy="18756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A8BEA7E-F705-4DB3-B74B-E3EC7163B5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5280" y="6613160"/>
                  <a:ext cx="287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690B8B9-2F75-9228-EAE7-D7E70557434A}"/>
                    </a:ext>
                  </a:extLst>
                </p14:cNvPr>
                <p14:cNvContentPartPr/>
                <p14:nvPr/>
              </p14:nvContentPartPr>
              <p14:xfrm>
                <a:off x="743360" y="6677240"/>
                <a:ext cx="162360" cy="11880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690B8B9-2F75-9228-EAE7-D7E7055743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5360" y="6659240"/>
                  <a:ext cx="19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AA99040-CA0B-72B8-100D-DB4466F6181E}"/>
                    </a:ext>
                  </a:extLst>
                </p14:cNvPr>
                <p14:cNvContentPartPr/>
                <p14:nvPr/>
              </p14:nvContentPartPr>
              <p14:xfrm>
                <a:off x="860000" y="6664640"/>
                <a:ext cx="153360" cy="10152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AA99040-CA0B-72B8-100D-DB4466F618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2000" y="6646640"/>
                  <a:ext cx="189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6114DD47-84B3-3733-B988-1D2320426A6E}"/>
                    </a:ext>
                  </a:extLst>
                </p14:cNvPr>
                <p14:cNvContentPartPr/>
                <p14:nvPr/>
              </p14:nvContentPartPr>
              <p14:xfrm>
                <a:off x="937760" y="6630800"/>
                <a:ext cx="289800" cy="17892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6114DD47-84B3-3733-B988-1D2320426A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9760" y="6613160"/>
                  <a:ext cx="325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F76601D8-B79E-B2C5-7211-7FD823896C37}"/>
                    </a:ext>
                  </a:extLst>
                </p14:cNvPr>
                <p14:cNvContentPartPr/>
                <p14:nvPr/>
              </p14:nvContentPartPr>
              <p14:xfrm>
                <a:off x="899600" y="6695600"/>
                <a:ext cx="126000" cy="9360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F76601D8-B79E-B2C5-7211-7FD823896C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1600" y="6677600"/>
                  <a:ext cx="161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5CA907B3-47EB-455F-1966-3C0168CC91C2}"/>
                    </a:ext>
                  </a:extLst>
                </p14:cNvPr>
                <p14:cNvContentPartPr/>
                <p14:nvPr/>
              </p14:nvContentPartPr>
              <p14:xfrm>
                <a:off x="932360" y="6690920"/>
                <a:ext cx="212040" cy="12204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5CA907B3-47EB-455F-1966-3C0168CC91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4720" y="6673280"/>
                  <a:ext cx="24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50768BAC-6113-E43E-ACF3-0B815273130D}"/>
                    </a:ext>
                  </a:extLst>
                </p14:cNvPr>
                <p14:cNvContentPartPr/>
                <p14:nvPr/>
              </p14:nvContentPartPr>
              <p14:xfrm>
                <a:off x="1032800" y="6643400"/>
                <a:ext cx="260280" cy="17244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50768BAC-6113-E43E-ACF3-0B81527313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5160" y="6625400"/>
                  <a:ext cx="295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5BE8D97-DEBB-7EDA-10AF-BB55B65DF752}"/>
                    </a:ext>
                  </a:extLst>
                </p14:cNvPr>
                <p14:cNvContentPartPr/>
                <p14:nvPr/>
              </p14:nvContentPartPr>
              <p14:xfrm>
                <a:off x="1029560" y="6664640"/>
                <a:ext cx="313560" cy="17100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5BE8D97-DEBB-7EDA-10AF-BB55B65DF7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1920" y="6646640"/>
                  <a:ext cx="349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5511289C-E858-81AA-2A57-EE102605E38B}"/>
                    </a:ext>
                  </a:extLst>
                </p14:cNvPr>
                <p14:cNvContentPartPr/>
                <p14:nvPr/>
              </p14:nvContentPartPr>
              <p14:xfrm>
                <a:off x="1168160" y="6698840"/>
                <a:ext cx="211320" cy="11484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5511289C-E858-81AA-2A57-EE102605E3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0520" y="6681200"/>
                  <a:ext cx="246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88779EC-3B46-E000-C870-4D58006415F5}"/>
                    </a:ext>
                  </a:extLst>
                </p14:cNvPr>
                <p14:cNvContentPartPr/>
                <p14:nvPr/>
              </p14:nvContentPartPr>
              <p14:xfrm>
                <a:off x="1240160" y="6664640"/>
                <a:ext cx="286920" cy="14796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88779EC-3B46-E000-C870-4D58006415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22520" y="6646640"/>
                  <a:ext cx="322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AFD0D6F1-471B-A0B7-DF17-C04977C5485D}"/>
                    </a:ext>
                  </a:extLst>
                </p14:cNvPr>
                <p14:cNvContentPartPr/>
                <p14:nvPr/>
              </p14:nvContentPartPr>
              <p14:xfrm>
                <a:off x="1337720" y="6639440"/>
                <a:ext cx="266040" cy="18288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AFD0D6F1-471B-A0B7-DF17-C04977C548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19720" y="6621440"/>
                  <a:ext cx="301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EA1F94A4-A49D-1CDA-F7F7-35347E4BD5A6}"/>
                    </a:ext>
                  </a:extLst>
                </p14:cNvPr>
                <p14:cNvContentPartPr/>
                <p14:nvPr/>
              </p14:nvContentPartPr>
              <p14:xfrm>
                <a:off x="1385240" y="6674360"/>
                <a:ext cx="299520" cy="16884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EA1F94A4-A49D-1CDA-F7F7-35347E4BD5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7240" y="6656720"/>
                  <a:ext cx="335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036A9AA9-C1BA-375E-3577-A00280DD175E}"/>
                    </a:ext>
                  </a:extLst>
                </p14:cNvPr>
                <p14:cNvContentPartPr/>
                <p14:nvPr/>
              </p14:nvContentPartPr>
              <p14:xfrm>
                <a:off x="1514840" y="6683440"/>
                <a:ext cx="275760" cy="16092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036A9AA9-C1BA-375E-3577-A00280DD175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97200" y="6665440"/>
                  <a:ext cx="311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989EF1B-FD57-6E56-890C-BB829E274A95}"/>
                    </a:ext>
                  </a:extLst>
                </p14:cNvPr>
                <p14:cNvContentPartPr/>
                <p14:nvPr/>
              </p14:nvContentPartPr>
              <p14:xfrm>
                <a:off x="1612400" y="6691720"/>
                <a:ext cx="270000" cy="15084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989EF1B-FD57-6E56-890C-BB829E274A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94400" y="6674080"/>
                  <a:ext cx="305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EF46A308-B394-00D5-835E-AD37D79DC942}"/>
                    </a:ext>
                  </a:extLst>
                </p14:cNvPr>
                <p14:cNvContentPartPr/>
                <p14:nvPr/>
              </p14:nvContentPartPr>
              <p14:xfrm>
                <a:off x="1772960" y="6657520"/>
                <a:ext cx="266760" cy="16236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EF46A308-B394-00D5-835E-AD37D79DC94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55320" y="6639520"/>
                  <a:ext cx="302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543AF8DD-BF58-1565-8D6A-8CDD626D5842}"/>
                    </a:ext>
                  </a:extLst>
                </p14:cNvPr>
                <p14:cNvContentPartPr/>
                <p14:nvPr/>
              </p14:nvContentPartPr>
              <p14:xfrm>
                <a:off x="1926680" y="6679480"/>
                <a:ext cx="202320" cy="13068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543AF8DD-BF58-1565-8D6A-8CDD626D58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08680" y="6661480"/>
                  <a:ext cx="237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E1326B8-9DED-3F1D-EB6E-96FE2ED4EE2A}"/>
                    </a:ext>
                  </a:extLst>
                </p14:cNvPr>
                <p14:cNvContentPartPr/>
                <p14:nvPr/>
              </p14:nvContentPartPr>
              <p14:xfrm>
                <a:off x="1896080" y="6679480"/>
                <a:ext cx="314640" cy="18396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E1326B8-9DED-3F1D-EB6E-96FE2ED4EE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78080" y="6661480"/>
                  <a:ext cx="35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74BEAC5C-D81B-A1A1-1F8C-DA238DCD59B4}"/>
                    </a:ext>
                  </a:extLst>
                </p14:cNvPr>
                <p14:cNvContentPartPr/>
                <p14:nvPr/>
              </p14:nvContentPartPr>
              <p14:xfrm>
                <a:off x="2092280" y="6724640"/>
                <a:ext cx="161640" cy="11520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74BEAC5C-D81B-A1A1-1F8C-DA238DCD59B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74280" y="6707000"/>
                  <a:ext cx="197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E5B6F0B-A571-5A55-2324-5D376E2E48D2}"/>
                    </a:ext>
                  </a:extLst>
                </p14:cNvPr>
                <p14:cNvContentPartPr/>
                <p14:nvPr/>
              </p14:nvContentPartPr>
              <p14:xfrm>
                <a:off x="2279480" y="6708800"/>
                <a:ext cx="65520" cy="4716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E5B6F0B-A571-5A55-2324-5D376E2E48D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61480" y="6691160"/>
                  <a:ext cx="101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CDE62488-F56F-C41E-EBB5-97DDF526525A}"/>
                    </a:ext>
                  </a:extLst>
                </p14:cNvPr>
                <p14:cNvContentPartPr/>
                <p14:nvPr/>
              </p14:nvContentPartPr>
              <p14:xfrm>
                <a:off x="2272280" y="6219920"/>
                <a:ext cx="118440" cy="6840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CDE62488-F56F-C41E-EBB5-97DDF52652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54280" y="6201920"/>
                  <a:ext cx="154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8315B0CF-AC0A-8309-5B1B-683C7BB3C6D3}"/>
                    </a:ext>
                  </a:extLst>
                </p14:cNvPr>
                <p14:cNvContentPartPr/>
                <p14:nvPr/>
              </p14:nvContentPartPr>
              <p14:xfrm>
                <a:off x="2321960" y="6202640"/>
                <a:ext cx="127080" cy="11484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8315B0CF-AC0A-8309-5B1B-683C7BB3C6D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04320" y="6184640"/>
                  <a:ext cx="162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71C25421-91DA-B705-606C-8C373AE8C8DB}"/>
                    </a:ext>
                  </a:extLst>
                </p14:cNvPr>
                <p14:cNvContentPartPr/>
                <p14:nvPr/>
              </p14:nvContentPartPr>
              <p14:xfrm>
                <a:off x="2261120" y="6219920"/>
                <a:ext cx="257040" cy="21528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71C25421-91DA-B705-606C-8C373AE8C8D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43480" y="6201920"/>
                  <a:ext cx="292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154CC424-14D7-51A1-69DD-25637831FE81}"/>
                    </a:ext>
                  </a:extLst>
                </p14:cNvPr>
                <p14:cNvContentPartPr/>
                <p14:nvPr/>
              </p14:nvContentPartPr>
              <p14:xfrm>
                <a:off x="2286320" y="6246200"/>
                <a:ext cx="303840" cy="26064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154CC424-14D7-51A1-69DD-25637831FE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68680" y="6228200"/>
                  <a:ext cx="339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010B562-BEF6-8332-0FE2-BC46B72CFBAC}"/>
                    </a:ext>
                  </a:extLst>
                </p14:cNvPr>
                <p14:cNvContentPartPr/>
                <p14:nvPr/>
              </p14:nvContentPartPr>
              <p14:xfrm>
                <a:off x="2268680" y="6202640"/>
                <a:ext cx="469440" cy="37368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010B562-BEF6-8332-0FE2-BC46B72CFB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51040" y="6184640"/>
                  <a:ext cx="505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22DFC19D-47D5-FAFB-510B-2DB263DD20B4}"/>
                    </a:ext>
                  </a:extLst>
                </p14:cNvPr>
                <p14:cNvContentPartPr/>
                <p14:nvPr/>
              </p14:nvContentPartPr>
              <p14:xfrm>
                <a:off x="2241320" y="6270680"/>
                <a:ext cx="506520" cy="41220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22DFC19D-47D5-FAFB-510B-2DB263DD20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23320" y="6252680"/>
                  <a:ext cx="542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CBD8E140-AF83-4D32-268F-5FB56BE79D20}"/>
                    </a:ext>
                  </a:extLst>
                </p14:cNvPr>
                <p14:cNvContentPartPr/>
                <p14:nvPr/>
              </p14:nvContentPartPr>
              <p14:xfrm>
                <a:off x="2303240" y="6295160"/>
                <a:ext cx="493200" cy="41400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CBD8E140-AF83-4D32-268F-5FB56BE79D2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85240" y="6277160"/>
                  <a:ext cx="5288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8AB92FDD-76C1-629B-8B4E-A7238F1AAAD1}"/>
                    </a:ext>
                  </a:extLst>
                </p14:cNvPr>
                <p14:cNvContentPartPr/>
                <p14:nvPr/>
              </p14:nvContentPartPr>
              <p14:xfrm>
                <a:off x="2379920" y="6270680"/>
                <a:ext cx="554040" cy="42588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8AB92FDD-76C1-629B-8B4E-A7238F1AAAD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62280" y="6252680"/>
                  <a:ext cx="589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1D1A46FF-16C2-ACC7-2548-E6D7B0A5256B}"/>
                    </a:ext>
                  </a:extLst>
                </p14:cNvPr>
                <p14:cNvContentPartPr/>
                <p14:nvPr/>
              </p14:nvContentPartPr>
              <p14:xfrm>
                <a:off x="2458760" y="6296600"/>
                <a:ext cx="541440" cy="40284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1D1A46FF-16C2-ACC7-2548-E6D7B0A525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40760" y="6278600"/>
                  <a:ext cx="5770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948523E-BFCA-3D95-1C58-A652B8DAD256}"/>
                    </a:ext>
                  </a:extLst>
                </p14:cNvPr>
                <p14:cNvContentPartPr/>
                <p14:nvPr/>
              </p14:nvContentPartPr>
              <p14:xfrm>
                <a:off x="2563880" y="6262040"/>
                <a:ext cx="587160" cy="42012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948523E-BFCA-3D95-1C58-A652B8DAD2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45880" y="6244400"/>
                  <a:ext cx="6228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E0238582-F38D-4DCF-CCAF-FABABB7C985D}"/>
                    </a:ext>
                  </a:extLst>
                </p14:cNvPr>
                <p14:cNvContentPartPr/>
                <p14:nvPr/>
              </p14:nvContentPartPr>
              <p14:xfrm>
                <a:off x="2585120" y="6269960"/>
                <a:ext cx="699840" cy="48744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E0238582-F38D-4DCF-CCAF-FABABB7C98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67120" y="6252320"/>
                  <a:ext cx="7354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387DD399-CEAC-6ED0-10E2-3BC56FCC392B}"/>
                    </a:ext>
                  </a:extLst>
                </p14:cNvPr>
                <p14:cNvContentPartPr/>
                <p14:nvPr/>
              </p14:nvContentPartPr>
              <p14:xfrm>
                <a:off x="2672600" y="6269960"/>
                <a:ext cx="745920" cy="51588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387DD399-CEAC-6ED0-10E2-3BC56FCC392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54600" y="6252320"/>
                  <a:ext cx="7815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B5E86D26-8ED1-AAD3-A7AF-90F33FDF4069}"/>
                    </a:ext>
                  </a:extLst>
                </p14:cNvPr>
                <p14:cNvContentPartPr/>
                <p14:nvPr/>
              </p14:nvContentPartPr>
              <p14:xfrm>
                <a:off x="2867720" y="6254120"/>
                <a:ext cx="694440" cy="46584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B5E86D26-8ED1-AAD3-A7AF-90F33FDF406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50080" y="6236480"/>
                  <a:ext cx="7300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AFF99710-7F8C-6F0A-359A-3ED96422FC11}"/>
                    </a:ext>
                  </a:extLst>
                </p14:cNvPr>
                <p14:cNvContentPartPr/>
                <p14:nvPr/>
              </p14:nvContentPartPr>
              <p14:xfrm>
                <a:off x="2935760" y="6254840"/>
                <a:ext cx="749520" cy="51516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AFF99710-7F8C-6F0A-359A-3ED96422FC1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17760" y="6236840"/>
                  <a:ext cx="7851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83F54463-8309-473A-E57C-B293E260BBF7}"/>
                    </a:ext>
                  </a:extLst>
                </p14:cNvPr>
                <p14:cNvContentPartPr/>
                <p14:nvPr/>
              </p14:nvContentPartPr>
              <p14:xfrm>
                <a:off x="3152120" y="6190040"/>
                <a:ext cx="725400" cy="53676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83F54463-8309-473A-E57C-B293E260BBF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34480" y="6172040"/>
                  <a:ext cx="7610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5B7524CC-DCD5-F8B3-0095-4E8ED3070DB9}"/>
                    </a:ext>
                  </a:extLst>
                </p14:cNvPr>
                <p14:cNvContentPartPr/>
                <p14:nvPr/>
              </p14:nvContentPartPr>
              <p14:xfrm>
                <a:off x="3285680" y="6296600"/>
                <a:ext cx="593640" cy="40968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5B7524CC-DCD5-F8B3-0095-4E8ED3070DB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267680" y="6278600"/>
                  <a:ext cx="6292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5B5E8A57-031D-92E3-C71F-B1F10206F53A}"/>
                    </a:ext>
                  </a:extLst>
                </p14:cNvPr>
                <p14:cNvContentPartPr/>
                <p14:nvPr/>
              </p14:nvContentPartPr>
              <p14:xfrm>
                <a:off x="3294680" y="6295160"/>
                <a:ext cx="647280" cy="46152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5B5E8A57-031D-92E3-C71F-B1F10206F53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276680" y="6277160"/>
                  <a:ext cx="6829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D96A4368-B8F0-DFA1-B4F2-99153EF55552}"/>
                    </a:ext>
                  </a:extLst>
                </p14:cNvPr>
                <p14:cNvContentPartPr/>
                <p14:nvPr/>
              </p14:nvContentPartPr>
              <p14:xfrm>
                <a:off x="3482240" y="6371840"/>
                <a:ext cx="426600" cy="34776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D96A4368-B8F0-DFA1-B4F2-99153EF555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64240" y="6353840"/>
                  <a:ext cx="462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39851BA2-EA0D-6B9D-06D9-848689807B75}"/>
                    </a:ext>
                  </a:extLst>
                </p14:cNvPr>
                <p14:cNvContentPartPr/>
                <p14:nvPr/>
              </p14:nvContentPartPr>
              <p14:xfrm>
                <a:off x="3587360" y="6430520"/>
                <a:ext cx="402840" cy="27324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39851BA2-EA0D-6B9D-06D9-848689807B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69720" y="6412880"/>
                  <a:ext cx="438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C0E80E6D-415A-3492-0ACB-77F05E8DF302}"/>
                    </a:ext>
                  </a:extLst>
                </p14:cNvPr>
                <p14:cNvContentPartPr/>
                <p14:nvPr/>
              </p14:nvContentPartPr>
              <p14:xfrm>
                <a:off x="3700760" y="6569480"/>
                <a:ext cx="182520" cy="13320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C0E80E6D-415A-3492-0ACB-77F05E8DF3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82760" y="6551480"/>
                  <a:ext cx="21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F3AE47AC-49A8-83E3-7AB4-AF88E47B6CD7}"/>
                    </a:ext>
                  </a:extLst>
                </p14:cNvPr>
                <p14:cNvContentPartPr/>
                <p14:nvPr/>
              </p14:nvContentPartPr>
              <p14:xfrm>
                <a:off x="3805880" y="6606920"/>
                <a:ext cx="154800" cy="10620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F3AE47AC-49A8-83E3-7AB4-AF88E47B6CD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88240" y="6589280"/>
                  <a:ext cx="190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435D0604-6E24-17D9-1B65-0A5FE276CB5B}"/>
                    </a:ext>
                  </a:extLst>
                </p14:cNvPr>
                <p14:cNvContentPartPr/>
                <p14:nvPr/>
              </p14:nvContentPartPr>
              <p14:xfrm>
                <a:off x="3971120" y="6623480"/>
                <a:ext cx="41760" cy="6408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435D0604-6E24-17D9-1B65-0A5FE276CB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53480" y="6605840"/>
                  <a:ext cx="77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C6FD9E5F-0518-D22E-E925-7591DA3D5072}"/>
                    </a:ext>
                  </a:extLst>
                </p14:cNvPr>
                <p14:cNvContentPartPr/>
                <p14:nvPr/>
              </p14:nvContentPartPr>
              <p14:xfrm>
                <a:off x="2301800" y="6694400"/>
                <a:ext cx="107640" cy="5112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C6FD9E5F-0518-D22E-E925-7591DA3D507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83800" y="6676400"/>
                  <a:ext cx="143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4C50F0D9-C10D-0387-6405-ED941BCF4E58}"/>
                    </a:ext>
                  </a:extLst>
                </p14:cNvPr>
                <p14:cNvContentPartPr/>
                <p14:nvPr/>
              </p14:nvContentPartPr>
              <p14:xfrm>
                <a:off x="2442200" y="6668480"/>
                <a:ext cx="79920" cy="4392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4C50F0D9-C10D-0387-6405-ED941BCF4E5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24200" y="6650840"/>
                  <a:ext cx="115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12B1BE6F-45A1-FCCB-09C7-491BDDE3ADFF}"/>
                    </a:ext>
                  </a:extLst>
                </p14:cNvPr>
                <p14:cNvContentPartPr/>
                <p14:nvPr/>
              </p14:nvContentPartPr>
              <p14:xfrm>
                <a:off x="2360480" y="6752360"/>
                <a:ext cx="29880" cy="2808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12B1BE6F-45A1-FCCB-09C7-491BDDE3AD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2480" y="6734720"/>
                  <a:ext cx="65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50E4D33A-9330-DCDB-C8ED-A16697A1CB92}"/>
                    </a:ext>
                  </a:extLst>
                </p14:cNvPr>
                <p14:cNvContentPartPr/>
                <p14:nvPr/>
              </p14:nvContentPartPr>
              <p14:xfrm>
                <a:off x="2251040" y="6664160"/>
                <a:ext cx="365760" cy="12888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50E4D33A-9330-DCDB-C8ED-A16697A1CB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33040" y="6646160"/>
                  <a:ext cx="401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50148D1C-364D-5CE3-AC3C-2B5F70205AF7}"/>
                    </a:ext>
                  </a:extLst>
                </p14:cNvPr>
                <p14:cNvContentPartPr/>
                <p14:nvPr/>
              </p14:nvContentPartPr>
              <p14:xfrm>
                <a:off x="2339960" y="6722840"/>
                <a:ext cx="426600" cy="9864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50148D1C-364D-5CE3-AC3C-2B5F70205AF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22320" y="6704840"/>
                  <a:ext cx="46224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C8EF2FF2-343D-FECF-DDE0-9CBE10740489}"/>
                  </a:ext>
                </a:extLst>
              </p14:cNvPr>
              <p14:cNvContentPartPr/>
              <p14:nvPr/>
            </p14:nvContentPartPr>
            <p14:xfrm>
              <a:off x="619160" y="3846080"/>
              <a:ext cx="781560" cy="116280"/>
            </p14:xfrm>
          </p:contentPart>
        </mc:Choice>
        <mc:Fallback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C8EF2FF2-343D-FECF-DDE0-9CBE1074048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01520" y="3828080"/>
                <a:ext cx="81720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F9CF6DC4-E34B-3E7C-225A-A6125B5121F5}"/>
              </a:ext>
            </a:extLst>
          </p:cNvPr>
          <p:cNvGrpSpPr/>
          <p:nvPr/>
        </p:nvGrpSpPr>
        <p:grpSpPr>
          <a:xfrm>
            <a:off x="611960" y="4888280"/>
            <a:ext cx="936000" cy="132840"/>
            <a:chOff x="611960" y="4888280"/>
            <a:chExt cx="93600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80CE025F-502C-51C4-4DFF-A269D5EDC3F4}"/>
                    </a:ext>
                  </a:extLst>
                </p14:cNvPr>
                <p14:cNvContentPartPr/>
                <p14:nvPr/>
              </p14:nvContentPartPr>
              <p14:xfrm>
                <a:off x="622760" y="4975040"/>
                <a:ext cx="5040" cy="252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80CE025F-502C-51C4-4DFF-A269D5EDC3F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4760" y="4957400"/>
                  <a:ext cx="40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AD9D5400-4ECB-C27D-7BF9-6EAE48EEC64F}"/>
                    </a:ext>
                  </a:extLst>
                </p14:cNvPr>
                <p14:cNvContentPartPr/>
                <p14:nvPr/>
              </p14:nvContentPartPr>
              <p14:xfrm>
                <a:off x="611960" y="4948760"/>
                <a:ext cx="875520" cy="3096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AD9D5400-4ECB-C27D-7BF9-6EAE48EEC64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4320" y="4930760"/>
                  <a:ext cx="911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5ACC4D10-F3FC-BFBC-0CE6-55EF753AF59A}"/>
                    </a:ext>
                  </a:extLst>
                </p14:cNvPr>
                <p14:cNvContentPartPr/>
                <p14:nvPr/>
              </p14:nvContentPartPr>
              <p14:xfrm>
                <a:off x="1464080" y="4888280"/>
                <a:ext cx="83880" cy="13284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5ACC4D10-F3FC-BFBC-0CE6-55EF753AF5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46440" y="4870280"/>
                  <a:ext cx="11952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1E18A088-7117-F87F-0FC9-EE56189B1233}"/>
              </a:ext>
            </a:extLst>
          </p:cNvPr>
          <p:cNvGrpSpPr/>
          <p:nvPr/>
        </p:nvGrpSpPr>
        <p:grpSpPr>
          <a:xfrm>
            <a:off x="868280" y="4000880"/>
            <a:ext cx="255240" cy="260640"/>
            <a:chOff x="868280" y="4000880"/>
            <a:chExt cx="2552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D62F0208-D096-31D5-68E5-9AF359C83708}"/>
                    </a:ext>
                  </a:extLst>
                </p14:cNvPr>
                <p14:cNvContentPartPr/>
                <p14:nvPr/>
              </p14:nvContentPartPr>
              <p14:xfrm>
                <a:off x="892040" y="4174040"/>
                <a:ext cx="136080" cy="8748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D62F0208-D096-31D5-68E5-9AF359C8370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4400" y="4156400"/>
                  <a:ext cx="171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34041069-7B38-AE28-1D11-B05B1ACA6DCF}"/>
                    </a:ext>
                  </a:extLst>
                </p14:cNvPr>
                <p14:cNvContentPartPr/>
                <p14:nvPr/>
              </p14:nvContentPartPr>
              <p14:xfrm>
                <a:off x="890960" y="4136960"/>
                <a:ext cx="138960" cy="9828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34041069-7B38-AE28-1D11-B05B1ACA6DC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2960" y="4119320"/>
                  <a:ext cx="174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09F74B6D-C061-627E-1E2C-1C0CA7151898}"/>
                    </a:ext>
                  </a:extLst>
                </p14:cNvPr>
                <p14:cNvContentPartPr/>
                <p14:nvPr/>
              </p14:nvContentPartPr>
              <p14:xfrm>
                <a:off x="868280" y="4040480"/>
                <a:ext cx="154440" cy="1008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09F74B6D-C061-627E-1E2C-1C0CA71518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0640" y="4022840"/>
                  <a:ext cx="190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7061925A-531C-A56C-3382-11293E4AC5C0}"/>
                    </a:ext>
                  </a:extLst>
                </p14:cNvPr>
                <p14:cNvContentPartPr/>
                <p14:nvPr/>
              </p14:nvContentPartPr>
              <p14:xfrm>
                <a:off x="1047200" y="4000880"/>
                <a:ext cx="76320" cy="8712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7061925A-531C-A56C-3382-11293E4AC5C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9200" y="3982880"/>
                  <a:ext cx="11196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8F06AACE-4E9E-370C-8BB1-87EEC764AB2F}"/>
              </a:ext>
            </a:extLst>
          </p:cNvPr>
          <p:cNvGrpSpPr/>
          <p:nvPr/>
        </p:nvGrpSpPr>
        <p:grpSpPr>
          <a:xfrm>
            <a:off x="719960" y="4386080"/>
            <a:ext cx="783360" cy="316080"/>
            <a:chOff x="719960" y="4386080"/>
            <a:chExt cx="78336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8581B44E-C99D-B7C0-A505-4787B7236DD5}"/>
                    </a:ext>
                  </a:extLst>
                </p14:cNvPr>
                <p14:cNvContentPartPr/>
                <p14:nvPr/>
              </p14:nvContentPartPr>
              <p14:xfrm>
                <a:off x="719960" y="4386080"/>
                <a:ext cx="213120" cy="26892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8581B44E-C99D-B7C0-A505-4787B7236D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02320" y="4368440"/>
                  <a:ext cx="248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97C6E647-E391-40C5-D1E6-B54DD9D297AE}"/>
                    </a:ext>
                  </a:extLst>
                </p14:cNvPr>
                <p14:cNvContentPartPr/>
                <p14:nvPr/>
              </p14:nvContentPartPr>
              <p14:xfrm>
                <a:off x="1010840" y="4646720"/>
                <a:ext cx="15480" cy="5544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97C6E647-E391-40C5-D1E6-B54DD9D297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2840" y="4628720"/>
                  <a:ext cx="51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1169D356-C9DA-8F38-D92A-8C285E103982}"/>
                    </a:ext>
                  </a:extLst>
                </p14:cNvPr>
                <p14:cNvContentPartPr/>
                <p14:nvPr/>
              </p14:nvContentPartPr>
              <p14:xfrm>
                <a:off x="1002200" y="4559240"/>
                <a:ext cx="5040" cy="1620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1169D356-C9DA-8F38-D92A-8C285E10398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4560" y="4541600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468E72E-5F68-BF37-94D2-75C4A8959F28}"/>
                    </a:ext>
                  </a:extLst>
                </p14:cNvPr>
                <p14:cNvContentPartPr/>
                <p14:nvPr/>
              </p14:nvContentPartPr>
              <p14:xfrm>
                <a:off x="1130000" y="4532240"/>
                <a:ext cx="83880" cy="1368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468E72E-5F68-BF37-94D2-75C4A8959F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2360" y="4514600"/>
                  <a:ext cx="11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9E895257-5884-6F8F-FA1D-C44A4CC73836}"/>
                    </a:ext>
                  </a:extLst>
                </p14:cNvPr>
                <p14:cNvContentPartPr/>
                <p14:nvPr/>
              </p14:nvContentPartPr>
              <p14:xfrm>
                <a:off x="1155920" y="4593080"/>
                <a:ext cx="79920" cy="756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9E895257-5884-6F8F-FA1D-C44A4CC7383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7920" y="4575440"/>
                  <a:ext cx="115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20E01A06-D5BB-FC64-6DCB-6FECBE6A693A}"/>
                    </a:ext>
                  </a:extLst>
                </p14:cNvPr>
                <p14:cNvContentPartPr/>
                <p14:nvPr/>
              </p14:nvContentPartPr>
              <p14:xfrm>
                <a:off x="1319360" y="4493720"/>
                <a:ext cx="183960" cy="14508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20E01A06-D5BB-FC64-6DCB-6FECBE6A69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01360" y="4475720"/>
                  <a:ext cx="2196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uppo 182">
            <a:extLst>
              <a:ext uri="{FF2B5EF4-FFF2-40B4-BE49-F238E27FC236}">
                <a16:creationId xmlns:a16="http://schemas.microsoft.com/office/drawing/2014/main" id="{A9151AFD-76D4-6089-8073-2E17037E8500}"/>
              </a:ext>
            </a:extLst>
          </p:cNvPr>
          <p:cNvGrpSpPr/>
          <p:nvPr/>
        </p:nvGrpSpPr>
        <p:grpSpPr>
          <a:xfrm>
            <a:off x="6729800" y="6129200"/>
            <a:ext cx="3658320" cy="690840"/>
            <a:chOff x="6729800" y="6129200"/>
            <a:chExt cx="3658320" cy="6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9582A2F7-6409-A538-22E7-ABC960758454}"/>
                    </a:ext>
                  </a:extLst>
                </p14:cNvPr>
                <p14:cNvContentPartPr/>
                <p14:nvPr/>
              </p14:nvContentPartPr>
              <p14:xfrm>
                <a:off x="6865880" y="6129200"/>
                <a:ext cx="1833120" cy="5760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9582A2F7-6409-A538-22E7-ABC9607584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48240" y="6111560"/>
                  <a:ext cx="1868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F4A89562-1901-FD9B-9D05-DC2BD089A572}"/>
                    </a:ext>
                  </a:extLst>
                </p14:cNvPr>
                <p14:cNvContentPartPr/>
                <p14:nvPr/>
              </p14:nvContentPartPr>
              <p14:xfrm>
                <a:off x="8696840" y="6131720"/>
                <a:ext cx="38520" cy="43200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F4A89562-1901-FD9B-9D05-DC2BD089A57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78840" y="6114080"/>
                  <a:ext cx="74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5C5DCCA1-8D76-DF3A-E831-DAB765793C33}"/>
                    </a:ext>
                  </a:extLst>
                </p14:cNvPr>
                <p14:cNvContentPartPr/>
                <p14:nvPr/>
              </p14:nvContentPartPr>
              <p14:xfrm>
                <a:off x="8711960" y="6523040"/>
                <a:ext cx="47160" cy="13572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5C5DCCA1-8D76-DF3A-E831-DAB765793C3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93960" y="6505400"/>
                  <a:ext cx="82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0F58EC11-AEEF-83D8-2309-37769C037133}"/>
                    </a:ext>
                  </a:extLst>
                </p14:cNvPr>
                <p14:cNvContentPartPr/>
                <p14:nvPr/>
              </p14:nvContentPartPr>
              <p14:xfrm>
                <a:off x="8735000" y="6665600"/>
                <a:ext cx="1609560" cy="4392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0F58EC11-AEEF-83D8-2309-37769C0371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17000" y="6647600"/>
                  <a:ext cx="1645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15086814-A349-AFC4-AF99-29CCB5D29F55}"/>
                    </a:ext>
                  </a:extLst>
                </p14:cNvPr>
                <p14:cNvContentPartPr/>
                <p14:nvPr/>
              </p14:nvContentPartPr>
              <p14:xfrm>
                <a:off x="6729800" y="6215960"/>
                <a:ext cx="235800" cy="44856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15086814-A349-AFC4-AF99-29CCB5D29F5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11800" y="6197960"/>
                  <a:ext cx="2714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18B64524-390D-2D38-D388-28684C10B387}"/>
                    </a:ext>
                  </a:extLst>
                </p14:cNvPr>
                <p14:cNvContentPartPr/>
                <p14:nvPr/>
              </p14:nvContentPartPr>
              <p14:xfrm>
                <a:off x="6790280" y="6289760"/>
                <a:ext cx="339840" cy="37260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18B64524-390D-2D38-D388-28684C10B38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72280" y="6272120"/>
                  <a:ext cx="3754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80A778AE-D167-6790-0D4F-6BCCB5694002}"/>
                    </a:ext>
                  </a:extLst>
                </p14:cNvPr>
                <p14:cNvContentPartPr/>
                <p14:nvPr/>
              </p14:nvContentPartPr>
              <p14:xfrm>
                <a:off x="6779840" y="6219920"/>
                <a:ext cx="347040" cy="34488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80A778AE-D167-6790-0D4F-6BCCB56940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61840" y="6201920"/>
                  <a:ext cx="3826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1E476CB1-3ECA-A44B-4D5A-787392500B04}"/>
                    </a:ext>
                  </a:extLst>
                </p14:cNvPr>
                <p14:cNvContentPartPr/>
                <p14:nvPr/>
              </p14:nvContentPartPr>
              <p14:xfrm>
                <a:off x="6777680" y="6194720"/>
                <a:ext cx="241560" cy="44136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1E476CB1-3ECA-A44B-4D5A-787392500B0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60040" y="6176720"/>
                  <a:ext cx="277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EFACF6B5-EFA8-1C59-5DB4-E81A65F20B75}"/>
                    </a:ext>
                  </a:extLst>
                </p14:cNvPr>
                <p14:cNvContentPartPr/>
                <p14:nvPr/>
              </p14:nvContentPartPr>
              <p14:xfrm>
                <a:off x="6793880" y="6240800"/>
                <a:ext cx="367200" cy="47628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EFACF6B5-EFA8-1C59-5DB4-E81A65F20B7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76240" y="6223160"/>
                  <a:ext cx="4028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14BD6185-679A-C0CA-C614-9528704C1C44}"/>
                    </a:ext>
                  </a:extLst>
                </p14:cNvPr>
                <p14:cNvContentPartPr/>
                <p14:nvPr/>
              </p14:nvContentPartPr>
              <p14:xfrm>
                <a:off x="6899000" y="6240080"/>
                <a:ext cx="432720" cy="50256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14BD6185-679A-C0CA-C614-9528704C1C4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81000" y="6222440"/>
                  <a:ext cx="4683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BCB481F4-317D-DAF6-A24A-A70F7F2646B6}"/>
                    </a:ext>
                  </a:extLst>
                </p14:cNvPr>
                <p14:cNvContentPartPr/>
                <p14:nvPr/>
              </p14:nvContentPartPr>
              <p14:xfrm>
                <a:off x="6877760" y="6198680"/>
                <a:ext cx="526320" cy="55224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BCB481F4-317D-DAF6-A24A-A70F7F2646B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60120" y="6180680"/>
                  <a:ext cx="5619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C9BC4F6D-CEDE-28E3-0DC7-577F266E4773}"/>
                    </a:ext>
                  </a:extLst>
                </p14:cNvPr>
                <p14:cNvContentPartPr/>
                <p14:nvPr/>
              </p14:nvContentPartPr>
              <p14:xfrm>
                <a:off x="6955160" y="6160160"/>
                <a:ext cx="554400" cy="59040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C9BC4F6D-CEDE-28E3-0DC7-577F266E477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937160" y="6142520"/>
                  <a:ext cx="5900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5CCBD23E-CBA3-44C4-B335-FC4D39FCE397}"/>
                    </a:ext>
                  </a:extLst>
                </p14:cNvPr>
                <p14:cNvContentPartPr/>
                <p14:nvPr/>
              </p14:nvContentPartPr>
              <p14:xfrm>
                <a:off x="7016720" y="6261320"/>
                <a:ext cx="455400" cy="50004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5CCBD23E-CBA3-44C4-B335-FC4D39FCE39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98720" y="6243680"/>
                  <a:ext cx="4910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C55B801D-C5C7-1CB4-C38B-C7B7395A40FD}"/>
                    </a:ext>
                  </a:extLst>
                </p14:cNvPr>
                <p14:cNvContentPartPr/>
                <p14:nvPr/>
              </p14:nvContentPartPr>
              <p14:xfrm>
                <a:off x="7112840" y="6221000"/>
                <a:ext cx="523800" cy="56196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C55B801D-C5C7-1CB4-C38B-C7B7395A40F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94840" y="6203360"/>
                  <a:ext cx="55944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D2B7A7E1-7DB0-DDF5-5122-848A9DF8CD9B}"/>
                    </a:ext>
                  </a:extLst>
                </p14:cNvPr>
                <p14:cNvContentPartPr/>
                <p14:nvPr/>
              </p14:nvContentPartPr>
              <p14:xfrm>
                <a:off x="7149560" y="6258080"/>
                <a:ext cx="516240" cy="496080"/>
              </p14:xfrm>
            </p:contentPart>
          </mc:Choice>
          <mc:Fallback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D2B7A7E1-7DB0-DDF5-5122-848A9DF8CD9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31560" y="6240440"/>
                  <a:ext cx="551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A8CCA290-9D43-DBBA-DC39-6124A50C2B28}"/>
                    </a:ext>
                  </a:extLst>
                </p14:cNvPr>
                <p14:cNvContentPartPr/>
                <p14:nvPr/>
              </p14:nvContentPartPr>
              <p14:xfrm>
                <a:off x="7287080" y="6176000"/>
                <a:ext cx="553320" cy="56664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A8CCA290-9D43-DBBA-DC39-6124A50C2B2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269440" y="6158360"/>
                  <a:ext cx="5889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158FD395-8E45-5BCA-ED42-465F2038EE32}"/>
                    </a:ext>
                  </a:extLst>
                </p14:cNvPr>
                <p14:cNvContentPartPr/>
                <p14:nvPr/>
              </p14:nvContentPartPr>
              <p14:xfrm>
                <a:off x="7316960" y="6181400"/>
                <a:ext cx="589680" cy="56160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158FD395-8E45-5BCA-ED42-465F2038EE3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98960" y="6163760"/>
                  <a:ext cx="6253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7A0B040B-5F92-09B1-ADB7-CF9A3C1D5BA0}"/>
                    </a:ext>
                  </a:extLst>
                </p14:cNvPr>
                <p14:cNvContentPartPr/>
                <p14:nvPr/>
              </p14:nvContentPartPr>
              <p14:xfrm>
                <a:off x="7393280" y="6229640"/>
                <a:ext cx="559800" cy="51984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7A0B040B-5F92-09B1-ADB7-CF9A3C1D5BA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75280" y="6212000"/>
                  <a:ext cx="59544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E318F1F1-78CA-4D33-28B2-7D39BCEEE827}"/>
                    </a:ext>
                  </a:extLst>
                </p14:cNvPr>
                <p14:cNvContentPartPr/>
                <p14:nvPr/>
              </p14:nvContentPartPr>
              <p14:xfrm>
                <a:off x="7402640" y="6181400"/>
                <a:ext cx="641520" cy="610560"/>
              </p14:xfrm>
            </p:contentPart>
          </mc:Choice>
          <mc:Fallback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E318F1F1-78CA-4D33-28B2-7D39BCEEE82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384640" y="6163760"/>
                  <a:ext cx="6771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8D3D19F7-CC25-BEC1-CDD8-0F1BEE171C0F}"/>
                    </a:ext>
                  </a:extLst>
                </p14:cNvPr>
                <p14:cNvContentPartPr/>
                <p14:nvPr/>
              </p14:nvContentPartPr>
              <p14:xfrm>
                <a:off x="7566440" y="6249440"/>
                <a:ext cx="511920" cy="52632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8D3D19F7-CC25-BEC1-CDD8-0F1BEE171C0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48800" y="6231800"/>
                  <a:ext cx="5475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05B493FA-7B13-C958-F0E8-254346C83362}"/>
                    </a:ext>
                  </a:extLst>
                </p14:cNvPr>
                <p14:cNvContentPartPr/>
                <p14:nvPr/>
              </p14:nvContentPartPr>
              <p14:xfrm>
                <a:off x="7635920" y="6164120"/>
                <a:ext cx="610560" cy="54900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05B493FA-7B13-C958-F0E8-254346C8336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17920" y="6146480"/>
                  <a:ext cx="6462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454F9151-AE64-E642-A111-2F5B8D522B0E}"/>
                    </a:ext>
                  </a:extLst>
                </p14:cNvPr>
                <p14:cNvContentPartPr/>
                <p14:nvPr/>
              </p14:nvContentPartPr>
              <p14:xfrm>
                <a:off x="7677320" y="6184640"/>
                <a:ext cx="614520" cy="55944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454F9151-AE64-E642-A111-2F5B8D522B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59320" y="6167000"/>
                  <a:ext cx="6501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4D243455-8FD5-00D5-E480-53C7FAF1ACB1}"/>
                    </a:ext>
                  </a:extLst>
                </p14:cNvPr>
                <p14:cNvContentPartPr/>
                <p14:nvPr/>
              </p14:nvContentPartPr>
              <p14:xfrm>
                <a:off x="7763000" y="6168800"/>
                <a:ext cx="615240" cy="53640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4D243455-8FD5-00D5-E480-53C7FAF1ACB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45000" y="6151160"/>
                  <a:ext cx="6508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778D8775-D55E-E657-2FF8-B0E1F53FAA1F}"/>
                    </a:ext>
                  </a:extLst>
                </p14:cNvPr>
                <p14:cNvContentPartPr/>
                <p14:nvPr/>
              </p14:nvContentPartPr>
              <p14:xfrm>
                <a:off x="7865600" y="6190040"/>
                <a:ext cx="594360" cy="53280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778D8775-D55E-E657-2FF8-B0E1F53FAA1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47960" y="6172040"/>
                  <a:ext cx="6300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17E41AC7-3FC6-AC50-598D-C1C5CB33089C}"/>
                    </a:ext>
                  </a:extLst>
                </p14:cNvPr>
                <p14:cNvContentPartPr/>
                <p14:nvPr/>
              </p14:nvContentPartPr>
              <p14:xfrm>
                <a:off x="7892240" y="6152960"/>
                <a:ext cx="708120" cy="55620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17E41AC7-3FC6-AC50-598D-C1C5CB33089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74240" y="6135320"/>
                  <a:ext cx="743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EDCC80E4-4D12-5BD8-094E-98FD5A6589FE}"/>
                    </a:ext>
                  </a:extLst>
                </p14:cNvPr>
                <p14:cNvContentPartPr/>
                <p14:nvPr/>
              </p14:nvContentPartPr>
              <p14:xfrm>
                <a:off x="8008160" y="6275360"/>
                <a:ext cx="792360" cy="43056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EDCC80E4-4D12-5BD8-094E-98FD5A6589F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90160" y="6257360"/>
                  <a:ext cx="8280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9C4809A0-D889-993C-9CEE-F33DAB459AF7}"/>
                    </a:ext>
                  </a:extLst>
                </p14:cNvPr>
                <p14:cNvContentPartPr/>
                <p14:nvPr/>
              </p14:nvContentPartPr>
              <p14:xfrm>
                <a:off x="8075840" y="6184640"/>
                <a:ext cx="610560" cy="55080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9C4809A0-D889-993C-9CEE-F33DAB459AF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058200" y="6167000"/>
                  <a:ext cx="6462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3ACFDACB-B0C6-B6EC-932B-07E3BB60C810}"/>
                    </a:ext>
                  </a:extLst>
                </p14:cNvPr>
                <p14:cNvContentPartPr/>
                <p14:nvPr/>
              </p14:nvContentPartPr>
              <p14:xfrm>
                <a:off x="8098880" y="6156920"/>
                <a:ext cx="556560" cy="45792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3ACFDACB-B0C6-B6EC-932B-07E3BB60C8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081240" y="6139280"/>
                  <a:ext cx="5922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7C1FC072-3F55-08C5-9F93-98220F8A2BC4}"/>
                    </a:ext>
                  </a:extLst>
                </p14:cNvPr>
                <p14:cNvContentPartPr/>
                <p14:nvPr/>
              </p14:nvContentPartPr>
              <p14:xfrm>
                <a:off x="8156480" y="6249440"/>
                <a:ext cx="474840" cy="44244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7C1FC072-3F55-08C5-9F93-98220F8A2BC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138480" y="6231800"/>
                  <a:ext cx="5104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0EC380D2-94DD-90B7-6B92-7016D9E0933C}"/>
                    </a:ext>
                  </a:extLst>
                </p14:cNvPr>
                <p14:cNvContentPartPr/>
                <p14:nvPr/>
              </p14:nvContentPartPr>
              <p14:xfrm>
                <a:off x="8167280" y="6291200"/>
                <a:ext cx="519120" cy="46368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0EC380D2-94DD-90B7-6B92-7016D9E0933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49640" y="6273200"/>
                  <a:ext cx="55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4286AA76-084B-B515-A519-531AE7ADEA30}"/>
                    </a:ext>
                  </a:extLst>
                </p14:cNvPr>
                <p14:cNvContentPartPr/>
                <p14:nvPr/>
              </p14:nvContentPartPr>
              <p14:xfrm>
                <a:off x="8242160" y="6328280"/>
                <a:ext cx="461520" cy="40428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4286AA76-084B-B515-A519-531AE7ADEA3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24160" y="6310280"/>
                  <a:ext cx="497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609C9F97-3DCE-58CB-0A1D-A1863CF481ED}"/>
                    </a:ext>
                  </a:extLst>
                </p14:cNvPr>
                <p14:cNvContentPartPr/>
                <p14:nvPr/>
              </p14:nvContentPartPr>
              <p14:xfrm>
                <a:off x="8341520" y="6371840"/>
                <a:ext cx="338400" cy="36720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609C9F97-3DCE-58CB-0A1D-A1863CF481E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323880" y="6353840"/>
                  <a:ext cx="3740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393F0CC1-DF60-B159-2654-88E165032A80}"/>
                    </a:ext>
                  </a:extLst>
                </p14:cNvPr>
                <p14:cNvContentPartPr/>
                <p14:nvPr/>
              </p14:nvContentPartPr>
              <p14:xfrm>
                <a:off x="8400200" y="6417560"/>
                <a:ext cx="331200" cy="31644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393F0CC1-DF60-B159-2654-88E165032A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82560" y="6399560"/>
                  <a:ext cx="366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BBA3E53D-DCEA-8523-DB0E-B929CC835DCB}"/>
                    </a:ext>
                  </a:extLst>
                </p14:cNvPr>
                <p14:cNvContentPartPr/>
                <p14:nvPr/>
              </p14:nvContentPartPr>
              <p14:xfrm>
                <a:off x="8431160" y="6494240"/>
                <a:ext cx="262800" cy="28512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BBA3E53D-DCEA-8523-DB0E-B929CC835DC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13520" y="6476240"/>
                  <a:ext cx="298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7CD3E8AA-56C1-8440-97EF-328AF5C9822D}"/>
                    </a:ext>
                  </a:extLst>
                </p14:cNvPr>
                <p14:cNvContentPartPr/>
                <p14:nvPr/>
              </p14:nvContentPartPr>
              <p14:xfrm>
                <a:off x="8500280" y="6598640"/>
                <a:ext cx="219240" cy="17352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7CD3E8AA-56C1-8440-97EF-328AF5C9822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82640" y="6580640"/>
                  <a:ext cx="254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2F9F86F5-4B23-DA17-218B-E841EAA170C7}"/>
                    </a:ext>
                  </a:extLst>
                </p14:cNvPr>
                <p14:cNvContentPartPr/>
                <p14:nvPr/>
              </p14:nvContentPartPr>
              <p14:xfrm>
                <a:off x="8528720" y="6628160"/>
                <a:ext cx="166320" cy="15228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2F9F86F5-4B23-DA17-218B-E841EAA170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10720" y="6610520"/>
                  <a:ext cx="201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23DA9C5E-CACA-A6F7-CA95-C57A58B77CE7}"/>
                    </a:ext>
                  </a:extLst>
                </p14:cNvPr>
                <p14:cNvContentPartPr/>
                <p14:nvPr/>
              </p14:nvContentPartPr>
              <p14:xfrm>
                <a:off x="8616200" y="6673880"/>
                <a:ext cx="111960" cy="11052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23DA9C5E-CACA-A6F7-CA95-C57A58B77CE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98560" y="6655880"/>
                  <a:ext cx="147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C203A84B-34E9-4E48-5D87-6895197C7173}"/>
                    </a:ext>
                  </a:extLst>
                </p14:cNvPr>
                <p14:cNvContentPartPr/>
                <p14:nvPr/>
              </p14:nvContentPartPr>
              <p14:xfrm>
                <a:off x="8688920" y="6712040"/>
                <a:ext cx="65520" cy="7092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C203A84B-34E9-4E48-5D87-6895197C717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671280" y="6694400"/>
                  <a:ext cx="101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271FA3E2-B8BE-F697-7838-6394589BB51E}"/>
                    </a:ext>
                  </a:extLst>
                </p14:cNvPr>
                <p14:cNvContentPartPr/>
                <p14:nvPr/>
              </p14:nvContentPartPr>
              <p14:xfrm>
                <a:off x="8788280" y="6712040"/>
                <a:ext cx="53640" cy="6516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271FA3E2-B8BE-F697-7838-6394589BB51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70640" y="6694400"/>
                  <a:ext cx="89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0731B4CC-9D9C-5E95-2A01-99FFC8DFFB6C}"/>
                    </a:ext>
                  </a:extLst>
                </p14:cNvPr>
                <p14:cNvContentPartPr/>
                <p14:nvPr/>
              </p14:nvContentPartPr>
              <p14:xfrm>
                <a:off x="8796920" y="6727880"/>
                <a:ext cx="113040" cy="8316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0731B4CC-9D9C-5E95-2A01-99FFC8DFFB6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79280" y="6710240"/>
                  <a:ext cx="148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EA0022AF-C481-2B9B-7D1B-1A2156B84AE2}"/>
                    </a:ext>
                  </a:extLst>
                </p14:cNvPr>
                <p14:cNvContentPartPr/>
                <p14:nvPr/>
              </p14:nvContentPartPr>
              <p14:xfrm>
                <a:off x="8823560" y="6726080"/>
                <a:ext cx="153720" cy="84240"/>
              </p14:xfrm>
            </p:contentPart>
          </mc:Choice>
          <mc:Fallback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EA0022AF-C481-2B9B-7D1B-1A2156B84AE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05560" y="6708080"/>
                  <a:ext cx="189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E55101B6-2698-B9A5-2658-6969F8985AE2}"/>
                    </a:ext>
                  </a:extLst>
                </p14:cNvPr>
                <p14:cNvContentPartPr/>
                <p14:nvPr/>
              </p14:nvContentPartPr>
              <p14:xfrm>
                <a:off x="8903480" y="6733280"/>
                <a:ext cx="111960" cy="7236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E55101B6-2698-B9A5-2658-6969F8985AE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85840" y="6715640"/>
                  <a:ext cx="147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C50F7118-3A9F-FE9A-103D-FAA6A2DB493D}"/>
                    </a:ext>
                  </a:extLst>
                </p14:cNvPr>
                <p14:cNvContentPartPr/>
                <p14:nvPr/>
              </p14:nvContentPartPr>
              <p14:xfrm>
                <a:off x="9001040" y="6724640"/>
                <a:ext cx="134280" cy="8784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C50F7118-3A9F-FE9A-103D-FAA6A2DB493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83400" y="6707000"/>
                  <a:ext cx="169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51888DB8-47BD-725B-9752-A635043C416E}"/>
                    </a:ext>
                  </a:extLst>
                </p14:cNvPr>
                <p14:cNvContentPartPr/>
                <p14:nvPr/>
              </p14:nvContentPartPr>
              <p14:xfrm>
                <a:off x="9072680" y="6736520"/>
                <a:ext cx="99000" cy="72360"/>
              </p14:xfrm>
            </p:contentPart>
          </mc:Choice>
          <mc:Fallback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51888DB8-47BD-725B-9752-A635043C416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54680" y="6718880"/>
                  <a:ext cx="134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CC8E5DD8-B4AC-91F3-995C-C210486F804D}"/>
                    </a:ext>
                  </a:extLst>
                </p14:cNvPr>
                <p14:cNvContentPartPr/>
                <p14:nvPr/>
              </p14:nvContentPartPr>
              <p14:xfrm>
                <a:off x="9154400" y="6726080"/>
                <a:ext cx="139320" cy="7920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CC8E5DD8-B4AC-91F3-995C-C210486F804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136400" y="6708080"/>
                  <a:ext cx="174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057C37DA-D2A5-026A-64CE-C63A0647EBC7}"/>
                    </a:ext>
                  </a:extLst>
                </p14:cNvPr>
                <p14:cNvContentPartPr/>
                <p14:nvPr/>
              </p14:nvContentPartPr>
              <p14:xfrm>
                <a:off x="9255200" y="6737240"/>
                <a:ext cx="89640" cy="6264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057C37DA-D2A5-026A-64CE-C63A0647EBC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237200" y="6719600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D4A5CE60-F52D-186F-F128-0D777F1E3345}"/>
                    </a:ext>
                  </a:extLst>
                </p14:cNvPr>
                <p14:cNvContentPartPr/>
                <p14:nvPr/>
              </p14:nvContentPartPr>
              <p14:xfrm>
                <a:off x="9390920" y="6712040"/>
                <a:ext cx="117360" cy="9072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D4A5CE60-F52D-186F-F128-0D777F1E334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372920" y="6694400"/>
                  <a:ext cx="153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C5ACEBAE-7CC9-47A2-7542-C1CE336E8159}"/>
                    </a:ext>
                  </a:extLst>
                </p14:cNvPr>
                <p14:cNvContentPartPr/>
                <p14:nvPr/>
              </p14:nvContentPartPr>
              <p14:xfrm>
                <a:off x="9418280" y="6707000"/>
                <a:ext cx="207360" cy="11304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C5ACEBAE-7CC9-47A2-7542-C1CE336E815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400280" y="6689000"/>
                  <a:ext cx="243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6A39CAB8-CCD5-09CF-8B6B-A969FFA7F350}"/>
                    </a:ext>
                  </a:extLst>
                </p14:cNvPr>
                <p14:cNvContentPartPr/>
                <p14:nvPr/>
              </p14:nvContentPartPr>
              <p14:xfrm>
                <a:off x="9510080" y="6694400"/>
                <a:ext cx="414360" cy="10764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6A39CAB8-CCD5-09CF-8B6B-A969FFA7F35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492080" y="6676760"/>
                  <a:ext cx="450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8C49D052-A069-46B6-9D1B-EBCC300A7783}"/>
                    </a:ext>
                  </a:extLst>
                </p14:cNvPr>
                <p14:cNvContentPartPr/>
                <p14:nvPr/>
              </p14:nvContentPartPr>
              <p14:xfrm>
                <a:off x="10013360" y="6696920"/>
                <a:ext cx="45000" cy="684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8C49D052-A069-46B6-9D1B-EBCC300A778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995720" y="6679280"/>
                  <a:ext cx="80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D5167AFA-B74A-9DB1-478D-FF2A9DC2722E}"/>
                    </a:ext>
                  </a:extLst>
                </p14:cNvPr>
                <p14:cNvContentPartPr/>
                <p14:nvPr/>
              </p14:nvContentPartPr>
              <p14:xfrm>
                <a:off x="9942440" y="6699800"/>
                <a:ext cx="134280" cy="83520"/>
              </p14:xfrm>
            </p:contentPart>
          </mc:Choice>
          <mc:Fallback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D5167AFA-B74A-9DB1-478D-FF2A9DC2722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24440" y="6681800"/>
                  <a:ext cx="169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03004841-E37F-8261-93FE-353C4FD094C1}"/>
                    </a:ext>
                  </a:extLst>
                </p14:cNvPr>
                <p14:cNvContentPartPr/>
                <p14:nvPr/>
              </p14:nvContentPartPr>
              <p14:xfrm>
                <a:off x="10101200" y="6712040"/>
                <a:ext cx="286920" cy="7452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03004841-E37F-8261-93FE-353C4FD094C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083560" y="6694400"/>
                  <a:ext cx="322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95A2E394-5617-5F22-080E-DA8B6243510D}"/>
                    </a:ext>
                  </a:extLst>
                </p14:cNvPr>
                <p14:cNvContentPartPr/>
                <p14:nvPr/>
              </p14:nvContentPartPr>
              <p14:xfrm>
                <a:off x="6808280" y="6240080"/>
                <a:ext cx="96120" cy="24228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95A2E394-5617-5F22-080E-DA8B624351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90280" y="6222440"/>
                  <a:ext cx="131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4CE58286-770A-6392-E238-D2E3990E8934}"/>
                    </a:ext>
                  </a:extLst>
                </p14:cNvPr>
                <p14:cNvContentPartPr/>
                <p14:nvPr/>
              </p14:nvContentPartPr>
              <p14:xfrm>
                <a:off x="6828440" y="6568760"/>
                <a:ext cx="360" cy="3024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4CE58286-770A-6392-E238-D2E3990E893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10800" y="6550760"/>
                  <a:ext cx="360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4F90648A-B74E-C92D-E485-441DC2882A77}"/>
              </a:ext>
            </a:extLst>
          </p:cNvPr>
          <p:cNvGrpSpPr/>
          <p:nvPr/>
        </p:nvGrpSpPr>
        <p:grpSpPr>
          <a:xfrm>
            <a:off x="6803960" y="5558240"/>
            <a:ext cx="3800880" cy="1047600"/>
            <a:chOff x="6803960" y="5558240"/>
            <a:chExt cx="3800880" cy="10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E99DDE2D-E526-3E5B-3D84-E3B92642A46E}"/>
                    </a:ext>
                  </a:extLst>
                </p14:cNvPr>
                <p14:cNvContentPartPr/>
                <p14:nvPr/>
              </p14:nvContentPartPr>
              <p14:xfrm>
                <a:off x="6803960" y="5575160"/>
                <a:ext cx="45720" cy="504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E99DDE2D-E526-3E5B-3D84-E3B92642A46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786320" y="5557520"/>
                  <a:ext cx="81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14FAF6F4-562C-359A-511C-1B4275774D79}"/>
                    </a:ext>
                  </a:extLst>
                </p14:cNvPr>
                <p14:cNvContentPartPr/>
                <p14:nvPr/>
              </p14:nvContentPartPr>
              <p14:xfrm>
                <a:off x="7065680" y="5570120"/>
                <a:ext cx="133560" cy="1440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14FAF6F4-562C-359A-511C-1B4275774D7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48040" y="5552120"/>
                  <a:ext cx="16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1DF940CD-DC27-9B8B-554B-9D15E8C0568C}"/>
                    </a:ext>
                  </a:extLst>
                </p14:cNvPr>
                <p14:cNvContentPartPr/>
                <p14:nvPr/>
              </p14:nvContentPartPr>
              <p14:xfrm>
                <a:off x="7390040" y="5583080"/>
                <a:ext cx="10800" cy="108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1DF940CD-DC27-9B8B-554B-9D15E8C0568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72040" y="5565440"/>
                  <a:ext cx="46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4DE13DA9-237F-6396-2EBC-3BE42AF554E2}"/>
                    </a:ext>
                  </a:extLst>
                </p14:cNvPr>
                <p14:cNvContentPartPr/>
                <p14:nvPr/>
              </p14:nvContentPartPr>
              <p14:xfrm>
                <a:off x="7526480" y="5593880"/>
                <a:ext cx="32040" cy="648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4DE13DA9-237F-6396-2EBC-3BE42AF554E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08480" y="5575880"/>
                  <a:ext cx="67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4A26FE07-6F8D-39E3-C964-90AF4A302923}"/>
                    </a:ext>
                  </a:extLst>
                </p14:cNvPr>
                <p14:cNvContentPartPr/>
                <p14:nvPr/>
              </p14:nvContentPartPr>
              <p14:xfrm>
                <a:off x="7912040" y="5562920"/>
                <a:ext cx="120960" cy="21600"/>
              </p14:xfrm>
            </p:contentPart>
          </mc:Choice>
          <mc:Fallback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4A26FE07-6F8D-39E3-C964-90AF4A30292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94040" y="5544920"/>
                  <a:ext cx="156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2C1A6E7D-98BF-8872-A747-A59DD458CE81}"/>
                    </a:ext>
                  </a:extLst>
                </p14:cNvPr>
                <p14:cNvContentPartPr/>
                <p14:nvPr/>
              </p14:nvContentPartPr>
              <p14:xfrm>
                <a:off x="8169440" y="5558240"/>
                <a:ext cx="172440" cy="1224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2C1A6E7D-98BF-8872-A747-A59DD458CE8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51800" y="5540240"/>
                  <a:ext cx="208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54F08B09-2586-692E-F074-3CF1DDBD263A}"/>
                    </a:ext>
                  </a:extLst>
                </p14:cNvPr>
                <p14:cNvContentPartPr/>
                <p14:nvPr/>
              </p14:nvContentPartPr>
              <p14:xfrm>
                <a:off x="8521520" y="5579840"/>
                <a:ext cx="187560" cy="468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54F08B09-2586-692E-F074-3CF1DDBD263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03520" y="5561840"/>
                  <a:ext cx="223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C9EE99D6-7D6C-F927-DA6A-7C6439EDAB07}"/>
                    </a:ext>
                  </a:extLst>
                </p14:cNvPr>
                <p14:cNvContentPartPr/>
                <p14:nvPr/>
              </p14:nvContentPartPr>
              <p14:xfrm>
                <a:off x="8959640" y="5599640"/>
                <a:ext cx="20160" cy="3600"/>
              </p14:xfrm>
            </p:contentPart>
          </mc:Choice>
          <mc:Fallback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C9EE99D6-7D6C-F927-DA6A-7C6439EDAB0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42000" y="5582000"/>
                  <a:ext cx="55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71A18B34-C16A-3F21-3D80-C0A26E8C522B}"/>
                    </a:ext>
                  </a:extLst>
                </p14:cNvPr>
                <p14:cNvContentPartPr/>
                <p14:nvPr/>
              </p14:nvContentPartPr>
              <p14:xfrm>
                <a:off x="9246200" y="5610440"/>
                <a:ext cx="103680" cy="9000"/>
              </p14:xfrm>
            </p:contentPart>
          </mc:Choice>
          <mc:Fallback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71A18B34-C16A-3F21-3D80-C0A26E8C522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228560" y="5592440"/>
                  <a:ext cx="139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44673924-1088-F029-28B8-788ECE064D54}"/>
                    </a:ext>
                  </a:extLst>
                </p14:cNvPr>
                <p14:cNvContentPartPr/>
                <p14:nvPr/>
              </p14:nvContentPartPr>
              <p14:xfrm>
                <a:off x="9559400" y="5592440"/>
                <a:ext cx="87480" cy="5760"/>
              </p14:xfrm>
            </p:contentPart>
          </mc:Choice>
          <mc:Fallback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44673924-1088-F029-28B8-788ECE064D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541400" y="5574800"/>
                  <a:ext cx="123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36657523-67A8-7B87-13CA-9DB1B9EB8496}"/>
                    </a:ext>
                  </a:extLst>
                </p14:cNvPr>
                <p14:cNvContentPartPr/>
                <p14:nvPr/>
              </p14:nvContentPartPr>
              <p14:xfrm>
                <a:off x="9950720" y="5587040"/>
                <a:ext cx="8280" cy="180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36657523-67A8-7B87-13CA-9DB1B9EB849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933080" y="5569400"/>
                  <a:ext cx="43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E183FF87-7B69-473C-A56C-00A1D6D7A213}"/>
                    </a:ext>
                  </a:extLst>
                </p14:cNvPr>
                <p14:cNvContentPartPr/>
                <p14:nvPr/>
              </p14:nvContentPartPr>
              <p14:xfrm>
                <a:off x="10164920" y="5604320"/>
                <a:ext cx="177120" cy="5760"/>
              </p14:xfrm>
            </p:contentPart>
          </mc:Choice>
          <mc:Fallback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E183FF87-7B69-473C-A56C-00A1D6D7A21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147280" y="5586320"/>
                  <a:ext cx="21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09DC7277-1645-AABB-D19C-466B09F2DB5B}"/>
                    </a:ext>
                  </a:extLst>
                </p14:cNvPr>
                <p14:cNvContentPartPr/>
                <p14:nvPr/>
              </p14:nvContentPartPr>
              <p14:xfrm>
                <a:off x="10431320" y="5592440"/>
                <a:ext cx="173520" cy="504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09DC7277-1645-AABB-D19C-466B09F2DB5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413320" y="5574800"/>
                  <a:ext cx="209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B4E1357B-C8D1-0C58-5438-431D374CC67E}"/>
                    </a:ext>
                  </a:extLst>
                </p14:cNvPr>
                <p14:cNvContentPartPr/>
                <p14:nvPr/>
              </p14:nvContentPartPr>
              <p14:xfrm>
                <a:off x="7190960" y="5660480"/>
                <a:ext cx="52560" cy="352800"/>
              </p14:xfrm>
            </p:contentPart>
          </mc:Choice>
          <mc:Fallback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B4E1357B-C8D1-0C58-5438-431D374CC67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172960" y="5642840"/>
                  <a:ext cx="88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AF44A6C8-A37B-9485-B0F2-197F75D7F3FA}"/>
                    </a:ext>
                  </a:extLst>
                </p14:cNvPr>
                <p14:cNvContentPartPr/>
                <p14:nvPr/>
              </p14:nvContentPartPr>
              <p14:xfrm>
                <a:off x="7353680" y="5744000"/>
                <a:ext cx="171720" cy="25272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AF44A6C8-A37B-9485-B0F2-197F75D7F3F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336040" y="5726000"/>
                  <a:ext cx="207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0CD44297-89F7-1AD5-EFAE-677E1EC7CD7B}"/>
                    </a:ext>
                  </a:extLst>
                </p14:cNvPr>
                <p14:cNvContentPartPr/>
                <p14:nvPr/>
              </p14:nvContentPartPr>
              <p14:xfrm>
                <a:off x="7590920" y="5944880"/>
                <a:ext cx="114840" cy="11484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0CD44297-89F7-1AD5-EFAE-677E1EC7CD7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573280" y="5926880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3A1D2998-CB4F-0753-CDD6-4F6643BA9DB5}"/>
                    </a:ext>
                  </a:extLst>
                </p14:cNvPr>
                <p14:cNvContentPartPr/>
                <p14:nvPr/>
              </p14:nvContentPartPr>
              <p14:xfrm>
                <a:off x="9306680" y="5728520"/>
                <a:ext cx="81720" cy="877320"/>
              </p14:xfrm>
            </p:contentPart>
          </mc:Choice>
          <mc:Fallback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3A1D2998-CB4F-0753-CDD6-4F6643BA9D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89040" y="5710880"/>
                  <a:ext cx="1173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2DADC50D-6E17-F53A-C295-6576F2F0CB40}"/>
                    </a:ext>
                  </a:extLst>
                </p14:cNvPr>
                <p14:cNvContentPartPr/>
                <p14:nvPr/>
              </p14:nvContentPartPr>
              <p14:xfrm>
                <a:off x="9526280" y="6032720"/>
                <a:ext cx="163080" cy="276480"/>
              </p14:xfrm>
            </p:contentPart>
          </mc:Choice>
          <mc:Fallback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2DADC50D-6E17-F53A-C295-6576F2F0CB4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08640" y="6014720"/>
                  <a:ext cx="198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4AD283CB-6013-6845-035C-AD72A2934A96}"/>
                    </a:ext>
                  </a:extLst>
                </p14:cNvPr>
                <p14:cNvContentPartPr/>
                <p14:nvPr/>
              </p14:nvContentPartPr>
              <p14:xfrm>
                <a:off x="9785480" y="6277520"/>
                <a:ext cx="93240" cy="11880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4AD283CB-6013-6845-035C-AD72A2934A9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767480" y="6259880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867EF543-B55F-D6EA-6754-0B3DC33F38BF}"/>
                    </a:ext>
                  </a:extLst>
                </p14:cNvPr>
                <p14:cNvContentPartPr/>
                <p14:nvPr/>
              </p14:nvContentPartPr>
              <p14:xfrm>
                <a:off x="9974480" y="6102200"/>
                <a:ext cx="110880" cy="18900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867EF543-B55F-D6EA-6754-0B3DC33F38B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56840" y="6084200"/>
                  <a:ext cx="146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1C625A74-8BF1-14B3-8CD6-AE7B7C285AF6}"/>
                    </a:ext>
                  </a:extLst>
                </p14:cNvPr>
                <p14:cNvContentPartPr/>
                <p14:nvPr/>
              </p14:nvContentPartPr>
              <p14:xfrm>
                <a:off x="10190120" y="6001040"/>
                <a:ext cx="127440" cy="32040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1C625A74-8BF1-14B3-8CD6-AE7B7C285AF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172120" y="5983040"/>
                  <a:ext cx="163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EE1581EE-4658-68FB-2CA6-B1219307E3BC}"/>
                    </a:ext>
                  </a:extLst>
                </p14:cNvPr>
                <p14:cNvContentPartPr/>
                <p14:nvPr/>
              </p14:nvContentPartPr>
              <p14:xfrm>
                <a:off x="10360760" y="6322160"/>
                <a:ext cx="65520" cy="10368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EE1581EE-4658-68FB-2CA6-B1219307E3B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42760" y="6304160"/>
                  <a:ext cx="1011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uppo 218">
            <a:extLst>
              <a:ext uri="{FF2B5EF4-FFF2-40B4-BE49-F238E27FC236}">
                <a16:creationId xmlns:a16="http://schemas.microsoft.com/office/drawing/2014/main" id="{8DC92829-7F8C-8499-82A3-5D37CAF78401}"/>
              </a:ext>
            </a:extLst>
          </p:cNvPr>
          <p:cNvGrpSpPr/>
          <p:nvPr/>
        </p:nvGrpSpPr>
        <p:grpSpPr>
          <a:xfrm>
            <a:off x="4550554" y="4538486"/>
            <a:ext cx="1015920" cy="741960"/>
            <a:chOff x="6351440" y="4700000"/>
            <a:chExt cx="101592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EC2C8CB4-2764-3A7E-C05E-12A40DF1AEB5}"/>
                    </a:ext>
                  </a:extLst>
                </p14:cNvPr>
                <p14:cNvContentPartPr/>
                <p14:nvPr/>
              </p14:nvContentPartPr>
              <p14:xfrm>
                <a:off x="6694520" y="4921040"/>
                <a:ext cx="33480" cy="42336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EC2C8CB4-2764-3A7E-C05E-12A40DF1AEB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676520" y="4903040"/>
                  <a:ext cx="691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2EF908C0-78E5-36B5-C885-E90C7915B979}"/>
                    </a:ext>
                  </a:extLst>
                </p14:cNvPr>
                <p14:cNvContentPartPr/>
                <p14:nvPr/>
              </p14:nvContentPartPr>
              <p14:xfrm>
                <a:off x="6591200" y="5238200"/>
                <a:ext cx="535320" cy="1368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2EF908C0-78E5-36B5-C885-E90C7915B9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73560" y="5220200"/>
                  <a:ext cx="570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DA9C0769-92C7-D473-7013-3CD3AB71EC1C}"/>
                    </a:ext>
                  </a:extLst>
                </p14:cNvPr>
                <p14:cNvContentPartPr/>
                <p14:nvPr/>
              </p14:nvContentPartPr>
              <p14:xfrm>
                <a:off x="7162520" y="5179880"/>
                <a:ext cx="79200" cy="10800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DA9C0769-92C7-D473-7013-3CD3AB71EC1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144880" y="5162240"/>
                  <a:ext cx="114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E2BCF86D-F581-FAFA-E396-2EEB4C1534A8}"/>
                    </a:ext>
                  </a:extLst>
                </p14:cNvPr>
                <p14:cNvContentPartPr/>
                <p14:nvPr/>
              </p14:nvContentPartPr>
              <p14:xfrm>
                <a:off x="7286000" y="5281760"/>
                <a:ext cx="81360" cy="16020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E2BCF86D-F581-FAFA-E396-2EEB4C1534A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268000" y="5264120"/>
                  <a:ext cx="117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DDC7570A-DC31-E637-E2FA-1D2563D0FD35}"/>
                    </a:ext>
                  </a:extLst>
                </p14:cNvPr>
                <p14:cNvContentPartPr/>
                <p14:nvPr/>
              </p14:nvContentPartPr>
              <p14:xfrm>
                <a:off x="7243520" y="5306240"/>
                <a:ext cx="112680" cy="12132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DDC7570A-DC31-E637-E2FA-1D2563D0FD3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225880" y="5288600"/>
                  <a:ext cx="148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14F3C843-7FB5-B4A6-DE7B-B53B1E8D41B8}"/>
                    </a:ext>
                  </a:extLst>
                </p14:cNvPr>
                <p14:cNvContentPartPr/>
                <p14:nvPr/>
              </p14:nvContentPartPr>
              <p14:xfrm>
                <a:off x="6643400" y="4883600"/>
                <a:ext cx="143280" cy="9360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14F3C843-7FB5-B4A6-DE7B-B53B1E8D41B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25400" y="4865960"/>
                  <a:ext cx="178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CD7467D1-8728-5086-1177-6FBD9A6EF1DF}"/>
                    </a:ext>
                  </a:extLst>
                </p14:cNvPr>
                <p14:cNvContentPartPr/>
                <p14:nvPr/>
              </p14:nvContentPartPr>
              <p14:xfrm>
                <a:off x="6351440" y="4700000"/>
                <a:ext cx="162000" cy="30168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CD7467D1-8728-5086-1177-6FBD9A6EF1D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33440" y="4682360"/>
                  <a:ext cx="19764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9295DD61-8CCE-F980-E731-E4323BC46C99}"/>
              </a:ext>
            </a:extLst>
          </p:cNvPr>
          <p:cNvGrpSpPr/>
          <p:nvPr/>
        </p:nvGrpSpPr>
        <p:grpSpPr>
          <a:xfrm>
            <a:off x="433400" y="5388320"/>
            <a:ext cx="6295320" cy="1095480"/>
            <a:chOff x="433400" y="5388320"/>
            <a:chExt cx="6295320" cy="10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FF955361-C1E4-8F47-381C-EF76EE9C5C8D}"/>
                    </a:ext>
                  </a:extLst>
                </p14:cNvPr>
                <p14:cNvContentPartPr/>
                <p14:nvPr/>
              </p14:nvContentPartPr>
              <p14:xfrm>
                <a:off x="433400" y="5388320"/>
                <a:ext cx="100440" cy="1116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FF955361-C1E4-8F47-381C-EF76EE9C5C8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15760" y="5370680"/>
                  <a:ext cx="13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600F6A96-CACE-F02C-7CD7-213AA01BAB85}"/>
                    </a:ext>
                  </a:extLst>
                </p14:cNvPr>
                <p14:cNvContentPartPr/>
                <p14:nvPr/>
              </p14:nvContentPartPr>
              <p14:xfrm>
                <a:off x="685400" y="5406680"/>
                <a:ext cx="112320" cy="576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600F6A96-CACE-F02C-7CD7-213AA01BAB8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67400" y="538904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AC128CA3-1F76-3EBB-D69C-D268597B3985}"/>
                    </a:ext>
                  </a:extLst>
                </p14:cNvPr>
                <p14:cNvContentPartPr/>
                <p14:nvPr/>
              </p14:nvContentPartPr>
              <p14:xfrm>
                <a:off x="903200" y="5423240"/>
                <a:ext cx="76680" cy="288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AC128CA3-1F76-3EBB-D69C-D268597B398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85560" y="5405600"/>
                  <a:ext cx="11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E6A88007-BE36-B4C6-5A5D-F7986901FA16}"/>
                    </a:ext>
                  </a:extLst>
                </p14:cNvPr>
                <p14:cNvContentPartPr/>
                <p14:nvPr/>
              </p14:nvContentPartPr>
              <p14:xfrm>
                <a:off x="1151240" y="5442320"/>
                <a:ext cx="55080" cy="972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E6A88007-BE36-B4C6-5A5D-F7986901FA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33240" y="5424680"/>
                  <a:ext cx="90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4DD49C48-7A84-9E1C-17F3-DB26C5C658A5}"/>
                    </a:ext>
                  </a:extLst>
                </p14:cNvPr>
                <p14:cNvContentPartPr/>
                <p14:nvPr/>
              </p14:nvContentPartPr>
              <p14:xfrm>
                <a:off x="1295960" y="5428640"/>
                <a:ext cx="125640" cy="22320"/>
              </p14:xfrm>
            </p:contentPart>
          </mc:Choice>
          <mc:Fallback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4DD49C48-7A84-9E1C-17F3-DB26C5C658A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278320" y="5410640"/>
                  <a:ext cx="161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FC51F4CA-6FFD-DB18-1EAF-937B242847CC}"/>
                    </a:ext>
                  </a:extLst>
                </p14:cNvPr>
                <p14:cNvContentPartPr/>
                <p14:nvPr/>
              </p14:nvContentPartPr>
              <p14:xfrm>
                <a:off x="1608440" y="5429720"/>
                <a:ext cx="85320" cy="900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FC51F4CA-6FFD-DB18-1EAF-937B242847C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90800" y="5412080"/>
                  <a:ext cx="120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F36B6D6E-D524-D441-178C-5998DCD1E17D}"/>
                    </a:ext>
                  </a:extLst>
                </p14:cNvPr>
                <p14:cNvContentPartPr/>
                <p14:nvPr/>
              </p14:nvContentPartPr>
              <p14:xfrm>
                <a:off x="1792400" y="5445920"/>
                <a:ext cx="107280" cy="900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F36B6D6E-D524-D441-178C-5998DCD1E17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774400" y="5427920"/>
                  <a:ext cx="142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3661637E-0CEE-4B10-E6FF-FCD5BA125484}"/>
                    </a:ext>
                  </a:extLst>
                </p14:cNvPr>
                <p14:cNvContentPartPr/>
                <p14:nvPr/>
              </p14:nvContentPartPr>
              <p14:xfrm>
                <a:off x="2023520" y="5431160"/>
                <a:ext cx="86400" cy="1152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3661637E-0CEE-4B10-E6FF-FCD5BA12548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05520" y="5413520"/>
                  <a:ext cx="1220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3A60CC1E-0F58-0FAB-FFCC-694597098999}"/>
                    </a:ext>
                  </a:extLst>
                </p14:cNvPr>
                <p14:cNvContentPartPr/>
                <p14:nvPr/>
              </p14:nvContentPartPr>
              <p14:xfrm>
                <a:off x="2312240" y="5437280"/>
                <a:ext cx="62280" cy="36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3A60CC1E-0F58-0FAB-FFCC-69459709899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294600" y="5419280"/>
                  <a:ext cx="97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D4E454BC-F34C-AE03-53B1-D8A3D56DAC33}"/>
                    </a:ext>
                  </a:extLst>
                </p14:cNvPr>
                <p14:cNvContentPartPr/>
                <p14:nvPr/>
              </p14:nvContentPartPr>
              <p14:xfrm>
                <a:off x="2545520" y="5445560"/>
                <a:ext cx="87480" cy="360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D4E454BC-F34C-AE03-53B1-D8A3D56DAC3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527880" y="5427920"/>
                  <a:ext cx="123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C479BB22-E8B8-CAA8-BFED-317D7CEFADE5}"/>
                    </a:ext>
                  </a:extLst>
                </p14:cNvPr>
                <p14:cNvContentPartPr/>
                <p14:nvPr/>
              </p14:nvContentPartPr>
              <p14:xfrm>
                <a:off x="2669360" y="5450960"/>
                <a:ext cx="62280" cy="756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C479BB22-E8B8-CAA8-BFED-317D7CEFADE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51720" y="5433320"/>
                  <a:ext cx="97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488B4DF5-67D8-9C6B-2AD9-2D041106A849}"/>
                    </a:ext>
                  </a:extLst>
                </p14:cNvPr>
                <p14:cNvContentPartPr/>
                <p14:nvPr/>
              </p14:nvContentPartPr>
              <p14:xfrm>
                <a:off x="2899400" y="5458880"/>
                <a:ext cx="83520" cy="828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488B4DF5-67D8-9C6B-2AD9-2D041106A84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881400" y="5441240"/>
                  <a:ext cx="119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171B112D-AF39-D511-DE33-DACB9BB4B36B}"/>
                    </a:ext>
                  </a:extLst>
                </p14:cNvPr>
                <p14:cNvContentPartPr/>
                <p14:nvPr/>
              </p14:nvContentPartPr>
              <p14:xfrm>
                <a:off x="3101720" y="5474720"/>
                <a:ext cx="74160" cy="1080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171B112D-AF39-D511-DE33-DACB9BB4B36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084080" y="5457080"/>
                  <a:ext cx="109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CF6C4B16-6E94-D2BB-71C6-FB8F41A3163C}"/>
                    </a:ext>
                  </a:extLst>
                </p14:cNvPr>
                <p14:cNvContentPartPr/>
                <p14:nvPr/>
              </p14:nvContentPartPr>
              <p14:xfrm>
                <a:off x="3342920" y="5489480"/>
                <a:ext cx="71640" cy="360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CF6C4B16-6E94-D2BB-71C6-FB8F41A3163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325280" y="5471480"/>
                  <a:ext cx="107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CF771FBE-F08B-AB07-CE2F-A9FF47152D44}"/>
                    </a:ext>
                  </a:extLst>
                </p14:cNvPr>
                <p14:cNvContentPartPr/>
                <p14:nvPr/>
              </p14:nvContentPartPr>
              <p14:xfrm>
                <a:off x="3618320" y="5492720"/>
                <a:ext cx="25560" cy="36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CF771FBE-F08B-AB07-CE2F-A9FF47152D4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600680" y="5474720"/>
                  <a:ext cx="61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CEAC99B-0765-BED6-5C58-F03C116D9788}"/>
                    </a:ext>
                  </a:extLst>
                </p14:cNvPr>
                <p14:cNvContentPartPr/>
                <p14:nvPr/>
              </p14:nvContentPartPr>
              <p14:xfrm>
                <a:off x="3833240" y="5508560"/>
                <a:ext cx="118440" cy="792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CEAC99B-0765-BED6-5C58-F03C116D978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815600" y="5490560"/>
                  <a:ext cx="154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A9701B3D-857E-F919-600C-B1C891ED2EA1}"/>
                    </a:ext>
                  </a:extLst>
                </p14:cNvPr>
                <p14:cNvContentPartPr/>
                <p14:nvPr/>
              </p14:nvContentPartPr>
              <p14:xfrm>
                <a:off x="4061840" y="5524400"/>
                <a:ext cx="49680" cy="900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A9701B3D-857E-F919-600C-B1C891ED2EA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044200" y="5506760"/>
                  <a:ext cx="85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80938E4C-9022-47A0-AF18-AA1D00F00C6D}"/>
                    </a:ext>
                  </a:extLst>
                </p14:cNvPr>
                <p14:cNvContentPartPr/>
                <p14:nvPr/>
              </p14:nvContentPartPr>
              <p14:xfrm>
                <a:off x="631040" y="5537000"/>
                <a:ext cx="52560" cy="94680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80938E4C-9022-47A0-AF18-AA1D00F00C6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13400" y="5519000"/>
                  <a:ext cx="8820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18F4E1DF-9C52-8020-FBE7-74B980965AE8}"/>
                    </a:ext>
                  </a:extLst>
                </p14:cNvPr>
                <p14:cNvContentPartPr/>
                <p14:nvPr/>
              </p14:nvContentPartPr>
              <p14:xfrm>
                <a:off x="939560" y="5873960"/>
                <a:ext cx="168480" cy="30240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18F4E1DF-9C52-8020-FBE7-74B980965AE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21920" y="5856320"/>
                  <a:ext cx="204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7BC0E10F-5BB5-3D60-042B-6632EA9AD2E5}"/>
                    </a:ext>
                  </a:extLst>
                </p14:cNvPr>
                <p14:cNvContentPartPr/>
                <p14:nvPr/>
              </p14:nvContentPartPr>
              <p14:xfrm>
                <a:off x="1110920" y="6205880"/>
                <a:ext cx="120240" cy="13788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7BC0E10F-5BB5-3D60-042B-6632EA9AD2E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93280" y="6187880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C815CF48-6044-E6EE-AEE7-DA4B57C83901}"/>
                    </a:ext>
                  </a:extLst>
                </p14:cNvPr>
                <p14:cNvContentPartPr/>
                <p14:nvPr/>
              </p14:nvContentPartPr>
              <p14:xfrm>
                <a:off x="2471720" y="5529080"/>
                <a:ext cx="60480" cy="51948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C815CF48-6044-E6EE-AEE7-DA4B57C8390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454080" y="5511080"/>
                  <a:ext cx="961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4F15FE5A-1DEB-03D5-B8F4-BEE3B5AB2FCA}"/>
                    </a:ext>
                  </a:extLst>
                </p14:cNvPr>
                <p14:cNvContentPartPr/>
                <p14:nvPr/>
              </p14:nvContentPartPr>
              <p14:xfrm>
                <a:off x="2798960" y="5667680"/>
                <a:ext cx="172080" cy="31356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4F15FE5A-1DEB-03D5-B8F4-BEE3B5AB2FC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81320" y="5650040"/>
                  <a:ext cx="207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05C863FA-B115-E1B7-1473-2F0D7678B92B}"/>
                    </a:ext>
                  </a:extLst>
                </p14:cNvPr>
                <p14:cNvContentPartPr/>
                <p14:nvPr/>
              </p14:nvContentPartPr>
              <p14:xfrm>
                <a:off x="3049160" y="5944520"/>
                <a:ext cx="105840" cy="10476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05C863FA-B115-E1B7-1473-2F0D7678B92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031160" y="5926880"/>
                  <a:ext cx="141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CE94FB63-8486-9E33-86C3-07E6152C2740}"/>
                    </a:ext>
                  </a:extLst>
                </p14:cNvPr>
                <p14:cNvContentPartPr/>
                <p14:nvPr/>
              </p14:nvContentPartPr>
              <p14:xfrm>
                <a:off x="3230960" y="5807360"/>
                <a:ext cx="78480" cy="11628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CE94FB63-8486-9E33-86C3-07E6152C274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212960" y="5789360"/>
                  <a:ext cx="114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527ABEC9-3EAF-1087-26AA-26A21C3A5A46}"/>
                    </a:ext>
                  </a:extLst>
                </p14:cNvPr>
                <p14:cNvContentPartPr/>
                <p14:nvPr/>
              </p14:nvContentPartPr>
              <p14:xfrm>
                <a:off x="3459560" y="5702960"/>
                <a:ext cx="156600" cy="29736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527ABEC9-3EAF-1087-26AA-26A21C3A5A4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441920" y="5684960"/>
                  <a:ext cx="192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B38C374E-B9F3-34AC-9A38-863E7D7E9642}"/>
                    </a:ext>
                  </a:extLst>
                </p14:cNvPr>
                <p14:cNvContentPartPr/>
                <p14:nvPr/>
              </p14:nvContentPartPr>
              <p14:xfrm>
                <a:off x="3706160" y="5974760"/>
                <a:ext cx="83160" cy="7056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B38C374E-B9F3-34AC-9A38-863E7D7E964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688160" y="5957120"/>
                  <a:ext cx="118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C3EB7AA0-F008-BB13-4489-44DFD510BAC0}"/>
                    </a:ext>
                  </a:extLst>
                </p14:cNvPr>
                <p14:cNvContentPartPr/>
                <p14:nvPr/>
              </p14:nvContentPartPr>
              <p14:xfrm>
                <a:off x="3941240" y="5505320"/>
                <a:ext cx="298080" cy="3312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C3EB7AA0-F008-BB13-4489-44DFD510BAC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923600" y="5487680"/>
                  <a:ext cx="333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D3F21C66-52C7-0E58-57DD-5DD79C57F771}"/>
                    </a:ext>
                  </a:extLst>
                </p14:cNvPr>
                <p14:cNvContentPartPr/>
                <p14:nvPr/>
              </p14:nvContentPartPr>
              <p14:xfrm>
                <a:off x="4402040" y="5504600"/>
                <a:ext cx="67680" cy="2880"/>
              </p14:xfrm>
            </p:contentPart>
          </mc:Choice>
          <mc:Fallback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D3F21C66-52C7-0E58-57DD-5DD79C57F77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384040" y="5486600"/>
                  <a:ext cx="103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EDB5091D-3C91-3EF6-3BF9-FDC50530C2BC}"/>
                    </a:ext>
                  </a:extLst>
                </p14:cNvPr>
                <p14:cNvContentPartPr/>
                <p14:nvPr/>
              </p14:nvContentPartPr>
              <p14:xfrm>
                <a:off x="4703720" y="5496680"/>
                <a:ext cx="60840" cy="6840"/>
              </p14:xfrm>
            </p:contentPart>
          </mc:Choice>
          <mc:Fallback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EDB5091D-3C91-3EF6-3BF9-FDC50530C2B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686080" y="5478680"/>
                  <a:ext cx="96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92F0FF49-A56D-97F8-823E-B08E2DCEFC0E}"/>
                    </a:ext>
                  </a:extLst>
                </p14:cNvPr>
                <p14:cNvContentPartPr/>
                <p14:nvPr/>
              </p14:nvContentPartPr>
              <p14:xfrm>
                <a:off x="4918640" y="5477600"/>
                <a:ext cx="51840" cy="14400"/>
              </p14:xfrm>
            </p:contentPart>
          </mc:Choice>
          <mc:Fallback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92F0FF49-A56D-97F8-823E-B08E2DCEFC0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901000" y="5459600"/>
                  <a:ext cx="87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D7FC9246-007B-ECCD-3B61-E99FB2C5823C}"/>
                    </a:ext>
                  </a:extLst>
                </p14:cNvPr>
                <p14:cNvContentPartPr/>
                <p14:nvPr/>
              </p14:nvContentPartPr>
              <p14:xfrm>
                <a:off x="5128160" y="5482640"/>
                <a:ext cx="59040" cy="648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D7FC9246-007B-ECCD-3B61-E99FB2C5823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110520" y="5465000"/>
                  <a:ext cx="94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AC3D8706-D58A-CAEA-1934-6A97EF42FEEB}"/>
                    </a:ext>
                  </a:extLst>
                </p14:cNvPr>
                <p14:cNvContentPartPr/>
                <p14:nvPr/>
              </p14:nvContentPartPr>
              <p14:xfrm>
                <a:off x="5511200" y="5480120"/>
                <a:ext cx="34560" cy="648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AC3D8706-D58A-CAEA-1934-6A97EF42FEE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493200" y="5462480"/>
                  <a:ext cx="70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D7692E5D-D194-E2D1-75FF-37E3ECDA9151}"/>
                    </a:ext>
                  </a:extLst>
                </p14:cNvPr>
                <p14:cNvContentPartPr/>
                <p14:nvPr/>
              </p14:nvContentPartPr>
              <p14:xfrm>
                <a:off x="5688320" y="5492720"/>
                <a:ext cx="13680" cy="2520"/>
              </p14:xfrm>
            </p:contentPart>
          </mc:Choice>
          <mc:Fallback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D7692E5D-D194-E2D1-75FF-37E3ECDA915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670680" y="5474720"/>
                  <a:ext cx="4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05EAAFF0-93E3-461B-FD6D-EEA27681CFFB}"/>
                    </a:ext>
                  </a:extLst>
                </p14:cNvPr>
                <p14:cNvContentPartPr/>
                <p14:nvPr/>
              </p14:nvContentPartPr>
              <p14:xfrm>
                <a:off x="5788400" y="5487320"/>
                <a:ext cx="37440" cy="12960"/>
              </p14:xfrm>
            </p:contentPart>
          </mc:Choice>
          <mc:Fallback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05EAAFF0-93E3-461B-FD6D-EEA27681CFF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770760" y="5469680"/>
                  <a:ext cx="73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8836E674-0256-5997-14A3-E517E9AEACE3}"/>
                    </a:ext>
                  </a:extLst>
                </p14:cNvPr>
                <p14:cNvContentPartPr/>
                <p14:nvPr/>
              </p14:nvContentPartPr>
              <p14:xfrm>
                <a:off x="5987480" y="5508560"/>
                <a:ext cx="99720" cy="17640"/>
              </p14:xfrm>
            </p:contentPart>
          </mc:Choice>
          <mc:Fallback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8836E674-0256-5997-14A3-E517E9AEACE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969840" y="5490560"/>
                  <a:ext cx="135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7E69FE6B-2045-3627-D33C-3129742F253C}"/>
                    </a:ext>
                  </a:extLst>
                </p14:cNvPr>
                <p14:cNvContentPartPr/>
                <p14:nvPr/>
              </p14:nvContentPartPr>
              <p14:xfrm>
                <a:off x="6245960" y="5526560"/>
                <a:ext cx="32040" cy="2880"/>
              </p14:xfrm>
            </p:contentPart>
          </mc:Choice>
          <mc:Fallback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7E69FE6B-2045-3627-D33C-3129742F253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227960" y="5508560"/>
                  <a:ext cx="67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B5120B8E-61D5-61ED-1CF4-59E4FC824207}"/>
                    </a:ext>
                  </a:extLst>
                </p14:cNvPr>
                <p14:cNvContentPartPr/>
                <p14:nvPr/>
              </p14:nvContentPartPr>
              <p14:xfrm>
                <a:off x="6375920" y="5534480"/>
                <a:ext cx="78840" cy="4320"/>
              </p14:xfrm>
            </p:contentPart>
          </mc:Choice>
          <mc:Fallback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B5120B8E-61D5-61ED-1CF4-59E4FC82420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357920" y="5516480"/>
                  <a:ext cx="114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7DCE3D4B-27E5-DF80-4B16-69B22A8FB43E}"/>
                    </a:ext>
                  </a:extLst>
                </p14:cNvPr>
                <p14:cNvContentPartPr/>
                <p14:nvPr/>
              </p14:nvContentPartPr>
              <p14:xfrm>
                <a:off x="6542600" y="5556080"/>
                <a:ext cx="60840" cy="360"/>
              </p14:xfrm>
            </p:contentPart>
          </mc:Choice>
          <mc:Fallback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7DCE3D4B-27E5-DF80-4B16-69B22A8FB43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524600" y="5538440"/>
                  <a:ext cx="9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D9575BB4-9AA7-6958-FD14-D78FC168C6A2}"/>
                    </a:ext>
                  </a:extLst>
                </p14:cNvPr>
                <p14:cNvContentPartPr/>
                <p14:nvPr/>
              </p14:nvContentPartPr>
              <p14:xfrm>
                <a:off x="6703160" y="5560760"/>
                <a:ext cx="25560" cy="1080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D9575BB4-9AA7-6958-FD14-D78FC168C6A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85520" y="5543120"/>
                  <a:ext cx="612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uppo 238">
            <a:extLst>
              <a:ext uri="{FF2B5EF4-FFF2-40B4-BE49-F238E27FC236}">
                <a16:creationId xmlns:a16="http://schemas.microsoft.com/office/drawing/2014/main" id="{914FA905-234E-3005-9E6E-8C52D5085A03}"/>
              </a:ext>
            </a:extLst>
          </p:cNvPr>
          <p:cNvGrpSpPr/>
          <p:nvPr/>
        </p:nvGrpSpPr>
        <p:grpSpPr>
          <a:xfrm>
            <a:off x="5724680" y="4950560"/>
            <a:ext cx="555120" cy="123120"/>
            <a:chOff x="5724680" y="4950560"/>
            <a:chExt cx="55512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1118E9EA-5EC8-363B-A6FA-7195E5049BE4}"/>
                    </a:ext>
                  </a:extLst>
                </p14:cNvPr>
                <p14:cNvContentPartPr/>
                <p14:nvPr/>
              </p14:nvContentPartPr>
              <p14:xfrm>
                <a:off x="5724680" y="4997360"/>
                <a:ext cx="439560" cy="3456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1118E9EA-5EC8-363B-A6FA-7195E5049BE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706680" y="4979360"/>
                  <a:ext cx="475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6" name="Input penna 235">
                  <a:extLst>
                    <a:ext uri="{FF2B5EF4-FFF2-40B4-BE49-F238E27FC236}">
                      <a16:creationId xmlns:a16="http://schemas.microsoft.com/office/drawing/2014/main" id="{A08DE7FF-36BF-05A9-FD5D-17DE3EA2262B}"/>
                    </a:ext>
                  </a:extLst>
                </p14:cNvPr>
                <p14:cNvContentPartPr/>
                <p14:nvPr/>
              </p14:nvContentPartPr>
              <p14:xfrm>
                <a:off x="6173960" y="4950560"/>
                <a:ext cx="105840" cy="123120"/>
              </p14:xfrm>
            </p:contentPart>
          </mc:Choice>
          <mc:Fallback>
            <p:pic>
              <p:nvPicPr>
                <p:cNvPr id="236" name="Input penna 235">
                  <a:extLst>
                    <a:ext uri="{FF2B5EF4-FFF2-40B4-BE49-F238E27FC236}">
                      <a16:creationId xmlns:a16="http://schemas.microsoft.com/office/drawing/2014/main" id="{A08DE7FF-36BF-05A9-FD5D-17DE3EA2262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156320" y="4932920"/>
                  <a:ext cx="1414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uppo 237">
            <a:extLst>
              <a:ext uri="{FF2B5EF4-FFF2-40B4-BE49-F238E27FC236}">
                <a16:creationId xmlns:a16="http://schemas.microsoft.com/office/drawing/2014/main" id="{93DD2516-6F7D-A570-E01F-9904FFE40CB3}"/>
              </a:ext>
            </a:extLst>
          </p:cNvPr>
          <p:cNvGrpSpPr/>
          <p:nvPr/>
        </p:nvGrpSpPr>
        <p:grpSpPr>
          <a:xfrm>
            <a:off x="5691200" y="4266560"/>
            <a:ext cx="622080" cy="134640"/>
            <a:chOff x="5691200" y="4266560"/>
            <a:chExt cx="62208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4" name="Input penna 233">
                  <a:extLst>
                    <a:ext uri="{FF2B5EF4-FFF2-40B4-BE49-F238E27FC236}">
                      <a16:creationId xmlns:a16="http://schemas.microsoft.com/office/drawing/2014/main" id="{1DD9B6A7-0CB1-7171-9535-64AD8325FD7B}"/>
                    </a:ext>
                  </a:extLst>
                </p14:cNvPr>
                <p14:cNvContentPartPr/>
                <p14:nvPr/>
              </p14:nvContentPartPr>
              <p14:xfrm>
                <a:off x="5691200" y="4323800"/>
                <a:ext cx="544680" cy="66600"/>
              </p14:xfrm>
            </p:contentPart>
          </mc:Choice>
          <mc:Fallback>
            <p:pic>
              <p:nvPicPr>
                <p:cNvPr id="234" name="Input penna 233">
                  <a:extLst>
                    <a:ext uri="{FF2B5EF4-FFF2-40B4-BE49-F238E27FC236}">
                      <a16:creationId xmlns:a16="http://schemas.microsoft.com/office/drawing/2014/main" id="{1DD9B6A7-0CB1-7171-9535-64AD8325FD7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673200" y="4306160"/>
                  <a:ext cx="580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AFCB3FA6-819E-FC1E-A4A0-ABE716C23E9C}"/>
                    </a:ext>
                  </a:extLst>
                </p14:cNvPr>
                <p14:cNvContentPartPr/>
                <p14:nvPr/>
              </p14:nvContentPartPr>
              <p14:xfrm>
                <a:off x="6244520" y="4266560"/>
                <a:ext cx="68760" cy="13464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AFCB3FA6-819E-FC1E-A4A0-ABE716C23E9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226880" y="4248920"/>
                  <a:ext cx="10440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94BC64DC-C48A-3ACE-45E8-CD40045FE5FE}"/>
              </a:ext>
            </a:extLst>
          </p:cNvPr>
          <p:cNvGrpSpPr/>
          <p:nvPr/>
        </p:nvGrpSpPr>
        <p:grpSpPr>
          <a:xfrm>
            <a:off x="5630000" y="3650240"/>
            <a:ext cx="788400" cy="501120"/>
            <a:chOff x="5630000" y="3650240"/>
            <a:chExt cx="78840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CD584934-D6EE-30FE-DD74-60AA4412DDA5}"/>
                    </a:ext>
                  </a:extLst>
                </p14:cNvPr>
                <p14:cNvContentPartPr/>
                <p14:nvPr/>
              </p14:nvContentPartPr>
              <p14:xfrm>
                <a:off x="5630000" y="3682280"/>
                <a:ext cx="232200" cy="397440"/>
              </p14:xfrm>
            </p:contentPart>
          </mc:Choice>
          <mc:Fallback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CD584934-D6EE-30FE-DD74-60AA4412DDA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612000" y="3664640"/>
                  <a:ext cx="267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1" name="Input penna 240">
                  <a:extLst>
                    <a:ext uri="{FF2B5EF4-FFF2-40B4-BE49-F238E27FC236}">
                      <a16:creationId xmlns:a16="http://schemas.microsoft.com/office/drawing/2014/main" id="{3A777D3E-02D8-A5C6-510E-5F597A5DE9F6}"/>
                    </a:ext>
                  </a:extLst>
                </p14:cNvPr>
                <p14:cNvContentPartPr/>
                <p14:nvPr/>
              </p14:nvContentPartPr>
              <p14:xfrm>
                <a:off x="5876600" y="4103480"/>
                <a:ext cx="34920" cy="47880"/>
              </p14:xfrm>
            </p:contentPart>
          </mc:Choice>
          <mc:Fallback>
            <p:pic>
              <p:nvPicPr>
                <p:cNvPr id="241" name="Input penna 240">
                  <a:extLst>
                    <a:ext uri="{FF2B5EF4-FFF2-40B4-BE49-F238E27FC236}">
                      <a16:creationId xmlns:a16="http://schemas.microsoft.com/office/drawing/2014/main" id="{3A777D3E-02D8-A5C6-510E-5F597A5DE9F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858960" y="4085480"/>
                  <a:ext cx="70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D087D130-387D-E20A-5439-2D128A01C454}"/>
                    </a:ext>
                  </a:extLst>
                </p14:cNvPr>
                <p14:cNvContentPartPr/>
                <p14:nvPr/>
              </p14:nvContentPartPr>
              <p14:xfrm>
                <a:off x="5899280" y="3972440"/>
                <a:ext cx="9000" cy="2556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D087D130-387D-E20A-5439-2D128A01C45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881280" y="3954800"/>
                  <a:ext cx="44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069E991D-75BC-91CF-90B5-BBFA55ACFE90}"/>
                    </a:ext>
                  </a:extLst>
                </p14:cNvPr>
                <p14:cNvContentPartPr/>
                <p14:nvPr/>
              </p14:nvContentPartPr>
              <p14:xfrm>
                <a:off x="5992880" y="3922400"/>
                <a:ext cx="123480" cy="2268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069E991D-75BC-91CF-90B5-BBFA55ACFE9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974880" y="3904400"/>
                  <a:ext cx="159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C3357063-4BD6-F2D0-CDA8-18CB931E4E4C}"/>
                    </a:ext>
                  </a:extLst>
                </p14:cNvPr>
                <p14:cNvContentPartPr/>
                <p14:nvPr/>
              </p14:nvContentPartPr>
              <p14:xfrm>
                <a:off x="6003320" y="3967040"/>
                <a:ext cx="119520" cy="1836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C3357063-4BD6-F2D0-CDA8-18CB931E4E4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985680" y="3949400"/>
                  <a:ext cx="155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3B9F10B3-4095-2CD7-5930-3B3825C3F1E1}"/>
                    </a:ext>
                  </a:extLst>
                </p14:cNvPr>
                <p14:cNvContentPartPr/>
                <p14:nvPr/>
              </p14:nvContentPartPr>
              <p14:xfrm>
                <a:off x="6268280" y="3650240"/>
                <a:ext cx="150120" cy="26640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3B9F10B3-4095-2CD7-5930-3B3825C3F1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250640" y="3632600"/>
                  <a:ext cx="185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9E7F88CB-FB98-ABD3-3E6C-AA09B1D13772}"/>
                    </a:ext>
                  </a:extLst>
                </p14:cNvPr>
                <p14:cNvContentPartPr/>
                <p14:nvPr/>
              </p14:nvContentPartPr>
              <p14:xfrm>
                <a:off x="6301760" y="4006280"/>
                <a:ext cx="14400" cy="54720"/>
              </p14:xfrm>
            </p:contentPart>
          </mc:Choice>
          <mc:Fallback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9E7F88CB-FB98-ABD3-3E6C-AA09B1D1377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284120" y="3988280"/>
                  <a:ext cx="50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2CA91C56-7CDC-35B0-6541-F2F7D5629DD4}"/>
                    </a:ext>
                  </a:extLst>
                </p14:cNvPr>
                <p14:cNvContentPartPr/>
                <p14:nvPr/>
              </p14:nvContentPartPr>
              <p14:xfrm>
                <a:off x="6271520" y="4053080"/>
                <a:ext cx="54000" cy="18360"/>
              </p14:xfrm>
            </p:contentPart>
          </mc:Choice>
          <mc:Fallback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2CA91C56-7CDC-35B0-6541-F2F7D5629DD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253880" y="4035440"/>
                  <a:ext cx="8964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233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9ABFE-9D86-6015-3185-B08B7041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2BE39F-0689-3D15-8811-1D6F04394E4C}"/>
              </a:ext>
            </a:extLst>
          </p:cNvPr>
          <p:cNvSpPr txBox="1"/>
          <p:nvPr/>
        </p:nvSpPr>
        <p:spPr>
          <a:xfrm>
            <a:off x="5398700" y="282103"/>
            <a:ext cx="501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Dispersion</a:t>
            </a:r>
            <a:r>
              <a:rPr lang="it-IT" dirty="0"/>
              <a:t> relation with finite </a:t>
            </a:r>
            <a:r>
              <a:rPr lang="it-IT" dirty="0" err="1"/>
              <a:t>deformation</a:t>
            </a:r>
            <a:r>
              <a:rPr lang="it-IT" dirty="0"/>
              <a:t> </a:t>
            </a:r>
            <a:r>
              <a:rPr lang="it-IT" dirty="0" err="1"/>
              <a:t>radius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C6EA5-4C1B-6B97-0F7A-ACBF844DF8BF}"/>
              </a:ext>
            </a:extLst>
          </p:cNvPr>
          <p:cNvSpPr txBox="1"/>
          <p:nvPr/>
        </p:nvSpPr>
        <p:spPr>
          <a:xfrm>
            <a:off x="5398699" y="789540"/>
            <a:ext cx="598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Back to </a:t>
            </a:r>
            <a:r>
              <a:rPr lang="it-IT" dirty="0" err="1"/>
              <a:t>linearized</a:t>
            </a:r>
            <a:r>
              <a:rPr lang="it-IT" dirty="0"/>
              <a:t>, quasi-</a:t>
            </a:r>
            <a:r>
              <a:rPr lang="it-IT" dirty="0" err="1"/>
              <a:t>geostrophic</a:t>
            </a:r>
            <a:r>
              <a:rPr lang="it-IT" dirty="0"/>
              <a:t>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Let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i="1" dirty="0">
                <a:sym typeface="Wingdings" panose="05000000000000000000" pitchFamily="2" charset="2"/>
              </a:rPr>
              <a:t>f 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vary</a:t>
            </a:r>
            <a:r>
              <a:rPr lang="it-IT" dirty="0">
                <a:sym typeface="Wingdings" panose="05000000000000000000" pitchFamily="2" charset="2"/>
              </a:rPr>
              <a:t> with </a:t>
            </a:r>
            <a:r>
              <a:rPr lang="it-IT" i="1" dirty="0">
                <a:sym typeface="Wingdings" panose="05000000000000000000" pitchFamily="2" charset="2"/>
              </a:rPr>
              <a:t>y 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89EE4B-B7AD-F068-CF4E-02F2705EB0AF}"/>
                  </a:ext>
                </a:extLst>
              </p:cNvPr>
              <p:cNvSpPr txBox="1"/>
              <p:nvPr/>
            </p:nvSpPr>
            <p:spPr>
              <a:xfrm>
                <a:off x="0" y="136188"/>
                <a:ext cx="4207213" cy="399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sz="2400" b="0" dirty="0">
                    <a:sym typeface="Wingdings" panose="05000000000000000000" pitchFamily="2" charset="2"/>
                  </a:rPr>
                  <a:t>    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𝜕𝜁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𝐻𝑣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𝜕𝜂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400" dirty="0"/>
                  <a:t>   d)</a:t>
                </a:r>
              </a:p>
              <a:p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89EE4B-B7AD-F068-CF4E-02F2705EB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188"/>
                <a:ext cx="4207213" cy="3996607"/>
              </a:xfrm>
              <a:prstGeom prst="rect">
                <a:avLst/>
              </a:prstGeom>
              <a:blipFill>
                <a:blip r:embed="rId3"/>
                <a:stretch>
                  <a:fillRect l="-4348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6BA361-0C20-2AF0-7450-31E85EF79D9B}"/>
              </a:ext>
            </a:extLst>
          </p:cNvPr>
          <p:cNvSpPr txBox="1"/>
          <p:nvPr/>
        </p:nvSpPr>
        <p:spPr>
          <a:xfrm>
            <a:off x="5398699" y="1516508"/>
            <a:ext cx="65921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 the departure from strict </a:t>
            </a:r>
            <a:r>
              <a:rPr lang="en-US" dirty="0" err="1"/>
              <a:t>geostrophy</a:t>
            </a:r>
            <a:r>
              <a:rPr lang="en-US" dirty="0"/>
              <a:t> determines the evolution </a:t>
            </a:r>
          </a:p>
          <a:p>
            <a:r>
              <a:rPr lang="en-US" dirty="0"/>
              <a:t>of the flow described by d). We can therefore use the geostrophic</a:t>
            </a:r>
          </a:p>
          <a:p>
            <a:r>
              <a:rPr lang="en-US" dirty="0"/>
              <a:t> relations for velocity everywhere except in the </a:t>
            </a:r>
          </a:p>
          <a:p>
            <a:r>
              <a:rPr lang="en-US" dirty="0"/>
              <a:t>horizontal divergence term in the vorticity equation. “ (Kundu)</a:t>
            </a:r>
          </a:p>
          <a:p>
            <a:r>
              <a:rPr lang="en-US" b="1" dirty="0"/>
              <a:t>NB: this is not valid close to the Equator,</a:t>
            </a:r>
          </a:p>
          <a:p>
            <a:r>
              <a:rPr lang="en-US" b="1" dirty="0"/>
              <a:t> where we are far from geostrophic equilibrium</a:t>
            </a:r>
            <a:endParaRPr lang="it-I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A841EF3-80E5-B6E7-C4D1-AE84563B8117}"/>
                  </a:ext>
                </a:extLst>
              </p:cNvPr>
              <p:cNvSpPr txBox="1"/>
              <p:nvPr/>
            </p:nvSpPr>
            <p:spPr>
              <a:xfrm>
                <a:off x="8476319" y="3540762"/>
                <a:ext cx="1381468" cy="667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A841EF3-80E5-B6E7-C4D1-AE84563B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319" y="3540762"/>
                <a:ext cx="1381468" cy="667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14AFA4-45E8-D0B9-8E25-B4D90CCF9A6D}"/>
                  </a:ext>
                </a:extLst>
              </p:cNvPr>
              <p:cNvSpPr txBox="1"/>
              <p:nvPr/>
            </p:nvSpPr>
            <p:spPr>
              <a:xfrm>
                <a:off x="8273699" y="4208381"/>
                <a:ext cx="1578830" cy="667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𝜕𝜂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14AFA4-45E8-D0B9-8E25-B4D90CCF9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699" y="4208381"/>
                <a:ext cx="1578830" cy="667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9E8C51D-149B-59BD-EDFE-270FDE5A3396}"/>
              </a:ext>
            </a:extLst>
          </p:cNvPr>
          <p:cNvSpPr txBox="1"/>
          <p:nvPr/>
        </p:nvSpPr>
        <p:spPr>
          <a:xfrm>
            <a:off x="5299889" y="3987473"/>
            <a:ext cx="297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POTENTIAL FLOW ANALYSIS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319C771-8150-9053-67A6-E05C339AE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74" y="5070342"/>
            <a:ext cx="48482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8061816-2F48-2183-AD34-AAB8BC9846A3}"/>
                  </a:ext>
                </a:extLst>
              </p:cNvPr>
              <p:cNvSpPr txBox="1"/>
              <p:nvPr/>
            </p:nvSpPr>
            <p:spPr>
              <a:xfrm>
                <a:off x="9961597" y="3874571"/>
                <a:ext cx="1578830" cy="673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8061816-2F48-2183-AD34-AAB8BC98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597" y="3874571"/>
                <a:ext cx="1578830" cy="673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0BA19D4-4BC0-07B2-401B-A3AC036F9AC8}"/>
              </a:ext>
            </a:extLst>
          </p:cNvPr>
          <p:cNvSpPr txBox="1"/>
          <p:nvPr/>
        </p:nvSpPr>
        <p:spPr>
          <a:xfrm>
            <a:off x="0" y="5361926"/>
            <a:ext cx="39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sym typeface="Wingdings" panose="05000000000000000000" pitchFamily="2" charset="2"/>
              </a:rPr>
              <a:t></a:t>
            </a:r>
            <a:endParaRPr lang="it-IT" sz="2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C484A38-879D-595E-DE8E-C3DAF50268BF}"/>
              </a:ext>
            </a:extLst>
          </p:cNvPr>
          <p:cNvSpPr txBox="1"/>
          <p:nvPr/>
        </p:nvSpPr>
        <p:spPr>
          <a:xfrm>
            <a:off x="5930735" y="5361926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apply</a:t>
            </a:r>
            <a:r>
              <a:rPr lang="it-IT" dirty="0"/>
              <a:t> Fourier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2CDA85F3-2F22-3BA5-1763-4EA76A4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52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4258-6AD1-1B6D-BF20-222700C0E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3622D305-C6F0-6979-C0F2-02726AE5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74" y="93842"/>
            <a:ext cx="4848225" cy="9525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6B4D50-A465-5DDA-81CC-EB24F575F583}"/>
              </a:ext>
            </a:extLst>
          </p:cNvPr>
          <p:cNvSpPr txBox="1"/>
          <p:nvPr/>
        </p:nvSpPr>
        <p:spPr>
          <a:xfrm>
            <a:off x="0" y="385426"/>
            <a:ext cx="39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0" dirty="0">
                <a:sym typeface="Wingdings" panose="05000000000000000000" pitchFamily="2" charset="2"/>
              </a:rPr>
              <a:t></a:t>
            </a:r>
            <a:endParaRPr lang="it-IT" sz="2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D6BBFA-B9A1-6701-A252-8485C573E191}"/>
              </a:ext>
            </a:extLst>
          </p:cNvPr>
          <p:cNvSpPr txBox="1"/>
          <p:nvPr/>
        </p:nvSpPr>
        <p:spPr>
          <a:xfrm>
            <a:off x="7088975" y="462637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apply</a:t>
            </a:r>
            <a:r>
              <a:rPr lang="it-IT" dirty="0"/>
              <a:t>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C7C3B5-2F30-9C17-193C-4114317A60B6}"/>
                  </a:ext>
                </a:extLst>
              </p:cNvPr>
              <p:cNvSpPr txBox="1"/>
              <p:nvPr/>
            </p:nvSpPr>
            <p:spPr>
              <a:xfrm>
                <a:off x="309124" y="1518087"/>
                <a:ext cx="5497659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9C7C3B5-2F30-9C17-193C-4114317A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4" y="1518087"/>
                <a:ext cx="5497659" cy="821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90B2A1-E7CB-08DE-B154-3502FEAD207D}"/>
              </a:ext>
            </a:extLst>
          </p:cNvPr>
          <p:cNvSpPr txBox="1"/>
          <p:nvPr/>
        </p:nvSpPr>
        <p:spPr>
          <a:xfrm>
            <a:off x="7079984" y="1744367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follows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4956D7-C52F-502C-1FF5-2BD5376C7D22}"/>
                  </a:ext>
                </a:extLst>
              </p:cNvPr>
              <p:cNvSpPr txBox="1"/>
              <p:nvPr/>
            </p:nvSpPr>
            <p:spPr>
              <a:xfrm>
                <a:off x="222122" y="2793552"/>
                <a:ext cx="6157070" cy="11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4956D7-C52F-502C-1FF5-2BD5376C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2" y="2793552"/>
                <a:ext cx="6157070" cy="1132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590D73-511F-D39C-F693-38665F13B472}"/>
                  </a:ext>
                </a:extLst>
              </p:cNvPr>
              <p:cNvSpPr txBox="1"/>
              <p:nvPr/>
            </p:nvSpPr>
            <p:spPr>
              <a:xfrm>
                <a:off x="7747343" y="2509692"/>
                <a:ext cx="3232039" cy="112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With: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𝑔𝐻</m:t>
                        </m:r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  <a:p>
                <a:pPr marL="285750" indent="-285750">
                  <a:buFontTx/>
                  <a:buChar char="-"/>
                </a:pPr>
                <a:r>
                  <a:rPr lang="it-IT" dirty="0">
                    <a:solidFill>
                      <a:srgbClr val="00B0F0"/>
                    </a:solidFill>
                  </a:rPr>
                  <a:t>Doppler shift of background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E590D73-511F-D39C-F693-38665F13B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43" y="2509692"/>
                <a:ext cx="3232039" cy="1121717"/>
              </a:xfrm>
              <a:prstGeom prst="rect">
                <a:avLst/>
              </a:prstGeom>
              <a:blipFill>
                <a:blip r:embed="rId6"/>
                <a:stretch>
                  <a:fillRect l="-1698" t="-2717" r="-755" b="-8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853E14CE-91A1-ED88-1D0F-86EF81F7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4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D17242E-02CB-E0A5-6D61-56708C9AA78E}"/>
              </a:ext>
            </a:extLst>
          </p:cNvPr>
          <p:cNvSpPr txBox="1"/>
          <p:nvPr/>
        </p:nvSpPr>
        <p:spPr>
          <a:xfrm>
            <a:off x="4680388" y="325120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Topographic</a:t>
            </a:r>
            <a:r>
              <a:rPr lang="it-IT" dirty="0"/>
              <a:t> </a:t>
            </a:r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6BAE05-7477-66D7-C427-9CF2FEF5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044" y="768849"/>
            <a:ext cx="4057650" cy="356235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9B38191-021F-99F2-B640-81E7CA2E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7" y="1865414"/>
            <a:ext cx="3958749" cy="88106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D6EAD-539B-4DDA-FD0A-3DFE864E7194}"/>
              </a:ext>
            </a:extLst>
          </p:cNvPr>
          <p:cNvSpPr txBox="1"/>
          <p:nvPr/>
        </p:nvSpPr>
        <p:spPr>
          <a:xfrm>
            <a:off x="729254" y="897357"/>
            <a:ext cx="503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Keeping the </a:t>
            </a: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linearized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budget, 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i="1" dirty="0" err="1"/>
              <a:t>mean</a:t>
            </a:r>
            <a:r>
              <a:rPr lang="it-IT" i="1" dirty="0"/>
              <a:t> </a:t>
            </a:r>
            <a:r>
              <a:rPr lang="it-IT" i="1" dirty="0" err="1"/>
              <a:t>depth</a:t>
            </a:r>
            <a:r>
              <a:rPr lang="it-IT" dirty="0"/>
              <a:t> to </a:t>
            </a:r>
            <a:r>
              <a:rPr lang="it-IT" dirty="0" err="1"/>
              <a:t>vary</a:t>
            </a:r>
            <a:r>
              <a:rPr lang="it-IT" dirty="0"/>
              <a:t> with </a:t>
            </a:r>
            <a:r>
              <a:rPr lang="it-IT" i="1" dirty="0"/>
              <a:t>y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06CE01-60D4-9E4B-BD95-32FEF1D63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4" y="2821723"/>
            <a:ext cx="4443881" cy="1091249"/>
          </a:xfrm>
          <a:prstGeom prst="rect">
            <a:avLst/>
          </a:prstGeom>
        </p:spPr>
      </p:pic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B33192D-88A9-8A20-DFF8-A7DA8FAC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19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FA5E-838E-32B8-8713-B73C25D56A87}"/>
              </a:ext>
            </a:extLst>
          </p:cNvPr>
          <p:cNvSpPr txBox="1"/>
          <p:nvPr/>
        </p:nvSpPr>
        <p:spPr>
          <a:xfrm>
            <a:off x="934065" y="4827639"/>
            <a:ext cx="457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Basically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tank </a:t>
            </a:r>
            <a:r>
              <a:rPr lang="it-IT" dirty="0" err="1"/>
              <a:t>experiment</a:t>
            </a:r>
            <a:r>
              <a:rPr lang="it-IT" dirty="0"/>
              <a:t> works like </a:t>
            </a:r>
            <a:r>
              <a:rPr lang="it-IT" dirty="0" err="1"/>
              <a:t>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095877-1971-33B8-FE68-E7A0649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65051B-B351-DFC5-652F-A06CA6C0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19" y="62833"/>
            <a:ext cx="3224521" cy="29546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F1630-E497-EF98-6084-3F625D77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C28101-9348-873E-0191-F62A2A2AB6AF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99993C-E514-EF9F-4C86-2361BD9A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89" y="3186945"/>
            <a:ext cx="5600700" cy="1143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13713-FCB6-D4DF-327E-9D4EB6738AB4}"/>
              </a:ext>
            </a:extLst>
          </p:cNvPr>
          <p:cNvSpPr txBox="1"/>
          <p:nvPr/>
        </p:nvSpPr>
        <p:spPr>
          <a:xfrm>
            <a:off x="1713829" y="2791138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/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bottom </a:t>
                </a:r>
                <a:r>
                  <a:rPr lang="it-IT" sz="1400" i="1" dirty="0" err="1"/>
                  <a:t>boundary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 - </a:t>
                </a:r>
                <a:r>
                  <a:rPr lang="it-IT" sz="1400" i="1" dirty="0" err="1"/>
                  <a:t>plane</a:t>
                </a:r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blipFill>
                <a:blip r:embed="rId6"/>
                <a:stretch>
                  <a:fillRect l="-506" t="-1047" b="-4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5FCC4C9-E39F-6E73-8D4E-43ECCD96F8D1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58769-99CE-8A8C-BCEF-3F203DEC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9" y="4571692"/>
            <a:ext cx="7677150" cy="196215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454143-ABEE-EAFC-100B-DF11DF50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77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37D2-D7A7-8DF4-FA2E-2465178FE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FE3DA44B-768F-B304-CC29-95A6E442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0"/>
            <a:ext cx="7038975" cy="363855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19D1213-9BD1-FC55-49FD-FA2425006642}"/>
              </a:ext>
            </a:extLst>
          </p:cNvPr>
          <p:cNvCxnSpPr>
            <a:cxnSpLocks/>
          </p:cNvCxnSpPr>
          <p:nvPr/>
        </p:nvCxnSpPr>
        <p:spPr>
          <a:xfrm>
            <a:off x="5933440" y="1107440"/>
            <a:ext cx="0" cy="51714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E1532FC-2976-4670-5278-A67B7C14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638550"/>
            <a:ext cx="5342093" cy="17437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84D3E5-B904-2357-C8CB-5D3C0936B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471400"/>
            <a:ext cx="5451008" cy="99036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6F816E-C50C-AD37-DBA7-8FAA0A9801A7}"/>
              </a:ext>
            </a:extLst>
          </p:cNvPr>
          <p:cNvSpPr txBox="1"/>
          <p:nvPr/>
        </p:nvSpPr>
        <p:spPr>
          <a:xfrm>
            <a:off x="198642" y="294640"/>
            <a:ext cx="2675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perspective</a:t>
            </a:r>
            <a:endParaRPr lang="it-IT" dirty="0"/>
          </a:p>
          <a:p>
            <a:endParaRPr lang="it-IT" dirty="0"/>
          </a:p>
          <a:p>
            <a:r>
              <a:rPr lang="it-IT" dirty="0"/>
              <a:t>But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B939B32-A45D-0870-17A2-9A965AFEE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054" y="3278538"/>
            <a:ext cx="5040906" cy="199100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7A2379-C39D-1C73-8DB6-D1A7225A4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061" y="5269547"/>
            <a:ext cx="5451008" cy="1360727"/>
          </a:xfrm>
          <a:prstGeom prst="rect">
            <a:avLst/>
          </a:prstGeom>
        </p:spPr>
      </p:pic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8C32CB99-59A3-CA6E-0F13-27FDD6C5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07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639068A-D297-5526-1106-90391AAC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21</a:t>
            </a:fld>
            <a:endParaRPr lang="it-IT"/>
          </a:p>
        </p:txBody>
      </p:sp>
      <p:pic>
        <p:nvPicPr>
          <p:cNvPr id="4" name="Immagine 3" descr="Immagine che contiene testo, mappa, schermata, Notizie&#10;&#10;Il contenuto generato dall'IA potrebbe non essere corretto.">
            <a:extLst>
              <a:ext uri="{FF2B5EF4-FFF2-40B4-BE49-F238E27FC236}">
                <a16:creationId xmlns:a16="http://schemas.microsoft.com/office/drawing/2014/main" id="{942A8D6B-7C61-B09D-2EB2-03FC74F4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42" y="1051079"/>
            <a:ext cx="5644516" cy="50278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B36571-2AF0-581A-D9C3-DACD0A1E8576}"/>
              </a:ext>
            </a:extLst>
          </p:cNvPr>
          <p:cNvSpPr txBox="1"/>
          <p:nvPr/>
        </p:nvSpPr>
        <p:spPr>
          <a:xfrm>
            <a:off x="8451787" y="3429000"/>
            <a:ext cx="2902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Previsione di come Andre </a:t>
            </a:r>
          </a:p>
          <a:p>
            <a:r>
              <a:rPr lang="it-IT" dirty="0"/>
              <a:t>Difenderà la sua tesi di PhD</a:t>
            </a:r>
          </a:p>
          <a:p>
            <a:r>
              <a:rPr lang="it-IT" dirty="0">
                <a:sym typeface="Wingdings" panose="05000000000000000000" pitchFamily="2" charset="2"/>
              </a:rPr>
              <a:t>:) XD LOL VIVALABBRUZZO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867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9624B2-957D-B56D-1C1D-EB5BD3D3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0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/>
              <p:nvPr/>
            </p:nvSpPr>
            <p:spPr>
              <a:xfrm>
                <a:off x="953311" y="1497559"/>
                <a:ext cx="3993273" cy="1073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±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1" y="1497559"/>
                <a:ext cx="3993273" cy="1073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CC506A-E223-B07A-BC94-5FE96AC3EF64}"/>
              </a:ext>
            </a:extLst>
          </p:cNvPr>
          <p:cNvSpPr txBox="1"/>
          <p:nvPr/>
        </p:nvSpPr>
        <p:spPr>
          <a:xfrm>
            <a:off x="953311" y="671209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But </a:t>
            </a:r>
            <a:r>
              <a:rPr lang="it-IT" dirty="0" err="1"/>
              <a:t>wait</a:t>
            </a:r>
            <a:r>
              <a:rPr lang="it-IT" dirty="0"/>
              <a:t>…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7D23BC-B145-AD05-4D68-A945F4E406BE}"/>
              </a:ext>
            </a:extLst>
          </p:cNvPr>
          <p:cNvSpPr txBox="1"/>
          <p:nvPr/>
        </p:nvSpPr>
        <p:spPr>
          <a:xfrm>
            <a:off x="3333345" y="671209"/>
            <a:ext cx="450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What’s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on in the </a:t>
            </a:r>
            <a:r>
              <a:rPr lang="it-IT" dirty="0" err="1"/>
              <a:t>meridional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?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8A879C-E8E2-0E24-278E-E05A76BE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98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52A3272-CF1B-A316-0DB4-7632FC23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A5917D3-A256-1B59-77D2-217E3CCF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0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B53B-6012-AF64-9330-C28303A4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433B95-F0AF-B5D9-7CB8-B48621EE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65C893-E0A4-8383-140F-590C0D9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1E841-8F9C-0829-C564-C39725B19A39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B4DAA8-2D4E-32D8-41B8-0794D8D6C7E2}"/>
              </a:ext>
            </a:extLst>
          </p:cNvPr>
          <p:cNvSpPr txBox="1"/>
          <p:nvPr/>
        </p:nvSpPr>
        <p:spPr>
          <a:xfrm>
            <a:off x="1766615" y="2425640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4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9C25A03-79FF-9E22-D406-B767D5AF2414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6EAFC-A272-4000-98DF-B775FD85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51" y="2794972"/>
            <a:ext cx="5695950" cy="167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9AFDA9-18E5-2589-0AD4-F31E0C434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291" y="5192405"/>
            <a:ext cx="5981700" cy="12192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774C66-124F-AF1E-652D-D9C179669C08}"/>
              </a:ext>
            </a:extLst>
          </p:cNvPr>
          <p:cNvSpPr txBox="1"/>
          <p:nvPr/>
        </p:nvSpPr>
        <p:spPr>
          <a:xfrm>
            <a:off x="98322" y="4770481"/>
            <a:ext cx="798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perturbations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–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simplifies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</a:t>
            </a:r>
            <a:r>
              <a:rPr lang="it-IT" dirty="0" err="1"/>
              <a:t>further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D26AAC5-D037-BFE7-26D1-32C9D7B1F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22247B1-B339-FF3E-5D19-80D913278813}"/>
              </a:ext>
            </a:extLst>
          </p:cNvPr>
          <p:cNvCxnSpPr/>
          <p:nvPr/>
        </p:nvCxnSpPr>
        <p:spPr>
          <a:xfrm flipV="1">
            <a:off x="6381135" y="1199535"/>
            <a:ext cx="0" cy="144534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DB0347-DA09-47F8-DD16-0D5A6DD50CFC}"/>
              </a:ext>
            </a:extLst>
          </p:cNvPr>
          <p:cNvSpPr txBox="1"/>
          <p:nvPr/>
        </p:nvSpPr>
        <p:spPr>
          <a:xfrm>
            <a:off x="5728552" y="82677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NO EKMAN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6D0718C-A96A-73F4-9436-E282F361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4A2F-7DA6-F70A-7574-19B044046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2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C8D6340-FE1C-3755-5699-24D7EBFC6FD5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8748DA-55F1-7F74-AE01-5E124AFB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90AC3B-EF8B-796C-D77D-9CFCDE1A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78788"/>
            <a:ext cx="3587640" cy="325450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5D7438-6D27-2721-64B5-A208A9561EC6}"/>
              </a:ext>
            </a:extLst>
          </p:cNvPr>
          <p:cNvSpPr txBox="1"/>
          <p:nvPr/>
        </p:nvSpPr>
        <p:spPr>
          <a:xfrm>
            <a:off x="4404851" y="14748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Basic set of </a:t>
            </a:r>
            <a:r>
              <a:rPr lang="it-IT" dirty="0" err="1"/>
              <a:t>equations</a:t>
            </a:r>
            <a:r>
              <a:rPr lang="it-IT" dirty="0"/>
              <a:t> to open </a:t>
            </a:r>
          </a:p>
          <a:p>
            <a:r>
              <a:rPr lang="it-IT" dirty="0"/>
              <a:t>the world of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/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general,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can </a:t>
                </a:r>
                <a:r>
                  <a:rPr lang="it-IT" dirty="0" err="1"/>
                  <a:t>only</a:t>
                </a:r>
                <a:r>
                  <a:rPr lang="it-IT" dirty="0"/>
                  <a:t> be </a:t>
                </a:r>
                <a:r>
                  <a:rPr lang="it-IT" dirty="0" err="1"/>
                  <a:t>created</a:t>
                </a:r>
                <a:r>
                  <a:rPr lang="it-IT" dirty="0"/>
                  <a:t> by </a:t>
                </a:r>
                <a:r>
                  <a:rPr lang="it-IT" dirty="0" err="1"/>
                  <a:t>height</a:t>
                </a:r>
                <a:r>
                  <a:rPr lang="it-IT" dirty="0"/>
                  <a:t> </a:t>
                </a:r>
                <a:r>
                  <a:rPr lang="it-IT" dirty="0" err="1"/>
                  <a:t>adjustments</a:t>
                </a:r>
                <a:r>
                  <a:rPr lang="it-IT" dirty="0"/>
                  <a:t> (BAROTROPIC)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blipFill>
                <a:blip r:embed="rId5"/>
                <a:stretch>
                  <a:fillRect l="-822" t="-233" b="-209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8B5252-DAE7-E075-39AB-7EDA28B90AAA}"/>
              </a:ext>
            </a:extLst>
          </p:cNvPr>
          <p:cNvSpPr txBox="1"/>
          <p:nvPr/>
        </p:nvSpPr>
        <p:spPr>
          <a:xfrm>
            <a:off x="283041" y="3570709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free </a:t>
            </a:r>
            <a:r>
              <a:rPr lang="it-IT" dirty="0" err="1"/>
              <a:t>surface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– TRIVIALE</a:t>
            </a:r>
          </a:p>
          <a:p>
            <a:endParaRPr lang="it-IT" dirty="0"/>
          </a:p>
          <a:p>
            <a:r>
              <a:rPr lang="it-IT" dirty="0"/>
              <a:t>2°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D4D4EF5-D203-0D9F-77F4-BE01DA1B7D64}"/>
              </a:ext>
            </a:extLst>
          </p:cNvPr>
          <p:cNvCxnSpPr/>
          <p:nvPr/>
        </p:nvCxnSpPr>
        <p:spPr>
          <a:xfrm flipH="1">
            <a:off x="800752" y="4664416"/>
            <a:ext cx="4778478" cy="182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A178439-3EB7-5278-49C2-3297ADA7E6B5}"/>
              </a:ext>
            </a:extLst>
          </p:cNvPr>
          <p:cNvCxnSpPr>
            <a:cxnSpLocks/>
          </p:cNvCxnSpPr>
          <p:nvPr/>
        </p:nvCxnSpPr>
        <p:spPr>
          <a:xfrm>
            <a:off x="5579230" y="4664416"/>
            <a:ext cx="3116209" cy="134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F534FB-1412-477A-8C67-38278E738A2A}"/>
              </a:ext>
            </a:extLst>
          </p:cNvPr>
          <p:cNvGrpSpPr/>
          <p:nvPr/>
        </p:nvGrpSpPr>
        <p:grpSpPr>
          <a:xfrm>
            <a:off x="1575914" y="4668358"/>
            <a:ext cx="3730622" cy="1586957"/>
            <a:chOff x="1542078" y="4318268"/>
            <a:chExt cx="3730622" cy="1586957"/>
          </a:xfrm>
        </p:grpSpPr>
        <p:sp>
          <p:nvSpPr>
            <p:cNvPr id="18" name="Parallelogramma 17">
              <a:extLst>
                <a:ext uri="{FF2B5EF4-FFF2-40B4-BE49-F238E27FC236}">
                  <a16:creationId xmlns:a16="http://schemas.microsoft.com/office/drawing/2014/main" id="{1F611638-952E-AEDF-1152-20ABF252C3C7}"/>
                </a:ext>
              </a:extLst>
            </p:cNvPr>
            <p:cNvSpPr/>
            <p:nvPr/>
          </p:nvSpPr>
          <p:spPr>
            <a:xfrm rot="20347941">
              <a:off x="1542078" y="4352864"/>
              <a:ext cx="3730622" cy="1552361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E87BB6A-6A1D-A76D-C46E-DFAAFC1ADC72}"/>
                </a:ext>
              </a:extLst>
            </p:cNvPr>
            <p:cNvCxnSpPr>
              <a:cxnSpLocks/>
            </p:cNvCxnSpPr>
            <p:nvPr/>
          </p:nvCxnSpPr>
          <p:spPr>
            <a:xfrm>
              <a:off x="2492989" y="47998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14F4F984-B302-4EA1-ED11-134951358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79813" y="46474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F31541B-E4BC-4EE0-04F2-F623536BA977}"/>
                </a:ext>
              </a:extLst>
            </p:cNvPr>
            <p:cNvCxnSpPr>
              <a:cxnSpLocks/>
            </p:cNvCxnSpPr>
            <p:nvPr/>
          </p:nvCxnSpPr>
          <p:spPr>
            <a:xfrm>
              <a:off x="3112100" y="4555687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3E231-32BC-1815-22A5-C88A0EB390E6}"/>
                </a:ext>
              </a:extLst>
            </p:cNvPr>
            <p:cNvCxnSpPr>
              <a:cxnSpLocks/>
            </p:cNvCxnSpPr>
            <p:nvPr/>
          </p:nvCxnSpPr>
          <p:spPr>
            <a:xfrm>
              <a:off x="3509731" y="4318268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103984-78BA-378A-D57F-AE7E555C17A5}"/>
              </a:ext>
            </a:extLst>
          </p:cNvPr>
          <p:cNvSpPr txBox="1"/>
          <p:nvPr/>
        </p:nvSpPr>
        <p:spPr>
          <a:xfrm>
            <a:off x="713937" y="5913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3FC30E4-EA2F-9817-DF04-E570DA88CAF9}"/>
              </a:ext>
            </a:extLst>
          </p:cNvPr>
          <p:cNvSpPr txBox="1"/>
          <p:nvPr/>
        </p:nvSpPr>
        <p:spPr>
          <a:xfrm>
            <a:off x="8525141" y="54996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AE581F9-B683-9F67-9499-B7256F5C9713}"/>
              </a:ext>
            </a:extLst>
          </p:cNvPr>
          <p:cNvSpPr/>
          <p:nvPr/>
        </p:nvSpPr>
        <p:spPr>
          <a:xfrm>
            <a:off x="5697794" y="4736804"/>
            <a:ext cx="2241755" cy="1525633"/>
          </a:xfrm>
          <a:custGeom>
            <a:avLst/>
            <a:gdLst>
              <a:gd name="connsiteX0" fmla="*/ 0 w 2241755"/>
              <a:gd name="connsiteY0" fmla="*/ 1525633 h 1525633"/>
              <a:gd name="connsiteX1" fmla="*/ 294968 w 2241755"/>
              <a:gd name="connsiteY1" fmla="*/ 739052 h 1525633"/>
              <a:gd name="connsiteX2" fmla="*/ 973394 w 2241755"/>
              <a:gd name="connsiteY2" fmla="*/ 1633 h 1525633"/>
              <a:gd name="connsiteX3" fmla="*/ 1465007 w 2241755"/>
              <a:gd name="connsiteY3" fmla="*/ 945530 h 1525633"/>
              <a:gd name="connsiteX4" fmla="*/ 2084439 w 2241755"/>
              <a:gd name="connsiteY4" fmla="*/ 1240497 h 1525633"/>
              <a:gd name="connsiteX5" fmla="*/ 2241755 w 2241755"/>
              <a:gd name="connsiteY5" fmla="*/ 1328988 h 152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755" h="1525633">
                <a:moveTo>
                  <a:pt x="0" y="1525633"/>
                </a:moveTo>
                <a:cubicBezTo>
                  <a:pt x="66368" y="1259342"/>
                  <a:pt x="132736" y="993052"/>
                  <a:pt x="294968" y="739052"/>
                </a:cubicBezTo>
                <a:cubicBezTo>
                  <a:pt x="457200" y="485052"/>
                  <a:pt x="778388" y="-32780"/>
                  <a:pt x="973394" y="1633"/>
                </a:cubicBezTo>
                <a:cubicBezTo>
                  <a:pt x="1168400" y="36046"/>
                  <a:pt x="1279833" y="739053"/>
                  <a:pt x="1465007" y="945530"/>
                </a:cubicBezTo>
                <a:cubicBezTo>
                  <a:pt x="1650181" y="1152007"/>
                  <a:pt x="1954981" y="1176587"/>
                  <a:pt x="2084439" y="1240497"/>
                </a:cubicBezTo>
                <a:cubicBezTo>
                  <a:pt x="2213897" y="1304407"/>
                  <a:pt x="2227826" y="1316697"/>
                  <a:pt x="2241755" y="1328988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2E54D15-1E9A-F94E-8F1C-377ED5F79170}"/>
              </a:ext>
            </a:extLst>
          </p:cNvPr>
          <p:cNvSpPr txBox="1"/>
          <p:nvPr/>
        </p:nvSpPr>
        <p:spPr>
          <a:xfrm>
            <a:off x="6173591" y="5694002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u,v,h</a:t>
            </a: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82AC164-288A-86D5-492C-45EAF014A79B}"/>
              </a:ext>
            </a:extLst>
          </p:cNvPr>
          <p:cNvCxnSpPr>
            <a:cxnSpLocks/>
          </p:cNvCxnSpPr>
          <p:nvPr/>
        </p:nvCxnSpPr>
        <p:spPr>
          <a:xfrm flipH="1">
            <a:off x="5326830" y="5316981"/>
            <a:ext cx="1105156" cy="2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32ADD9D-DDF0-AC3A-16A5-3168755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9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8BF60-AD0A-758A-C925-2D05BF6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2" y="233823"/>
            <a:ext cx="6567928" cy="367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721118-C6F6-A6C1-A79E-87BF8DAF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" y="233823"/>
            <a:ext cx="4951472" cy="32738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7A32B-188C-ACDA-A6E6-6EE64D9B9C45}"/>
              </a:ext>
            </a:extLst>
          </p:cNvPr>
          <p:cNvSpPr txBox="1"/>
          <p:nvPr/>
        </p:nvSpPr>
        <p:spPr>
          <a:xfrm rot="18541166">
            <a:off x="169762" y="826447"/>
            <a:ext cx="131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FRANCE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ED4565-2B68-4ADE-482F-709196594107}"/>
              </a:ext>
            </a:extLst>
          </p:cNvPr>
          <p:cNvSpPr txBox="1"/>
          <p:nvPr/>
        </p:nvSpPr>
        <p:spPr>
          <a:xfrm rot="18232000">
            <a:off x="4085598" y="2374114"/>
            <a:ext cx="18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Rest</a:t>
            </a:r>
            <a:r>
              <a:rPr lang="it-IT" dirty="0">
                <a:solidFill>
                  <a:schemeClr val="accent1"/>
                </a:solidFill>
              </a:rPr>
              <a:t> of the world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A24EB3-2536-0E9C-F87F-164AE7FA9E65}"/>
              </a:ext>
            </a:extLst>
          </p:cNvPr>
          <p:cNvSpPr txBox="1"/>
          <p:nvPr/>
        </p:nvSpPr>
        <p:spPr>
          <a:xfrm>
            <a:off x="639197" y="3850735"/>
            <a:ext cx="48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  </a:t>
            </a:r>
            <a:r>
              <a:rPr lang="it-IT" dirty="0" err="1"/>
              <a:t>velocity</a:t>
            </a:r>
            <a:r>
              <a:rPr lang="it-IT" dirty="0"/>
              <a:t> = 0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 err="1">
                <a:sym typeface="Wingdings" panose="05000000000000000000" pitchFamily="2" charset="2"/>
              </a:rPr>
              <a:t>geostrophic</a:t>
            </a:r>
            <a:r>
              <a:rPr lang="it-IT" dirty="0">
                <a:sym typeface="Wingdings" panose="05000000000000000000" pitchFamily="2" charset="2"/>
              </a:rPr>
              <a:t> balance on x </a:t>
            </a:r>
            <a:r>
              <a:rPr lang="it-IT" dirty="0" err="1">
                <a:sym typeface="Wingdings" panose="05000000000000000000" pitchFamily="2" charset="2"/>
              </a:rPr>
              <a:t>axis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12BD1D-0D63-CD6F-2FE8-E7C630626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7" y="4582650"/>
            <a:ext cx="3746954" cy="674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31F67C-A584-EA6A-4256-7C1DFB4D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905" y="4330474"/>
            <a:ext cx="2390190" cy="10375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BE988B-72A1-5EE3-947E-C939C18A5C4D}"/>
              </a:ext>
            </a:extLst>
          </p:cNvPr>
          <p:cNvSpPr txBox="1"/>
          <p:nvPr/>
        </p:nvSpPr>
        <p:spPr>
          <a:xfrm>
            <a:off x="7578958" y="4334237"/>
            <a:ext cx="397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ROSSBY RADIUS OF DEFORMATION</a:t>
            </a:r>
          </a:p>
          <a:p>
            <a:pPr algn="ctr"/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and </a:t>
            </a:r>
            <a:r>
              <a:rPr lang="it-IT" dirty="0" err="1"/>
              <a:t>Coriolis</a:t>
            </a:r>
            <a:endParaRPr lang="it-IT" dirty="0"/>
          </a:p>
          <a:p>
            <a:pPr algn="ctr"/>
            <a:r>
              <a:rPr lang="it-IT" dirty="0"/>
              <a:t>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327AAE-23D6-7FC5-E752-6B396514A5F4}"/>
              </a:ext>
            </a:extLst>
          </p:cNvPr>
          <p:cNvSpPr/>
          <p:nvPr/>
        </p:nvSpPr>
        <p:spPr>
          <a:xfrm>
            <a:off x="4900905" y="4330474"/>
            <a:ext cx="6651898" cy="11087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/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3FF509-8F1D-5836-5799-10E28A91F309}"/>
              </a:ext>
            </a:extLst>
          </p:cNvPr>
          <p:cNvSpPr txBox="1"/>
          <p:nvPr/>
        </p:nvSpPr>
        <p:spPr>
          <a:xfrm>
            <a:off x="2714306" y="6014301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Non-dispersive </a:t>
            </a:r>
            <a:r>
              <a:rPr lang="it-IT" dirty="0" err="1"/>
              <a:t>waves</a:t>
            </a:r>
            <a:r>
              <a:rPr lang="it-IT" dirty="0"/>
              <a:t>      </a:t>
            </a:r>
            <a:r>
              <a:rPr lang="it-IT" dirty="0">
                <a:sym typeface="Wingdings" panose="05000000000000000000" pitchFamily="2" charset="2"/>
              </a:rPr>
              <a:t>      are </a:t>
            </a: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r>
              <a:rPr lang="it-IT" dirty="0">
                <a:sym typeface="Wingdings" panose="05000000000000000000" pitchFamily="2" charset="2"/>
              </a:rPr>
              <a:t> dispersive </a:t>
            </a:r>
            <a:r>
              <a:rPr lang="it-IT" dirty="0" err="1">
                <a:sym typeface="Wingdings" panose="05000000000000000000" pitchFamily="2" charset="2"/>
              </a:rPr>
              <a:t>examples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AE2037-A20B-520D-82A9-0FF4279E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6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D1CE00-5A39-3CC9-E43E-721EF938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1" y="297272"/>
            <a:ext cx="2611694" cy="230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91EA30-C47E-E919-C264-65B7818D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95" y="4889"/>
            <a:ext cx="4098083" cy="14758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F95F03-0C7A-0E22-F7BB-2B48801C756A}"/>
              </a:ext>
            </a:extLst>
          </p:cNvPr>
          <p:cNvCxnSpPr/>
          <p:nvPr/>
        </p:nvCxnSpPr>
        <p:spPr>
          <a:xfrm>
            <a:off x="3716594" y="1347019"/>
            <a:ext cx="1592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E4E45D-A0B5-CE03-8A9E-312A1E3E55B7}"/>
              </a:ext>
            </a:extLst>
          </p:cNvPr>
          <p:cNvSpPr txBox="1"/>
          <p:nvPr/>
        </p:nvSpPr>
        <p:spPr>
          <a:xfrm>
            <a:off x="4144608" y="656704"/>
            <a:ext cx="88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BB1EF3-E713-7D36-1D8E-5AFA9B9E8315}"/>
              </a:ext>
            </a:extLst>
          </p:cNvPr>
          <p:cNvSpPr txBox="1"/>
          <p:nvPr/>
        </p:nvSpPr>
        <p:spPr>
          <a:xfrm>
            <a:off x="4144608" y="1434987"/>
            <a:ext cx="106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A7D781-BDB7-FCD2-EC39-C7CA9A4E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577" y="1727716"/>
            <a:ext cx="5579285" cy="14758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4278B5-56C6-6800-2D62-CCCA7438F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90" y="3543709"/>
            <a:ext cx="2918098" cy="6224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778489-150F-F853-01FB-2662E46D3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89" y="4650900"/>
            <a:ext cx="3094876" cy="784617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B1F0291-C043-9821-0A14-523FB90593D6}"/>
              </a:ext>
            </a:extLst>
          </p:cNvPr>
          <p:cNvCxnSpPr/>
          <p:nvPr/>
        </p:nvCxnSpPr>
        <p:spPr>
          <a:xfrm>
            <a:off x="277589" y="2903456"/>
            <a:ext cx="46054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A2A64F64-BF6F-8D08-A564-E450A60F0BC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0028" b="40028"/>
          <a:stretch/>
        </p:blipFill>
        <p:spPr>
          <a:xfrm>
            <a:off x="5923912" y="1347019"/>
            <a:ext cx="4608062" cy="49229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61272D-FED1-D62E-2B5F-6178B141CD99}"/>
              </a:ext>
            </a:extLst>
          </p:cNvPr>
          <p:cNvSpPr txBox="1"/>
          <p:nvPr/>
        </p:nvSpPr>
        <p:spPr>
          <a:xfrm>
            <a:off x="491318" y="5558843"/>
            <a:ext cx="338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POINCARE’ / SVERDRUP WAVES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00C3B06-5A1A-509E-9977-150A585138DA}"/>
              </a:ext>
            </a:extLst>
          </p:cNvPr>
          <p:cNvSpPr/>
          <p:nvPr/>
        </p:nvSpPr>
        <p:spPr>
          <a:xfrm>
            <a:off x="277589" y="4650900"/>
            <a:ext cx="3596899" cy="1391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E3D9AD7-A389-757D-B3B6-A447137A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2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3312-33E8-187D-B0D6-37D3FF09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D5372C2-621A-21FB-0799-75A00ED6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117"/>
            <a:ext cx="5579285" cy="14758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1714657-6FFF-DCE3-FF45-3E117796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0028" b="40028"/>
          <a:stretch/>
        </p:blipFill>
        <p:spPr>
          <a:xfrm>
            <a:off x="405942" y="1385233"/>
            <a:ext cx="4608062" cy="4922964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EE764C82-2135-1945-7833-4BE8A06778C0}"/>
              </a:ext>
            </a:extLst>
          </p:cNvPr>
          <p:cNvGrpSpPr/>
          <p:nvPr/>
        </p:nvGrpSpPr>
        <p:grpSpPr>
          <a:xfrm>
            <a:off x="315396" y="201448"/>
            <a:ext cx="3596899" cy="1391680"/>
            <a:chOff x="315396" y="201448"/>
            <a:chExt cx="3596899" cy="139168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DAB6486-8DE4-FC83-D7D5-775D700D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96" y="201448"/>
              <a:ext cx="3094876" cy="78461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48D8492-0238-FF15-A591-83E80AC27D1F}"/>
                </a:ext>
              </a:extLst>
            </p:cNvPr>
            <p:cNvSpPr txBox="1"/>
            <p:nvPr/>
          </p:nvSpPr>
          <p:spPr>
            <a:xfrm>
              <a:off x="529125" y="1109391"/>
              <a:ext cx="3383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POINCARE’ / SVERDRUP WAVES</a:t>
              </a:r>
              <a:endParaRPr lang="en-GB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B0785A6-326D-E0AA-E219-9B68EBA259EF}"/>
                </a:ext>
              </a:extLst>
            </p:cNvPr>
            <p:cNvSpPr/>
            <p:nvPr/>
          </p:nvSpPr>
          <p:spPr>
            <a:xfrm>
              <a:off x="315396" y="201448"/>
              <a:ext cx="3596899" cy="139168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/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/>
                  <a:t> INERTIAL WAVES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blipFill>
                <a:blip r:embed="rId6"/>
                <a:stretch>
                  <a:fillRect t="-11628" r="-2077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481DC0D7-C5E2-41B3-6C13-A0AE48E3A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213" y="1983893"/>
            <a:ext cx="2610214" cy="4667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3C3E7F4-9475-3D9B-4096-446C9B55E882}"/>
              </a:ext>
            </a:extLst>
          </p:cNvPr>
          <p:cNvSpPr txBox="1"/>
          <p:nvPr/>
        </p:nvSpPr>
        <p:spPr>
          <a:xfrm>
            <a:off x="7220932" y="1583783"/>
            <a:ext cx="409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One can show, for </a:t>
            </a:r>
            <a:r>
              <a:rPr lang="it-IT" sz="2000" b="1" dirty="0" err="1"/>
              <a:t>stratified</a:t>
            </a:r>
            <a:r>
              <a:rPr lang="it-IT" sz="2000" b="1" dirty="0"/>
              <a:t> </a:t>
            </a:r>
            <a:r>
              <a:rPr lang="it-IT" sz="2000" b="1" dirty="0" err="1"/>
              <a:t>fluids</a:t>
            </a:r>
            <a:endParaRPr lang="en-GB" sz="2000" b="1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1674FE-7A21-20A5-8ED2-D2F8DA76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65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90AB-C886-70DA-D2E2-59403A5C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775B-EF4C-E375-4BF5-C51E6482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010" y="-810132"/>
            <a:ext cx="9144000" cy="2387600"/>
          </a:xfrm>
        </p:spPr>
        <p:txBody>
          <a:bodyPr/>
          <a:lstStyle/>
          <a:p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</p:spPr>
            <p:txBody>
              <a:bodyPr/>
              <a:lstStyle/>
              <a:p>
                <a:r>
                  <a:rPr lang="it-IT" dirty="0"/>
                  <a:t>Dramatically </a:t>
                </a:r>
                <a:r>
                  <a:rPr lang="it-IT" dirty="0" err="1"/>
                  <a:t>linked</a:t>
                </a:r>
                <a:r>
                  <a:rPr lang="it-IT" dirty="0"/>
                  <a:t> to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plane</a:t>
                </a:r>
                <a:r>
                  <a:rPr lang="it-IT" dirty="0"/>
                  <a:t> </a:t>
                </a:r>
                <a:r>
                  <a:rPr lang="it-IT" dirty="0" err="1"/>
                  <a:t>effects</a:t>
                </a:r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  <a:blipFill>
                <a:blip r:embed="rId2"/>
                <a:stretch>
                  <a:fillRect t="-4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29EC36B1-67D5-339B-074B-026C38C8D5E2}"/>
              </a:ext>
            </a:extLst>
          </p:cNvPr>
          <p:cNvGrpSpPr/>
          <p:nvPr/>
        </p:nvGrpSpPr>
        <p:grpSpPr>
          <a:xfrm>
            <a:off x="8683875" y="980389"/>
            <a:ext cx="3508125" cy="4723142"/>
            <a:chOff x="8683875" y="0"/>
            <a:chExt cx="3508125" cy="4723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213B48A-0540-F96D-7D00-9F74EE99B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875" y="0"/>
              <a:ext cx="3508125" cy="4029959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18B76B0-B873-49C2-D141-EC899B689FBD}"/>
                </a:ext>
              </a:extLst>
            </p:cNvPr>
            <p:cNvSpPr txBox="1"/>
            <p:nvPr/>
          </p:nvSpPr>
          <p:spPr>
            <a:xfrm>
              <a:off x="9100263" y="4138367"/>
              <a:ext cx="2675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i="1" dirty="0"/>
                <a:t>Hey </a:t>
              </a:r>
              <a:r>
                <a:rPr lang="it-IT" i="1" dirty="0" err="1"/>
                <a:t>there</a:t>
              </a:r>
              <a:r>
                <a:rPr lang="it-IT" i="1" dirty="0"/>
                <a:t>, </a:t>
              </a:r>
              <a:r>
                <a:rPr lang="it-IT" i="1" dirty="0" err="1"/>
                <a:t>you</a:t>
              </a:r>
              <a:r>
                <a:rPr lang="it-IT" i="1" dirty="0"/>
                <a:t> </a:t>
              </a:r>
              <a:r>
                <a:rPr lang="it-IT" i="1" dirty="0" err="1"/>
                <a:t>wavy</a:t>
              </a:r>
              <a:r>
                <a:rPr lang="it-IT" i="1" dirty="0"/>
                <a:t> </a:t>
              </a:r>
              <a:r>
                <a:rPr lang="it-IT" i="1" dirty="0" err="1"/>
                <a:t>thing</a:t>
              </a:r>
              <a:endParaRPr lang="it-IT" i="1" dirty="0"/>
            </a:p>
            <a:p>
              <a:pPr algn="ctr"/>
              <a:r>
                <a:rPr lang="it-IT" sz="1400" i="1" dirty="0"/>
                <a:t>(C.G.A. </a:t>
              </a:r>
              <a:r>
                <a:rPr lang="it-IT" sz="1400" i="1" dirty="0" err="1"/>
                <a:t>Rossby</a:t>
              </a:r>
              <a:r>
                <a:rPr lang="it-IT" sz="1400" i="1" dirty="0"/>
                <a:t>)</a:t>
              </a:r>
              <a:endParaRPr lang="en-GB" sz="1400" i="1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83339A7-F816-8102-8512-EE24AE53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60" y="2627721"/>
            <a:ext cx="6572372" cy="4013281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57B597-5FA6-EA4B-1A6F-991EA8B7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3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4354A5-E479-0CF2-C0B3-55C9CB7F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20" y="3177489"/>
            <a:ext cx="2467319" cy="10383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37F1EA-01FD-B07C-1EB1-2B297BC945DB}"/>
              </a:ext>
            </a:extLst>
          </p:cNvPr>
          <p:cNvSpPr txBox="1"/>
          <p:nvPr/>
        </p:nvSpPr>
        <p:spPr>
          <a:xfrm>
            <a:off x="5267172" y="3540025"/>
            <a:ext cx="396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Fix the upper free </a:t>
            </a:r>
            <a:r>
              <a:rPr lang="it-IT" sz="2000" dirty="0" err="1"/>
              <a:t>surface</a:t>
            </a:r>
            <a:r>
              <a:rPr lang="it-IT" sz="2000" dirty="0"/>
              <a:t>, for </a:t>
            </a:r>
            <a:r>
              <a:rPr lang="it-IT" sz="2000" dirty="0" err="1"/>
              <a:t>now</a:t>
            </a:r>
            <a:endParaRPr lang="en-GB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06D6A-F21E-BA21-809A-04C5FD8CC9DC}"/>
              </a:ext>
            </a:extLst>
          </p:cNvPr>
          <p:cNvSpPr txBox="1"/>
          <p:nvPr/>
        </p:nvSpPr>
        <p:spPr>
          <a:xfrm>
            <a:off x="3537937" y="141401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sng" dirty="0" err="1"/>
              <a:t>Barotropic</a:t>
            </a:r>
            <a:r>
              <a:rPr lang="it-IT" sz="2800" u="sng" dirty="0"/>
              <a:t> </a:t>
            </a:r>
            <a:r>
              <a:rPr lang="it-IT" sz="2800" u="sng" dirty="0" err="1"/>
              <a:t>inviscid</a:t>
            </a:r>
            <a:r>
              <a:rPr lang="it-IT" sz="2800" u="sng" dirty="0"/>
              <a:t> </a:t>
            </a:r>
            <a:r>
              <a:rPr lang="it-IT" sz="2800" u="sng" dirty="0" err="1"/>
              <a:t>formulation</a:t>
            </a:r>
            <a:endParaRPr lang="en-GB" sz="2800" u="sng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B4D1D8-212B-CDEE-5C5C-A8809F99BBAF}"/>
              </a:ext>
            </a:extLst>
          </p:cNvPr>
          <p:cNvSpPr txBox="1"/>
          <p:nvPr/>
        </p:nvSpPr>
        <p:spPr>
          <a:xfrm>
            <a:off x="7617351" y="4656843"/>
            <a:ext cx="4371645" cy="15696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Key point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waves</a:t>
            </a:r>
            <a:r>
              <a:rPr lang="it-IT" sz="2400" dirty="0"/>
              <a:t>:</a:t>
            </a:r>
          </a:p>
          <a:p>
            <a:pPr algn="ctr"/>
            <a:r>
              <a:rPr lang="it-IT" sz="2400" dirty="0"/>
              <a:t>CONSERVATION OF VORTICITY</a:t>
            </a:r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absolute</a:t>
            </a:r>
            <a:r>
              <a:rPr lang="it-IT" sz="2400" dirty="0"/>
              <a:t>: </a:t>
            </a:r>
            <a:r>
              <a:rPr lang="it-IT" sz="2400" i="1" dirty="0" err="1"/>
              <a:t>this</a:t>
            </a:r>
            <a:r>
              <a:rPr lang="it-IT" sz="2400" i="1" dirty="0"/>
              <a:t> </a:t>
            </a:r>
            <a:r>
              <a:rPr lang="it-IT" sz="2400" i="1" dirty="0" err="1"/>
              <a:t>example</a:t>
            </a:r>
            <a:endParaRPr lang="it-IT" sz="2400" i="1" dirty="0"/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Barotropic</a:t>
            </a:r>
            <a:r>
              <a:rPr lang="it-IT" sz="2400" dirty="0"/>
              <a:t> </a:t>
            </a:r>
            <a:r>
              <a:rPr lang="it-IT" sz="2400" dirty="0" err="1"/>
              <a:t>potential</a:t>
            </a:r>
            <a:r>
              <a:rPr lang="it-IT" sz="2400" dirty="0"/>
              <a:t>: </a:t>
            </a:r>
            <a:r>
              <a:rPr lang="it-IT" sz="2400" i="1" dirty="0" err="1"/>
              <a:t>next</a:t>
            </a:r>
            <a:endParaRPr lang="en-GB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FFDBF96-5E00-5FA1-E0BC-AA27ACF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0" y="825184"/>
            <a:ext cx="8164064" cy="21910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8FA195-E5CA-3F51-4568-5CE4A6BF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311" y="4809565"/>
            <a:ext cx="2724530" cy="99073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0C62A8-5BDE-C33B-1C3F-0306FAFD92DE}"/>
              </a:ext>
            </a:extLst>
          </p:cNvPr>
          <p:cNvSpPr txBox="1"/>
          <p:nvPr/>
        </p:nvSpPr>
        <p:spPr>
          <a:xfrm>
            <a:off x="73524" y="5043324"/>
            <a:ext cx="149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By </a:t>
            </a:r>
            <a:r>
              <a:rPr lang="it-IT" sz="2800" dirty="0" err="1"/>
              <a:t>doing</a:t>
            </a:r>
            <a:endParaRPr lang="en-GB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32D56A-46DC-1C61-D688-0F68B24601B8}"/>
              </a:ext>
            </a:extLst>
          </p:cNvPr>
          <p:cNvSpPr txBox="1"/>
          <p:nvPr/>
        </p:nvSpPr>
        <p:spPr>
          <a:xfrm>
            <a:off x="4383425" y="4809565"/>
            <a:ext cx="2309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/>
              <a:t>obtain</a:t>
            </a:r>
            <a:r>
              <a:rPr lang="it-IT" sz="2800" dirty="0"/>
              <a:t> </a:t>
            </a:r>
            <a:r>
              <a:rPr lang="it-IT" sz="2800" dirty="0" err="1"/>
              <a:t>eq</a:t>
            </a:r>
            <a:r>
              <a:rPr lang="it-IT" sz="2800" dirty="0"/>
              <a:t>. for </a:t>
            </a:r>
          </a:p>
          <a:p>
            <a:pPr algn="ctr"/>
            <a:r>
              <a:rPr lang="it-IT" sz="2800" dirty="0" err="1"/>
              <a:t>vorticity</a:t>
            </a:r>
            <a:endParaRPr lang="en-GB" sz="2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963000-E764-A5AB-6D6A-001660E5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386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879</Words>
  <Application>Microsoft Office PowerPoint</Application>
  <PresentationFormat>Widescreen</PresentationFormat>
  <Paragraphs>199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Cambria Math</vt:lpstr>
      <vt:lpstr>Wingdings</vt:lpstr>
      <vt:lpstr>Tema di Office</vt:lpstr>
      <vt:lpstr>Finish barotropic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Rossby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alessandro storer</cp:lastModifiedBy>
  <cp:revision>34</cp:revision>
  <dcterms:created xsi:type="dcterms:W3CDTF">2025-02-20T20:28:30Z</dcterms:created>
  <dcterms:modified xsi:type="dcterms:W3CDTF">2025-02-24T07:24:49Z</dcterms:modified>
</cp:coreProperties>
</file>