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58" r:id="rId9"/>
    <p:sldId id="265" r:id="rId10"/>
    <p:sldId id="266" r:id="rId11"/>
    <p:sldId id="269" r:id="rId12"/>
    <p:sldId id="267" r:id="rId13"/>
    <p:sldId id="270" r:id="rId14"/>
    <p:sldId id="268" r:id="rId15"/>
    <p:sldId id="272" r:id="rId16"/>
    <p:sldId id="276" r:id="rId17"/>
    <p:sldId id="275" r:id="rId18"/>
    <p:sldId id="277" r:id="rId19"/>
    <p:sldId id="273" r:id="rId20"/>
    <p:sldId id="274" r:id="rId21"/>
    <p:sldId id="278" r:id="rId22"/>
    <p:sldId id="271" r:id="rId23"/>
    <p:sldId id="279" r:id="rId24"/>
    <p:sldId id="280" r:id="rId25"/>
    <p:sldId id="281" r:id="rId26"/>
    <p:sldId id="263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67" autoAdjust="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6456,'0'0'3576,"14"0"-1555,93 11 1171,-8-13-2977,132 7 1268,-27 0-1201,-177-4-239,1-1 1,30-4-1,23-1 287,-60 4-240,-9 1-24,1 0 0,0 1 0,13 2 0,2 0-35,0-1 0,0-1 0,32-3-1,2 0 19,-24 2-35,207 10 96,-128-2 318,162-9-1,-190-2-328,269-15 174,-205 8-309,19 11-5,-104 1 35,266 17 38,-264-13-29,-45-2-2,0-2 0,1-1 1,32-4-1,-15 1-117,-1 1-1,48 5 0,-20-1 37,36 4 155,31 1 220,5-9 72,243 7-462,-350-6 102,-1-1 0,54-9 0,2 0 20,103 4-357,-160 9 244,-26-2 90,-1 0 0,0 0 0,1-1 0,-1 0 0,0 0 0,1-1 0,-1 0 0,13-3 0,33-3 1130,-30 6-3266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8432,'0'0'0,"-25"18"0,-17 10 0,11-6 1416,-2 6-1416,0-5 1416,0 1-1416,2-4 408,-2 1-408,0-1 416,0 4-416,7-6-1800,6 0 1800,-2-1-1800,6-2 1800,-23 18-5440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940 0 10584,'-43'31'178,"26"-19"-23,0 0 0,1 1 0,-14 15 0,-181 229 2409,5-5-1029,174-218-1582,-162 173 265,56-69-5081,103-103-1990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919 0 9056,'-2'3'157,"-1"-1"0,0 1 1,1 0-1,0 0 0,-1 0 0,1 0 1,0 1-1,-2 5 0,-15 21 1276,-24 16 114,-8 10-169,-101 84-1,64-72-634,-295 256 281,297-230-2044,29-26-4848,41-49-985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729 0 9504,'-8'9'281,"0"-1"1,1 2-1,0-1 1,1 1-1,-10 18 1,10-16 70,-1 0 1,0-1-1,0 0 1,-18 18 0,-44 38 348,-326 322 1182,361-355-2147,-25 26 151,26-15-2770,14-19-256,4-5-2354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609 0 12824,'-138'97'2948,"42"-28"-1145,-10 8-1461,-118 109 0,180-134-4307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 11568,'-44'11'3337,"39"-7"-3229,0 1 1,0 0-1,0 0 0,-7 10 1,12-14-128,-91 99-505,-137 116 1,191-183-1437,7-6-6373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0 10584,'-15'2'3800,"-1"12"-3531,0 1 1,2 1-1,-26 32 1,22-23-473,-28 26 0,-40 30 948,28-27-3856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 10040,'0'0'2685,"-4"3"-1748,-96 104 1199,23-21-3872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11744,'-82'78'4212,"75"-73"-4146,1 1 0,0 0 1,0 0-1,1 1 0,0 0 1,0 0-1,1 0 1,-1 1-1,2-1 0,-1 1 1,-4 13-1,6-16-96,2-3-435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10936,'-204'151'6157,"178"-134"-5848,7-6-38,1 2-1,-27 23 1,44-35-622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0 10040,'-65'33'2574,"23"-12"-603,-65 23 0,86-37-1991,1 0 0,0 2 0,1 1 0,0 0 0,1 1 0,0 1 0,0 1 0,-17 17 0,11-4-899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0 3144,'0'0'0,"-22"13"0,-17 9 0,3 0 1160,-3 2-1160,1-2 1168,-1 2-1168,5 0-1600,-1 0 1600,-2 1-1600,3 3 1600,-38 25-824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11656,'-3'1'449,"0"1"0,-1 0 0,1 1 0,0-1 0,0 0 0,0 1 0,0 0 0,-4 5 0,4-4-354,-1-1 1,1 1-1,0-1 1,-1 0-1,0 0 0,-6 4 1,-58 35 952,50-29-1015,0-1 0,-1-1 0,-1-1 0,-34 13 0,51-22-122,0 0 0,0 0 0,-1 0-1,1 0 1,0 0 0,0 1 0,0-1 0,0 1 0,1 0 0,-1 0-1,0 0 1,1 0 0,-1 1 0,1-1 0,-4 6 0,35-5-4113,-2-10 2840,0-2-1,36-17 0,9-4-594,5 0-1196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 11480,'-24'7'982,"1"2"0,-40 20 0,0 0 512,40-18-1037,-29 18 1,31-16-282,-35 15 0,54-28-189,0 1 0,0 0-1,0 0 1,0 0 0,1 0-1,-1 1 1,0-1 0,1 0-1,-1 1 1,1-1 0,-1 1-1,1-1 1,0 1 0,-1 0-1,1 0 1,0 0 0,0-1-1,0 1 1,1 0 0,-1 0 0,0 0-1,1 0 1,-1 1 0,1-1-1,0 3 1,0-4-17,-1 0 0,1 0 0,0 0 0,0 0 0,0 0 0,-1-1 0,1 1 0,0 0 0,-1 0 1,1 0-1,-1 0 0,1-1 0,-1 1 0,1 0 0,-1 0 0,0 0 0,0 0-104,0-1 0,0 1 0,1 0-1,-1 0 1,1 0 0,-1-1 0,1 1 0,-1 0 0,1 0 0,-1 0-1,1 0 1,0 0 0,0 0 0,-1 0 0,1 0 0,0 0 0,0 0-1,0 0 1,0 0 0,0 0 0,0 1 0,0-2 89,0 1 0,0-1-1,0 0 1,0 1 0,0-1 0,0 0 0,0 0-1,0 1 1,1-1 0,-1 0 0,0 0 0,0 1-1,0-1 1,0 0 0,0 0 0,0 1 0,1-1 0,-1 0-1,0 0 1,0 0 0,0 1 0,1-1 0,-1 0-1,0 0 1,0 0 0,0 0 0,1 1 0,-1-1-1,0 0 1,0 0 0,1 0 0,-1 0 0,0 0 0,1 0-1,-1 0 1,0 0 0,13-4-4008,-1-1 3029,6-1-2576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10224,'-20'9'363,"-1"2"1,1 0 0,1 1-1,0 1 1,1 1 0,1 0-1,-20 21 1,31-28-222,0-2 0,-1 1 0,0-1 0,0 0 0,0 0 0,-8 3 0,8-4-11,0 0-1,0 1 0,-12 10 1,11-3-1332,42-14-8311,-29 1 10132,21-5-1392,11-2-828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0 11120,'-253'151'3756,"218"-128"-3564,28-17-151,-1 0-1,0-1 1,-1 0 0,1-1 0,-1 0-1,-14 5 1,16-7-664,-12 2 1565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6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9688,'-151'75'3950,"143"-71"-3892,0 0 0,1 1 0,0-1 0,-1 2 0,2-1 0,-1 1 0,1 0 0,0 0 0,0 1 0,0 0 0,1 0 0,0 0 0,1 1 0,-5 7 0,40-21-9853,-7-3 9119,12-5-1377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 6008,'-51'35'445,"-63"39"3684,93-62-3698,1 0-1,0 2 0,1 0 0,1 2 1,0 0-1,-24 28 0,42-44-479,0 0 0,0 0-1,-1 0 1,1 1 0,0-1 0,0 0-1,0 0 1,-1 0 0,1 1-1,0-1 1,0 0 0,0 0 0,0 1-1,0-1 1,0 0 0,0 0-1,-1 1 1,1-1 0,0 0 0,0 0-1,0 1 1,0-1 0,0 0-1,0 1 1,0-1 0,0 0 0,0 0-1,0 1 1,1-1 0,-1 0 0,0 0-1,0 1 1,0-1 0,0 0-1,0 0 1,0 1 0,1-1 0,-1 0-1,0 0 1,0 0 0,0 1-1,0-1 1,1 0 0,-1 0 0,0 0-1,0 0 1,1 1 0,18 2-1904,25-7-1273,-12-5 2243,17-5-1484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0 11832,'-37'17'425,"2"-2"1031,-53 17 0,56-21-1013,0 1 1,1 1-1,-58 35 0,63-30-366,-38 32 1,45-33 7,-1-1 0,-1-1 0,-43 23 0,46-27-703,30-22-1748,4-3 1228,1 0 0,1 1 0,0 0 0,0 2 0,1 0 0,1 1 0,27-10 0,-9 4 429,49-26-1171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22 10760,'-376'169'5398,"369"-164"-5438,1-1 1,-1 1-1,1 1 0,0-1 0,1 1 1,-1 0-1,1 0 0,0 1 0,1 0 1,-5 7-1,9-13 3,0-1-1,-1 0 1,1 0 0,0 1 0,-1-1 0,1 0-1,0 1 1,-1-1 0,1 0 0,0 1 0,0-1-1,-1 1 1,1-1 0,0 0 0,0 1 0,0-1-1,0 1 1,0-1 0,0 1 0,-1-1 0,1 1-1,0-1 1,0 0 0,0 1 0,0-1 0,1 1-1,-1-1 1,0 1 0,0-1 0,0 1 0,0-1-1,0 0 1,1 1 0,-1-1 0,0 1 0,0-1-1,0 0 1,1 1 0,-1-1 0,0 0 0,1 1-1,-1-1 1,0 0 0,1 1 0,-1-1 0,1 0-1,-1 0 1,0 1 0,1-1 0,-1 0 0,1 0-1,-1 0 1,0 0 0,1 0 0,-1 1 0,1-1-1,-1 0 1,1 0 0,-1 0 0,1 0 0,-1 0-1,1-1 1,-1 1 0,0 0 0,1 0 0,-1 0-1,1 0 1,-1 0 0,1-1 0,45-10-72,-30 7-86,66-17-1990,-2-3-1,150-68 1,-173 71 407,111-27 1,-61 21 5135,-134 41 1436,11-5-4172,-156 77 2017,-32 13-1184,190-94-1572,-17 7 230,30-12-167,0 1 1,0-1-1,0 1 0,0 0 1,0-1-1,0 1 1,0 0-1,1 0 0,-1-1 1,0 1-1,0 0 1,1 0-1,-1 0 0,1 0 1,-1 0-1,1 0 1,-1 0-1,1 0 1,-1 1-1,1-1 0,0 0 1,0 0-1,-1 1 1,1-1-28,0 0 1,0 0-1,1 0 1,-1 0 0,0-1-1,0 1 1,0 0-1,1 0 1,-1-1 0,0 1-1,1 0 1,-1 0-1,1-1 1,-1 1 0,1 0-1,-1-1 1,1 1-1,-1 0 1,1-1 0,-1 1-1,1-1 1,0 1-1,0-1 1,-1 0 0,1 1-1,0-1 1,0 1-1,-1-1 1,1 0 0,0 0-1,0 0 1,0 1-1,-1-1 1,1 0 0,0 0-1,1 0 1,32-5-816,53-26 695,0-4 0,122-68 0,-166 81 97,1 2 0,90-26 0,19 11-5681,-137 34 6207,-29 6 4260,-14 6-2693,-129 59 1913,101-48-2650,-72 40-1,74-22-1088,42-31-168,0 0 1,-1 0 0,-24 12 0,19-11-622,17-10 595,0 0 0,-1 0-61,1 1 62,0-1-1,0 0 0,0 0 0,0 0 1,0 0-1,0 0 0,0 0 0,0 0 1,0 0-1,0 0 0,0 0 0,0 1 1,0-1-1,0 0 0,0 0 0,0 0 1,0 0-1,0 0 0,0 0 0,0 0 1,0 0-1,0 1 0,0-1 0,0 0 1,0 0-1,0 0 0,0 0 0,0 0 1,0 0-1,0 0 0,1 0 0,-1 0 1,0 1-62,0-1 61,0 0 0,0 0 0,0 0 1,0 0-1,0 0 0,0 0 0,0 0 1,1 0-1,-1 0 0,0 0 0,0 0 1,0 0-1,0 0 0,0 0 0,0 0 1,0 0-1,0 0 0,1 0 0,-1 0 1,0 0-1,0 0 0,0 0 0,0 0 1,0 0-1,0 0 0,0 0 0,35-3-3786,-20 1 4251,8-2-1590,-1 0 0,0-2 0,0 0 0,26-13 0,13-3-290,18-5-181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19 816,'0'0'0,"24"-4"0,14-1 0,24-4-136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9504,'-140'73'2638,"88"-48"-616,-78 50 0,128-74-2130,0 1 0,0 0-1,0 0 1,0-1 0,0 1-1,1 0 1,-1 1 0,1-1-1,-1 0 1,1 0 0,0 1-1,0-1 1,0 0 0,0 1-1,0-1 1,1 1 0,-1-1 0,1 1-1,-1 0 1,1 2 0,0-5-98,1 1 1,11 5-4929,10-5 2446,-15-1 2209,20 1-88,0-1-1,0-1 1,0-1 0,41-9 0,-14-6 0,-25 6 439,42-13-445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1 7800,'-85'41'1169,"-21"11"1011,-170 111 0,111-55-1687,97-65-631,29-17-171,-17 11-4570,51-26 1330,5-9 3146,-4 10-1357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10848,'-62'38'785,"-14"8"2323,54-34-2413,1 1 0,1 1 0,-37 32 0,57-46-744,-1 0 0,1 1 0,-1-1 0,1 0 0,0 1 0,-1-1 0,1 0 0,0 1 0,0-1 1,-1 1-1,1-1 0,0 0 0,0 1 0,-1-1 0,1 1 0,0-1 0,0 1 0,0-1 0,0 1 0,0-1 0,0 1 0,0-1 1,0 1-1,0-1 0,0 1 0,0-1 0,0 1 0,0-1 0,0 0 0,0 1 0,1-1 0,-1 1 0,0-1 0,0 1 0,0-1 1,1 1-1,-1-1 0,0 0 0,1 1 0,-1-1 0,0 0 0,1 1 0,-1-1 0,0 0 0,1 1 0,-1-1 0,1 0 0,-1 0 1,0 1-1,1-1 0,-1 0 0,1 0 0,24 10-793,-7-7 654,0-1 1,0-1-1,0 0 0,0-1 0,31-4 0,94-23-49,-91 17 83,-46 8 119,192-32-616,-159 29 558,-1 2-1,1 2 1,45 5 0,-62-1 464,-22-3-341,0 1 0,0-1 1,0 0-1,0 0 0,0 0 0,0 0 1,0 0-1,-1 0 0,1 0 0,0 0 0,0 0 1,0 0-1,0 1 0,0-1 0,0 0 0,0 0 1,0 0-1,0 0 0,0 0 0,0 0 0,0 0 1,0 0-1,1 0 0,-1 0 0,0 1 1,0-1 271,0 0-272,0 0 0,0 0 0,0 0 0,1 1 1,-1-1-1,0 0 0,0 0 0,0 0 0,0 0 1,0 0-1,0 0 0,0 0 0,0 0 1,0 0-1,0 0 0,1 0 0,-1 0 0,0 0 1,0 0-1,0 0 0,0 0 0,0 0 0,0 0 1,0-1-1,-31 9 5094,0-1-5249,-10 3 246,27-8-565,1 2 1,-1-1-1,1 2 0,-16 7 1,-6 5-10990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8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161 181 992,'6'27'4,"-6"-26"-3,0-1 0,0 0 0,0 1 0,0-1 0,0 0 0,0 1 0,0-1 0,0 1 0,0-1 0,0 0 0,0 1 0,0-1 0,0 0 0,0 1 0,0-1 0,1 0 0,-1 0 0,0 1 0,0-1 0,0 0 0,1 1 0,-1-1 0,0 0 0,0 0 0,0 1 0,1-1 0,-1 0 0,0 0 0,1 0 0,-1 1 0,0-1 0,1 0 0,-1 0 0,0 0 0,0 0 0,1 0 0,-1 0 0,1 0 0,-1 1 0,0-1 0,1 0 0,-1 0 0,0 0 0,1 0 0,-1-1 0,0 1 0,1 0 0,-1 0 0,0 0 0,1 0 0,-1 0 0,0 0 0,1 0 0,-1-1 0,0 1 0,0 0 0,1 0 0,-1 0 0,0-1 0,0 1 0,1 0 0,-1 0 0,0-1 0,0 1 0,0 0 0,1-1 0,-1 1 0,10-15 20,19-21 2684,-24 31-1357,1 0-1,-2-1 1,1 0-1,-1 0 0,0 0 1,6-12-1,-3 2 2846,-14 32-3352,-15 36-1116,13-26 187,-1 2-206,-1 1-1,-2-1 0,0-1 0,-25 37 0,21-47 255,21-33-375,18-32-620,-5 19 389,-1-1 0,-2-1 1,0 0-1,-3 0 0,13-54 0,-23 81 1016,-1 0 1,1 0-1,-1-1 0,0 1 0,-1 0 0,1 0 0,-1-1 0,0 1 0,-2-8 1,-11-14-938,14 26 566,-1-1 0,0 1 0,0-1 1,1 1-1,-1 0 0,0-1 0,0 1 0,0 0 0,1 0 1,-1 0-1,0 0 0,0 0 0,0 0 0,1 0 0,-1 0 1,0 0-1,0 0 0,0 0 0,0 0 0,1 1 1,-1-1-1,0 0 0,0 1 0,1-1 0,-1 0 0,0 1 1,0 0-1,-20 11-1,21-12 3,-10 8-64,1 0 0,0 0 0,0 1 0,1 0 0,0 0 0,1 1 0,0 0 0,0 0 1,-5 12-1,17-34-4756,-4 11 4799,0-1 0,0 1 1,1 0-1,1-2 0,0-1-1,7-12 607,0 0 1,-1 0-1,11-32 1392,-22 48-919,-4 0-1003,1 0 0,-1 1 0,1 0 0,0 0 1,-1 0-1,1 0 0,0 1 0,-1 0 0,1 0 0,0 0 0,0 1 1,1 0-1,-1 0 0,-6 5 0,5-3-39,0 1-1,1 1 1,-1-1 0,1 1-1,1 0 1,-1 0 0,1 0-1,-6 14 1,4-3-40,0 0 0,1 0 1,1 1-1,1-1 1,1 1-1,0 0 0,1 0 1,2 19-1,5 15-562,19 81 1,-10-60-1008,9 48-5948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8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7088,'0'0'0,"0"-15"0,0-12 0,0-14-4840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4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1 992,'0'0'0,"15"0"1512,5 0 592,-6 4 0,1 1-1528,1-1-576,-5-4 576,0-4-576,13 2-5568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6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39 8968,'0'0'664,"25"-6"-664,-1 3 672,5-3-672,2 1 320,-1 1-320,3-2 328,3 5-328,-3-3-1352,0 0 1352,-5 4-1344,-8 0 1344,27 0-5376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7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 6728,'0'0'872,"19"-2"8,-8 2-880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9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17 992,'0'0'0,"17"-2"0,10-3 0,17-5-264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1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59 11296,'0'0'0,"13"-2"0,11-5 0,-4 5 1272,0-2-1272,4 2 1280,3-1-1280,2-1 56,1-2-56,5 1 56,3-4-56,37-6-10008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2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 4400,'93'-2'644,"-28"0"-1531,-1 3 0,79 11 0,-56 2 51,-73-10 601,-2-2-205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4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 11656,'101'-2'3837,"61"1"-1747,-96 5-2449,77 2-6123,-95-4-44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56 1176,'5'0'609,"0"0"0,0 0 0,1-1 0,-1 1-1,0-1 1,0 0 0,8-3 0,-11 2-338,0 1 1,0 0-1,0-1 0,0 1 1,0-1-1,0 0 0,0 0 1,0 0-1,-1 1 0,1-2 1,-1 1-1,0 0 0,1 0 1,-1 0-1,0-1 0,0 1 1,0 0-1,1-6 331,-2 8-536,0 0 0,0-1 0,0 1 0,1 0 0,-1 0 0,0 0 0,0-1 0,0 1 0,0 0 0,0 0 0,0 0 0,0 0 1,0-1-1,0 1 0,0 0 0,0 0 0,0 0 0,0-1 0,0 1 0,-2-2 991,2 2-991,0 0 0,0 0 0,0-1 0,-1 1 0,1 0 0,0 0 1,0 0-1,-1 0 0,-11 7 997,-22 22-1519,25-20 779,-30 23-188,-2-2 1,-1-1 0,-53 26-1,82-46-221,0 0 0,-17 16 0,17-13-249,12-12 268,1 1 1,0-1 0,-1 1-1,1-1 1,-1 1-1,1 0 1,0-1-1,0 1 1,-1-1-1,1 1 1,0 0-1,0-1 1,0 1 0,0-1-1,-1 1 1,1 0-1,0-1 1,0 1-1,0 0 1,1 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61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 10672,'0'0'0,"14"-4"0,-3 8 1344,2-1 0,4-1-1344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7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24 9240,'0'0'0,"15"-5"0,8-1 0,-1 2 920,2 8-920,-4-8 920,4 3-920,2 1-3512,1 0 3512,-1 0-3504,1-4 3504,26 0-1696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9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 10848,'0'0'0,"17"-4"0,-4 8 1136,5-3-1136,-3-1 1144,1 0-1144,6 0 424,2-1-424,2-3 424,7 0-424,25-1-10112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6.1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 5 9240,'0'0'0,"-22"-4"2288,38 8-2288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6.3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 12824,'69'-8'-7,"0"2"1,82 5 0,-94 3-1480,61 6-6764,-117-8 8128,24 2 3813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6.4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16048,'0'0'0,"19"3"0,6-1 0,-1 2 2407,4 0-2407,-3-4 2416,3 0-2416,-3 0 1528,5-4-1528,2 0 1536,7 2-1536,-4 2 8,1 0-8,-1 0 8,-2 2-8,35 2-17487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8.1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145 214 14432,'-129'-175'2323,"113"137"1203,17 41-3693,20 112 171,49 291-328,-60-242 256,2 2 693,-11-130-581,-2-30-34,1 0-1,0 1 1,1-1 0,-1 0-1,1 0 1,0 0-1,1 0 1,-1 0-1,1 0 1,1 0-1,4 9 1,-6-14-581,2 5 1376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9.0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 0 10848,'-19'53'50,"11"-23"4321,9-28-3956,9 17-225,-2 0 1,0 1-1,-1 0 1,-1 0-1,7 40 1,2 109 3,-6-39 460,7-49-884,0-3 4487,-15-84-4262,1 0-1,-1 1 1,1-1-1,0 0 1,1 0 0,-1 1-1,1-1 1,0 1-1,1 0 1,-1 0 0,5-5-1,-3 3-68,133-179-280,-118 152 330,-19 31 829,13 9-1410,-2 4 610,0 1 0,0 0 1,-2 1-1,1 0 0,-2 1 1,1 0-1,11 25 0,-16-29 41,-2 0 0,1 0-1,-1 1 1,-1 0 0,3 14 0,-3-9 73,-1-14 149,32 12-4642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9.6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1 250 7896,'8'-11'1302,"2"1"0,-1 1 0,1-1 0,1 2 0,11-9 0,-12 9-1189,0 0 0,-1-1 0,-1 0 0,0 0 0,14-20 1,-14 17-78,1 1 1,0 0 0,0 1-1,14-12 1,32-25 1752,-54 71-1089,12 44-12,-8-45-294,-1-1-1,3 44 0,-7-58-489,0 0-1,1 0 1,1 0 0,-1 1-1,1-2 1,6 16-1,15 21-3302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1.8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227 1 7264,'0'0'6530,"-1"5"-6932,-8 78 273,-23 139-2460,9-133 2920,7-26 255,-10 73 0,11 17-311,7 8-1339,6-116 863,1-23 243,1-1-1,2 22 1,-2-30-136,0-1 0,0 1 0,-2 0 1,-2 15-1,-1-1-141,-8 118-2252,2-86 2398,7-43-89,0 0 0,0 21-1,-5 33 157,6-54-6,0 0 0,1-1 0,1 1 1,1 0-1,3 29 0,-3-36 38,0 0 0,0 0 0,-1 0 0,0 0 0,0 0 1,-1 0-1,-5 14 0,-1 12-318,-4 85-91,11-101 410,1 0 0,4 36 0,0 9 275,0-22 371,-3-34-590,0 1 0,0-1-1,-1 1 1,0 0 0,-2 11-1,1-7 211,-1 0-1,2 0 0,0 0 0,2 26 0,1-11-169,4 139 624,-5-136-1279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 9328,'-144'83'1494,"32"-15"85,7-6-763,62-34-1326,-63 29 0,83-49-1938,19-8 2005,1 1-1,-1 0 0,1 0 1,0 0-1,0 1 1,-1-1-1,1 1 1,0 0-1,0 0 1,1 0-1,-5 3 1,-5 6-1304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2.9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83 2784,'13'-16'467,"-5"8"1360,-2 0-1,1-1 0,-1 1 0,0-2 1,7-14 4431,-11 27-6086,5 5-99,-1 0 0,0 0 1,-1 1-1,0-1 0,0 1 1,-1 0-1,0 1 0,0-1 0,-1 1 1,-1 0-1,1 0 0,0 12 1,2 20-33,-2 67 0,-3-104-34,1 96 301,1-6-572,-14 123-1,11-192 296,-3 11 458,4-35-378,5-16-971,7-11 490,-2 0-1,10-38 1,13-30-246,-24 71 615,-5 11 146,0 0-1,1 1 0,7-12 1,-10 19-145,0 0 0,0 0 0,0 1 0,1-1 0,-1 1 1,1-1-1,0 1 0,-1 0 0,1 0 0,0 0 0,0 1 0,0-1 0,0 1 1,1-1-1,3 0 0,-5 1 7,-1 1 1,1-1-1,-1 1 0,1-1 1,-1 1-1,1 0 1,0-1-1,-1 1 1,1 0-1,-1 0 0,1 0 1,0 0-1,-1 1 1,1-1-1,-1 0 0,1 1 1,0-1-1,-1 1 1,1-1-1,-1 1 1,0 0-1,1 0 0,-1-1 1,0 1-1,1 0 1,-1 0-1,0 1 0,0-1 1,0 0-1,0 0 1,0 0-1,0 1 1,0-1-1,0 0 0,0 1 1,-1-1-1,1 1 1,-1-1-1,1 1 0,-1-1 1,1 1-1,-1 2 1,3 3 283,0 4-72,-1 0 0,0 1-1,0-1 1,-1 1 0,0 0-1,-2 15 1,1-8 8,-1-7-206,1 0 1,0 1-1,1-1 1,0 0 0,1 1-1,1-1 1,0 0-1,0 0 1,1-1-1,8 16 1,-10-25-102,-1 0 0,1-1 0,0 1-1,0-1 1,0 1 0,0-1 0,0 0 0,1 0 0,-1 0 0,0 0-1,0 0 1,1 0 0,-1-1 0,1 1 0,-1-1 0,0 0 0,6 1-1,3 0-1835,19 4-10003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3.5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64 1176,'0'0'3952,"13"-13"-2511,59-31 1975,-71 43-3270,0 0 0,1 0 0,-1 1 0,1-1 0,-1 1 0,1-1 0,-1 1 1,1-1-1,-1 1 0,1 0 0,0 0 0,-1 0 0,1 0 0,-1 0 0,1 0 0,0 0 0,-1 1 0,1-1 0,3 1 1142,8 9 356,-10-7-1539,0 0 0,-1 0 0,1 1 0,-1-1 0,0 1 0,0-1 0,-1 1 0,1 0 0,-1-1 0,1 1 0,-1 0 0,0 0 0,-1 0 1,1 0-1,-1 0 0,0 0 0,0 0 0,0 0 0,0 0 0,-1 0 0,1 0 0,-1 0 0,0 0 0,0 0 0,-4 7 0,-10 16-16,12-21-37,0 0 0,0 0 0,-1 0 1,0-1-1,0 1 0,0-1 1,-1 0-1,-6 5 0,-14 14 191,16-15-171,-1 0-1,0-1 1,-12 9-1,11-9-51,9-6 220,8-1-188,0 0-1,-1 0 0,1 0 1,-1 1-1,8 3 0,17 5 109,15-4-374,58 12-4171,-68-10-6135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4.1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 0 9240,'0'0'9643,"2"4"-9365,13 20-56,37 44 0,-12-17-104,58 67 272,-43-56-209,-51-57-182,-2-4 0,-1 1 1,1 0 0,-1 0 0,1 0-1,-1 0 1,0 1 0,0-1-1,0 0 1,0 0 0,0 1 0,-1-1-1,1 1 1,-1-1 0,1 0-1,-1 1 1,0-1 0,0 1 0,0 2-1,0-3 24,-1 0 1,1-1-1,-1 1 0,1 0 0,-1 0 0,0-1 0,0 1 0,0 0 0,0-1 0,0 1 0,0-1 0,0 1 0,0-1 0,-1 0 1,1 0-1,0 1 0,-1-1 0,1 0 0,-1 0 0,0 0 0,1 0 0,-3 0 0,-50 23 821,32-15-655,-168 67-438,183-74-1335,0 1 1378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4.8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0 14072,'0'0'4197,"2"5"-3583,7 20-497,0 1 0,-2 0-1,-1 1 1,-1 0 0,-1 0-1,-2 0 1,0 41-1,-27 198 1175,6-111-975,11-1-1121,9-145-1193,0-15 1439,5-21 233,9-9 122,-3 5 135,2 1 0,34-55 0,-44 78 54,1 0 0,0 1 1,0 0-1,0 0 1,1 0-1,0 1 1,0 0-1,0 0 1,1 0-1,0 1 1,0 0-1,0 0 1,0 1-1,0 0 1,1 0-1,0 0 1,12-1-1,-19 3 61,0 1 1,0 0-1,1 0 0,-1-1 0,0 1 1,0 0-1,0 0 0,0 0 1,0 0-1,1 0 0,-1 1 0,0-1 1,0 0-1,0 0 0,0 1 0,0-1 1,0 1-1,0-1 0,0 1 1,0-1-1,0 1 0,0 0 0,0-1 1,0 1-1,0 0 0,0 0 0,-1 0 1,1 0-1,0-1 0,0 3 1,0 1 112,0-1 0,0 1 0,-1 0 0,0-1 0,0 1 0,0 0 0,0 0 0,-1-1 0,0 5 0,-15 55 768,12-52-913,0 1-1,1-1 1,1 1 0,0 0 0,-1 17 0,3-27-13,0 9 1,0 0 0,0 1 0,5 19 0,-4-27-28,1 1-1,-1-1 0,1 0 0,0 0 0,0 0 0,0-1 0,1 1 0,0 0 0,-1-1 0,1 1 1,0-1-1,6 5 0,-6-6-314,0 1 0,0-1 1,0 0-1,0 0 0,0 0 1,0 0-1,0-1 0,0 1 0,1-1 1,-1 0-1,1 0 0,-1 0 1,1 0-1,-1 0 0,1-1 1,0 0-1,-1 0 0,6 0 1,15 0-8880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5.3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0 182 9144,'9'-13'1840,"0"0"-2102,1 1-1,0 0 1,0 0 0,1 1 0,14-10 0,-9 6-352,29-31 1,-34 31 1812,-1 3 3644,-7 33-1572,-5 39-1919,1-32-1452,1 1 1,1-1 0,5 31-1,-3-35-2179,3 14-8701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1.3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0 2160,'-4'44'401,"3"-14"11082,1-35-11218,0-19 1153,1 22-929,1 14-379,2 47 571,-8 100-1,1-79-586,-4 16 3,4-53-70,1 64-1,6-59 41,2-1 0,19 80-1,-23-114-64,0 0-1,-1 0 0,0 0 0,-1 0 0,-2 21 1,0-18 116,2 0 1,0 0 0,2 19 0,23 66 446,-24-98-185,10 32-1488,6-2-2075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2.0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 7984,'14'14'-3,"7"3"1051,-3-15 3275,12-6-4319,0 1 1,-1 1-1,53 4 1,28-1 939,82-1 294,-85 2-666,-3-11 85,-33 2-388,22-1-262,-32 2 141,-1 3 0,64 5 0,-88 1 25,65-3 0,-89 0-170,1 0-1,0 1 0,0 1 0,24 6 1,-23-4 144,1-1-1,0-1 1,17 1 0,5-8-88,-35 5 29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2.4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1 10760,'-7'28'5154,"4"-19"-1588,2-15-1897,1 4-1468,6 4-287,0-1 85,1 1 0,-1 0 1,0 0-1,0 1 0,-1 0 0,1 0 1,0 0-1,-1 1 0,0 0 0,10 9 1,9 5-1,-7-7-9,-4-3-16,0 1-1,0 1 0,-1 0 1,-1 0-1,1 1 1,10 15-1,-22-26-20,1 0 0,-1 1 0,0-1 0,1 1 0,-1-1-1,0 1 1,0-1 0,0 1 0,0-1 0,1 1 0,-1-1 0,0 1-1,0-1 1,0 1 0,0 0 0,0-1 0,0 1 0,0-1 0,0 1-1,0-1 1,-1 1 0,1-1 0,0 1 0,0-1 0,0 1 0,-1-1-1,1 1 1,0 0 0,-16 15-409,-27 9 305,38-23-17,-13 9-173,-1-2 0,-1 0 0,1-2 0,-22 7-1,28-7-2505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2.9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13624,'0'2'147,"1"-1"0,-1 1 0,1 0 0,0 0 0,-1-1 0,1 1 0,0 0 0,0-1 0,0 1 0,0 0 1,0-1-1,1 0 0,-1 1 0,0-1 0,1 0 0,1 2 0,14 17 1436,-9-2-1366,0 1-1,-1 0 0,8 36 1,9 27-124,-17-66-48,-1-1 0,2 1 1,0-1-1,1-1 0,1 1 0,12 14 0,8 13-532,-17-20-1603,2-3-3899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3.2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307 1 5208,'5'38'12151,"-7"-35"-11577,-13 17-225,0 2-99,-1-2 1,0 0 0,-2-1 0,-32 28-1,-2-10-299,-31 25 467,74-54-2342,0 1 0,1-1 0,-10 14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723 0 11656,'-7'3'521,"0"0"1,0 0-1,0 1 0,1 0 1,-1 0-1,1 1 1,0-1-1,-10 11 1,7-6-306,0-2 1,0 1 0,-12 5-1,-48 25 350,24-14-287,0 1 0,-43 35 0,24-13-162,-90 50-1,134-86-269,0 1-1,1 1 0,0 1 0,1 0 1,-26 27-1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4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0 183 9056,'0'0'9589,"6"-5"-9480,19-18 56,43-52 1,-19 19 238,-35 35-202,-13 20-202,0 1 0,0 0-1,1-1 1,-1 1 0,0 0-1,0 0 1,1 0-1,-1 0 1,0 0 0,1 0-1,-1 0 1,0 1 0,0-1-1,1 0 1,-1 1 0,0-1-1,0 1 1,0-1-1,1 1 1,-1 0 0,0-1-1,0 1 1,0 0 0,0 0-1,0 0 1,0 0-1,-1 0 1,1 0 0,0 0-1,0 0 1,0 2 0,1-1-1,14 17 43,17 14 142,-19-22-186,-2 1 0,1 0-1,-1 1 1,17 25 0,17 30-4594,-40-59 3455,10 16-8032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4.9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 9592,'0'0'5328,"5"3"-4135,8 4-968,0 1 1,-1 1-1,0 0 0,-1 1 1,0 0-1,-1 0 1,15 21-1,56 92 167,-52-74-146,-3 2 96,-22-41-499,0-1 0,1 0 0,0 1-1,7 7 1,-11-16 118,0-1 0,0 1 0,0 0 0,0-1 0,0 1 0,0-1 0,0 1 0,0-1 0,0 1 0,1-1 0,-1 0-1,0 0 1,0 0 0,0 1 0,1-1 0,-1 0 0,0-1 0,0 1 0,0 0 0,0 0 0,1 0 0,-1-1 0,0 1 0,0 0 0,0-1 0,0 1 0,0-1 0,0 0 0,1 0-1,28-20-754,-23 14 522,-1 0 0,0 0 0,-1 0 0,0-1 0,0 0 0,-1 0 0,0-1 0,0 1 0,4-15 0,13-37 227,5-21 105,-24 74 202,0 0-1,-1-1 0,0 1 1,-1 0-1,0-1 0,0 1 1,0-1-1,-3-12 1,0-17 2718,2 29-2576,-7 27-239,-59 191 455,-20 47 485,69-205-814,1 1 0,-15 92 0,30-135-515,0-1 11,1 0 0,-1 0 1,1 18-1,2-23-216,-1 0 1,1 0-1,0 0 1,0 0-1,0 0 1,1 0-1,1 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7.8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9328,'5'0'308,"-1"0"1,1 0-1,0 0 1,0 0-1,0-1 1,0 0-1,-1 0 1,1 0-1,0 0 1,-1-1-1,1 0 1,7-4-1,-9 4-232,1 0 0,0 0-1,-1 0 1,1 1 0,0 0-1,0 0 1,0 0 0,0 0-1,0 0 1,0 1 0,0 0-1,4 0 1,51 6-1820,-40-3 774,23 0-1986,-7-1-2224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0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123 15 4040,'0'0'0,"-37"0"0,-22-3 0,39-1 496,13 4-496,38-2 504,24-1-504,-7 1-32,-1 2 32,-12 0-24,-6 2 24,37 1-3256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1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69 8 11928,'0'0'0,"-26"0"0,-16-4 1432,55 4 0,7 0-1432,13 0-1968,7-3 1968,-11 3-1968,-5 0 1968,29 0-7176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3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 1 7176,'-16'0'72,"13"0"768,21 5 438,-11-1-924,1-1 0,-1 0-1,1 0 1,-1-1-1,1 0 1,12 2-1,10-6-3141,-9 2 75,-3 0-787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 61 10040,'-31'0'1993,"35"-1"-328,62-5-267,-33 3-822,46-9 0,-27 1-516,32-8-3691,-54 10-4702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6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 1 10672,'0'0'0,"-14"11"1656,43-4-1656,-16-7 1656,-2 0-1656,3 0 1016,5 0-1016,-1 0 1024,2 2-1024,4-2-1896,0 4 1896,-8-4-1888,-1 0 1888,18 0-8232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7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114 24 9864,'0'0'0,"-33"-6"0,-20-3 0,31 4 1208,16 1-1208,36 4 1216,30 0-1216,-14 4 616,1 1-616,-14-5 624,-9-3-624,33 1-9824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9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114 30 992,'-42'1'469,"25"0"230,1-1 0,-23-3 1,107-14 3282,-43 13-2523,1 0 0,-1 2 0,45 1 0,-45 6 905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0 13624,'-17'7'207,"5"-2"287,1 0 1,0 0-1,0 1 1,0 0 0,-11 10-1,-26 21-56,-102 60 0,-62 13-1289,29-17-134,98-53 832,-12 5-927,118-43-6271,-10-4 6758,25-3-2860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1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173 0 3504,'0'0'0,"-33"0"0,-20 0 0,-33 0-2152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3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5 12192,'-5'-2'169,"8"0"274,20 2 890,33 3 462,12 2-3590,2-4-5865,-49-1 4407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5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9144,'0'0'1408,"18"3"-1408,-5-1 1408,-2 2-1408,4 0 848,3 1-848,-7-3 848,2-2-848,-2 0-856,-2-2 856,2-2-848,3 3 848,14-7-8272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7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59 3 10584,'-44'-2'1475,"29"2"775,44 5-866,-10-2-549,-6 0-252,1-1-1,-1-1 1,16 0-1,17 2-1171,-2 1-3754,-20-4-4703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8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56 8 4848,'-49'-6'284,"43"5"1136,149 20 3710,-98-12-6410,-28-4-5706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04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4 12640,'0'0'0,"-13"0"0,-3-4 1288,41 8 0,-12-2-1288,-2-2 672,4 3-672,-1-6 679,1 1-679,7 2-2071,2 2 2071,-8-2-2072,-3-2 2072,16-2-8320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2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10936,'0'0'3024,"16"0"-3024,-3 0 464,2 0-464,10 0-10456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3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 7712,'170'-12'2849,"-161"11"-2564,1 1 1,0 0-1,0 1 0,0 0 1,0 0-1,0 1 0,11 4 1,9 1-85,7-4-2398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5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 4 13000,'0'0'0,"-22"-3"2536,38 3-1,-1 0-855,7 5 0,-11-1-1680,4-1-1824,-3-1 0,5 2 1824,12 1-12407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2.6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11120,'0'0'2705,"0"3"-2782,2 29-97,10 57 0,1-4-10,-1 94 374,8-20 653,-11-101-225,-5-36-395,-1-1-1,0 1 1,-2 0 0,-3 41 0,2-50-191,1-1-1,0 1 1,0 0 0,1-1-1,5 17 1,0 2 66,-5-22-146,1 1 1,1-1-1,-1-1 1,9 16-1,-7-15 203,-1 0 0,1 1-1,2 12 1,-5-11-8,-1-1 1,0 1-1,-1-1 0,-1 0 0,1 1 1,-2-1-1,-3 16 0,-2 36 246,6-46-345,0-1 0,-1-1 0,-6 24 0,-3 19-51,11-52 6,0 0 0,0 0 0,0 0 1,1 0-1,2 7 0,1 19 7,5 110 37,-9-131-16,0 1 0,-1-1 0,0 1 0,0-1 0,-1 0 0,-4 15 0,3-15-1,0 0-1,1 0 1,0 1 0,1-1 0,0 1 0,1 10-1,1 4 24,-1-1 0,-1 1 0,-1 0 0,-2 0 0,-8 32 0,10-37-79,0 0-1,1 0 1,1 0 0,1 0 0,5 29-1,-5-40 6,-1 0 0,-1 0 0,0-1 0,0 1 0,-4 13-1,-2 26 31,-7 7-95,14-33 51,1 0 0,4 26-1,-2-27-47,-1 0 1,-2 40-1,-2-30 92,1 35 0,1-58 2,1 0 1,0 1-1,0-1 1,1 0-1,0 0 0,0 0 1,1 0-1,0 0 0,5 8 1,-7-12-50,1-1 0,-1 1 0,-1-1 0,1 1 0,0-1 0,-1 1 0,0 0 0,0-1 0,0 1 0,0-1 0,-1 6 0,-1 9-1385,2-2-733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1 7264,'-100'54'988,"58"-33"-260,-48 33 0,37-21-1040,-100 47 1,35-20-3069,88-45 67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4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11032,'3'21'6237,"14"9"-5882,-2-6-130,-2 9-24,-2 1 0,0 0 0,-3 0 0,6 41 0,-9-46-88,16 111 366,-20-119-433,0 0 0,-1 0 0,-1 0 1,-6 36-1,5-47-32,1 0-1,0 0 1,1 0 0,0 0 0,1 0-1,0 0 1,0 0 0,1 0 0,0 0 0,1-1-1,6 16 1,-9-25-11,1 0 0,-1 1 0,0-1 0,0 0 0,0 0 0,1 1 0,-1-1 0,0 0 0,0 0 0,0 1 0,0-1 0,0 0 0,0 1 0,1-1 0,-1 0 0,0 1 0,0-1 0,0 0 0,0 1 0,0-1 0,0 0 0,0 0 0,0 1 0,0-1 0,-1 0 0,1 1 0,0-1 0,0 0 0,0 1 0,0-1 0,0 0 0,0 0 0,-1 1 0,1-1 0,0 0 0,0 0 0,0 1 0,-1-1 0,1-1-8,0 1 1,0-1-1,0 0 1,0 1-1,0-1 1,0 0 0,0 1-1,1-1 1,-1 0-1,0 1 1,0-1-1,1 0 1,-1 1-1,0-1 1,1 1-1,-1-1 1,1 1 0,-1-1-1,1 1 1,-1-1-1,1 1 1,-1-1-1,1 1 1,0-1-1,9-10-108,0 0 0,-1-1-1,-1 0 1,12-21 0,7-16 818,-17 35-380,18-2-58,-25 14-83,-4 6 32,1 21-107,0 1 0,6 29-1,-3-22-35,-1-17 53,1 0 0,0 0 1,1-1-1,8 21 1,-11-34-114,1 1 0,-1-1 1,1 0-1,0 0 1,0 0-1,0 0 0,0 0 1,0 0-1,1 0 0,-1-1 1,0 1-1,5 1 1,-5-2-23,0 0-54,-1-1-1,1 1 1,0-1 0,-1 1-1,1-1 1,0 0 0,0 0-1,0 0 1,-1 0 0,1 0-1,0 0 1,0 0 0,-1 0-1,1-1 1,0 1 0,0-1-1,-1 1 1,4-2 0,29-16-2346,-29 15 2034,22-14-2051,13-8-7847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5.70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1 166 5744,'3'1'928,"1"-1"0,0 1 0,0-1 1,0 0-1,0 0 0,0 0 0,0-1 0,5 0 1,32-14 1450,-29 9-2322,-1 0 1,0-1-1,0 0 0,10-10 0,-13 8-19,-1 1 0,1-1 0,6-13 0,-11 17 187,1-1 0,0 1 0,0 0-1,0-1 1,1 2 0,-1-1 0,1 0-1,0 1 1,1 0 0,9-6-1,-13 10 282,-1 33-153,1 0 1,2 0 0,1 0-1,15 51 1,12 4-3828,-18-46-683,-4-7-4729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7.2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8344,'0'8'408,"2"-1"0,-1 0 0,1 0 1,0 0-1,0 0 0,1 0 0,4 8 1,-3-6 156,0 0 0,-1-1 0,0 1 0,2 15 1,11 89 1092,12 134-2018,-22-129-3820,-1-22 2605,-3-1 3382,-8-34-975,4-48-981,1 1 0,0 0 0,0 0 0,2 13 0,5 36-254,-5-35 965,2 0 1,12 48-1,-5-14 1373,-2-9-1746,3-10-677,-6-28 507,-1 2 0,-1-1 0,0 0 0,0 23 0,2-9 839,0-9-2951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8.1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 1 992,'-15'81'5481,"17"-110"-1933,0-5 3513,4 47-6780,-1 1 0,0-1 0,-1 1 0,0 0 0,2 23 0,1 73 1,-6-80-129,-3 103 22,-1-35 78,-5 114 279,5-160-350,1-34-163,1 1-1,2 32 1,-1-49-142,35-48-4626,49-87 4114,3-8-714,-82 135 1251,0 1 0,0-1 0,0 1-1,1 0 1,8-5 0,-6 4 649,1 0-1,0 1 0,1 0 1,-1 1-1,15-5 0,-23 9-491,0 0 0,0 0 0,0 0 0,0 0 0,0 1 0,-1-1 0,1 0 0,0 0 0,0 1 0,0-1 0,0 0 0,-1 1 0,1-1 0,0 1 0,-1-1 0,1 1 0,0-1 0,-1 1 0,1 0 0,0-1 0,-1 1 0,1 0 0,-1-1 0,1 1 0,-1 0 0,0 0 0,1-1 0,-1 1 0,0 0 0,1 0 0,-1 0 0,0-1 0,0 2 0,6 27 778,-8 64 474,0-64-1167,2 0-1,2 34 1,-1-60-138,0 15 7,2 1-1,0 0 0,2 0 1,-1-1-1,10 21 0,-12-34-7,-1-4-29,-1 0-1,0 0 1,1-1-1,-1 1 1,0 0-1,1 0 1,-1 0 0,1-1-1,-1 1 1,1 0-1,0-1 1,-1 1-1,1 0 1,0-1 0,-1 1-1,2 0 1,21-5-556,-4-3-1891,8 0-9415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8.6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42 9688,'0'0'6125,"16"-11"-5189,-9 7-907,-3 0-6,1 1-1,-1 0 1,1 1-1,0-1 1,0 1-1,0 0 1,0 0-1,0 1 1,0 0-1,0-1 1,1 2-1,-1-1 1,0 1-1,10 0 0,-11 0 42,0 1 0,-1-1-1,1 1 1,-1 0-1,1 0 1,-1 1 0,0-1-1,1 1 1,-1 0-1,0-1 1,0 2 0,0-1-1,0 0 1,-1 0-1,1 1 1,0 0 0,-1-1-1,0 1 1,3 4-1,-4-5 1,0 0 0,0 0 0,0 0-1,0 1 1,0-1 0,-1 0 0,1 0-1,-1 1 1,0-1 0,1 0 0,-1 1-1,0-1 1,-1 1 0,1-1 0,0 0-1,0 1 1,-2 2 0,-12 34 532,10-34-575,0 0 0,0 0 0,-1 0 0,0-1 0,-7 6 0,-8 7 112,-1 2 1,16-15-216,0 0 0,1 0 0,-1 0 0,1 1 0,0 0 0,0 0-1,-5 9 1,8-12-136,1 9 269,0-9-17,-1 0 1,1 1 0,0-1-1,0 0 1,1 0 0,-1 0-1,0 0 1,1 0-1,-1 0 1,2 3 0,-1-3-29,0-1 1,0 0 0,0 0-1,0-1 1,0 1-1,1 0 1,-1 0 0,0 0-1,0-1 1,1 1-1,-1-1 1,0 1 0,1-1-1,-1 1 1,1-1-1,-1 0 1,1 0 0,-1 0-1,0 0 1,2 0-1,26 1 212,-1-1-1,29-5 0,14 0-3651,-40 4-8419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9.2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206 0 12376,'-9'19'606,"7"-14"-211,0-1 0,0 1 1,0-1-1,0 1 0,-1-1 0,0 0 0,1 0 0,-2 0 0,1 0 0,0-1 0,-1 1 0,0-1 0,0 0 0,0 0 0,-4 3 0,-10 4-186,1 1 0,-18 15 0,-10 5 170,42-28-492,0 0 0,-1 1 0,1-1 1,0 1-1,1-1 0,-1 1 0,1 0 0,-1 0 1,-1 5-1,8-4 204,0 0 1,1 1-1,-1-2 1,1 1-1,0 0 1,0-1-1,0 0 1,1 0-1,0-1 1,0 1-1,0-1 1,8 3-1,37 20 493,-42-20-635,1-1 0,-1 0 0,1-1 0,0 0 1,18 5-1,-13-6-2481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30.2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7624,'6'18'311,"-4"-13"8,0 0 1,0 1-1,0 0 1,-1 0 0,0-1-1,1 12 3026,-2-8-3199,0-1 1,0 1-1,1-1 0,0 1 1,1-1-1,-1 0 0,2 0 1,-1 0-1,5 9 0,2 13 458,1 4-50,-1 0 0,-3 1 0,0-1 0,1 65 0,-5 1 293,-1-53-354,-3 48 0,8-30-133,-6-65-368,0 1-1,0-1 0,0 0 0,0 0 1,0 0-1,0 1 0,0-1 0,0 0 0,0 0 1,0 0-1,0 1 0,0-1 0,1 0 1,-1 0-1,0 0 0,0 0 0,0 1 0,0-1 1,0 0-1,0 0 0,0 0 0,0 0 1,1 1-1,-1-1 0,0 0 0,0 0 1,0 0-1,0 0 0,1 0 0,-1 0 0,0 1 1,0-1-1,0 0 0,0 0 0,1 0 1,-1 0-1,0 0 0,0 0 0,0 0 0,1 0 1,-1 0-1,0 0 0,0 0 0,0 0 1,1 0-1,-1 0 0,0 0 0,0 0 0,0 0 1,1 0-1,-1 0 0,0-1 0,17-9-233,24-29-29,-29 27 88,92-103-1263,-92 100 3287,-12 15-1810,0-1 0,0 0 0,0 0 0,1 1 0,-1-1 0,0 0 0,1 0 0,-1 1 0,1-1 0,-1 0-1,1 1 1,-1-1 0,1 1 0,-1-1 0,1 1 0,-1-1 0,1 1 0,0-1 0,-1 1 0,1-1 0,0 1 0,-1 0 0,1-1 0,0 1 0,0 0 0,-1 0 0,1-1 0,0 1 0,1 0 0,2 19 232,0 0 0,1 31 0,-4-33-1,1 0 0,0 0 0,1-1 1,9 27-1,-9-36-303,1 1 0,1-1 1,-1 0-1,9 9 0,9 17 66,-20-31-219,-1-1-1,0 1 1,1-1-1,0 0 0,-1 0 1,1 1-1,0-1 0,-1 0 1,1-1-1,0 1 1,0 0-1,0 0 0,0-1 1,0 1-1,0-1 1,0 1-1,0-1 0,0 0 1,0 0-1,0 0 1,0 0-1,0 0 0,0-1 1,0 1-1,3-1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30.7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2 108 10760,'-2'2'245,"7"-2"402,17-3 1317,-15 2-1556,-1 0 0,0-1 0,0 0 0,1 0 0,-1-1 0,10-5 0,0-5-265,-2-1 1,0-1-1,22-29 1202,-35 44-1300,-1-1 0,1 1 0,-1 0 0,1 0-1,0 0 1,-1 0 0,1 0 0,-1 0-1,1 0 1,-1 0 0,1 0 0,-1 0-1,1 0 1,-1 0 0,1 1 0,-1-1 0,1 0-1,-1 0 1,1 0 0,-1 1 0,1-1-1,-1 0 1,0 1 0,1-1 0,0 1-1,4 7 166,-1 1 0,1 0-1,-1 0 1,-1 0-1,0 0 1,0 1-1,-1 0 1,0-1 0,0 1-1,-1 16 1,7 8-493,6 5-4843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1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92 13536,'388'-49'700,"-47"7"1376,-337 42-2263,0 0 0,-1 0 0,1 0 0,0 1 0,0 0 0,-1 0 0,1 0 0,0 0 0,-1 0 0,1 1 0,3 1 0,20 8-2407,-4-4-4752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3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2 10136,'0'0'0,"-11"4"0,-8-2 880,30-2-880,4-2 880,7-2-880,4 2-1184,3 2 1184,-5 0-1184,-6 0 1184,24 0-6376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797 0 7448,'-36'12'1728,"1"0"0,0 3-1,-62 35 1,-5 3 818,37-20-2514,-114 77 1,136-83-139,-67 31-1,47-26-109,39-24-865,17-8-661,15-7 608,-6 6 908,0 0 0,1 0 0,-1 1 0,0-1 0,1 0 0,-1 1 0,1 0 0,-1-1 0,3 1 0,9-1-757,22-6-4630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5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169 0 10584,'0'0'0,"-38"4"0,-26 2 0,25-3 344,12 3 8,47-10-3872,17 2 3520,-19-1-3520,-7 3 3520,18-2-1824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6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39 8248,'0'0'0,"-11"-2"0,-7-2 0,52-5-480,-10 4 0,7-1 480,22-7-4872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7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17 7984,'0'0'0,"14"0"0,14-3 0,-6 3 784,5 0-784,-7-4 792,-5 2-792,22-5-6888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9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 12640,'0'0'0,"19"0"-4000,-3-2 0,6-5 4000,16 0-2000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0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37 6 992,'0'0'0,"-18"-2"0,0-2-264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1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 1 992,'-15'5'7960,"30"-1"-7960,-3 1-1952,5 5 1952,-2-9-1952,-1 3 1952,15 2-2824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2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48 12640,'0'0'0,"14"-3"0,10-3 0,-4 1 744,4 1-744,-4-2 752,4 1-752,-4 1-4544,4 2 4544,4-1-4536,-3-1 4536,28-2-2184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4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7 2872,'0'0'0,"19"0"0,6-3 0,19-1-1680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5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29 0 11296,'0'0'0,"-13"0"0,-3 0 1272,27 6-1272,7-5 1280,6-1-1280,0 0-4496,0 4 4496,1-4-4496,8 0 4496,26 0-2040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6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9592,'0'0'0,"11"0"0,7 0 0,6 0 872,4 0-872,-5 0 872,-2 0-872,23 0-8240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0 9504,'-23'10'3267,"35"-9"-966,-15 3-888,-32 33-1517,-1-1-1,-1-1 1,-62 43 0,-294 149-7070,376-218 6453,0 1-1,0 1 0,-24 19 1,24-20-1171,2-1-168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70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70 1 2968,'0'0'0,"-14"5"0,-6 4 0,-15 6-1752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5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89 8520,'44'6'3770,"-53"-19"-879,99 2-2497,145 2-1,-76 6-321,-113-1 108,77-17 1,-80 11-314,81-6 1,56 15-162,-17-3 856,-147 2 237,-10 1-1809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6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 3232,'14'20'14187,"1"-6"-14741,-7-6 504,1-1 1,1 0-1,18 10 1,-13-8-84,0 1 1,0 0 0,-1 1-1,0 1 1,12 13 0,-24-23 132,-15 9 437,1-1 1,-2 0-1,-26 14 0,-1 2-256,-115 65-189,139-74-2549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4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0 185 15600,'0'0'-1223,"1"-5"1106,1-3 176,1 1 0,0 0 0,0-1 0,0 1 0,1 0 1,0 0-1,0 1 0,1-1 0,0 1 0,0 0 1,0 0-1,1 1 0,0 0 0,0 0 0,0 0 0,1 1 1,-1-1-1,1 2 0,0-1 0,1 1 0,-1 0 1,0 0-1,12-2 0,16-2 2,1 1 0,0 1 1,72 1-1,-46 3-57,49-2-166,56-4 157,-112 5 35,110 10 1,-132-5-57,4-2 207,0-2 1,62-9 0,-67 6-176,104-4 549,-133 7-553,1 1-1,0 0 1,-1 0-1,1 0 1,0 0-1,-1 1 0,1-1 1,-1 1-1,6 2 1,-1-1 10,0 0-1,0-1 1,1 0 0,-1 0 0,0-1-1,1 0 1,-1 0 0,10-2-1,34 4-80,-13 1-66,-31-1 306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7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13360,'0'0'5270,"2"5"-7523,7 11 2222,0 0 0,2-1 0,0-1 0,0 1 0,1-2 0,14 13 1,-7-6 5,0 0 1,18 27 0,-33-40 61,-2-5 45,1 1 1,-1 0-1,0 1 0,-1-1 0,1 0 0,0 0 0,-1 1 0,0-1 0,0 1 0,0-1 1,0 1-1,0 5 0,-1-7 662,-18 11-310,-73 43-257,49-33-2455,12-7-8888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4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 7448,'-6'32'315,"3"-22"30,1 0-1,0 0 1,1 0-1,0 1 0,1-1 1,0 15-1,13-49 1815,-9 14-1926,2-1 1,-1 1-1,1 0 0,1 1 1,13-17-1,-19 25-253,0 0-1,0 1 1,0-1 0,0 0-1,0 1 1,0-1 0,0 0-1,0 1 1,0-1 0,1 1-1,-1 0 1,0-1 0,0 1 0,0 0-1,1 0 1,-1-1 0,0 1-1,0 0 1,0 0 0,1 1-1,-1-1 1,0 0 0,0 0-1,1 1 1,-1-1 0,0 0-1,0 1 1,2 0 0,27 19 334,-27-19-280,51 47 330,-40-35-379,-1 0 1,1-2 0,1 0 0,0 0-1,19 9 1,-18-14 27,0 0 0,0-1 0,0 0 0,1-2 0,29 3 0,6 2 212,-45-7 116,-1 0 0,0 0-1,0-1 1,1 0 0,-1 0 0,0-1 0,9-1-1,-17 2-200,-22 0-177,1 2-1,0 1 1,0 0-1,0 2 0,1 1 1,-1 0-1,1 2 0,1 0 1,0 2-1,0 0 1,0 1-1,2 2 0,-23 16 1,-1 7-120,2 2 1,2 1 0,1 3 0,-34 48 0,57-69 99,2 0 0,0 1 0,2 1 0,-10 24 1,20-44 49,-1 0 0,1 1 0,0-1 0,0 0 0,1 1 0,-1-1 1,1 1-1,-1-1 0,1 0 0,0 1 0,0-1 0,1 1 0,-1-1 0,1 1 1,0-1-1,0 0 0,0 1 0,0-1 0,0 0 0,1 0 0,-1 0 1,1 0-1,0 0 0,0 0 0,4 4 0,-2-3 83,1 0-1,0-1 1,0 1 0,0-1-1,0 0 1,1 0-1,-1-1 1,1 1 0,0-1-1,0 0 1,0-1-1,0 0 1,11 2 0,0-3-82,1-1 1,0 0 0,-1-2 0,1 0 0,-1 0 0,1-2 0,19-8 0,-8 4-206,43-8 0,-63 15 84,0 1 0,0 1 0,0-1 0,0 2 0,0-1-1,1 1 1,-1 0 0,0 1 0,9 3 0,-12-3 96,-1 0 0,1 1 0,-1 0 0,0 0 0,0 0 0,0 0 0,0 1 0,-1 0 0,1 0 0,-1 0 0,0 1 0,0-1-1,0 1 1,-1 0 0,0 0 0,3 6 0,-5-9 114,-1 0-1,1 0 0,-1 1 1,0-1-1,0 0 0,0 0 1,0 0-1,0 0 0,0 1 1,-1-1-1,1 0 0,-1 0 1,0 0-1,1 0 1,-1 0-1,0 0 0,0 0 1,0 0-1,-3 3 0,1 0 163,-6 11 132,-2-1 0,0 0 0,0-1 0,-15 13-1,12-12-1096,1 0 0,0 1-1,-19 31 1,14-15-9333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4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14880,'0'0'942,"0"5"-871,0 4 4,0 1 1,0-1-1,1 0 1,1 0-1,-1 0 1,5 14-1,-5-21-275,1 1 0,-1 0 1,1 0-1,-1-1 0,1 1 0,0 0 0,0-1 0,0 0 0,0 0 0,4 3 0,-3-3-612,0 0 0,0 0 0,0 0-1,1-1 1,-1 1 0,0-1 0,1 0-1,0 0 1,-1 0 0,7 0 0,9 2-1228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4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10936,'0'0'0,"5"16"0,4 12 0,-5-14 4000,1-3 415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5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7536,'81'25'2372,"-86"-35"-508,-5-10-1593,10 20-262,-1-1-1,1 1 0,0 0 0,-1-1 0,1 1 0,0 0 0,0-1 1,0 1-1,0 0 0,-1-1 0,1 1 0,0-1 0,0 1 0,0 0 1,0-1-1,0 1 0,0-1 0,0 1 0,0 0 0,0-1 0,0 1 1,0-1-1,0 1 0,0-1 0,0 1 0,1 0 0,-1-1 0,0 1 0,1-1 1,49-6-485,92-2 0,-81 5-6787,-36 4 5710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5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2072,'47'-23'50,"3"-3"6588,-51 26-6474,1 0 0,-1 1 0,1-1 0,0 1 0,-1-1 0,1 0 1,-1 1-1,1-1 0,0 1 0,-1-1 0,1 1 0,0-1 0,0 1 0,-1-1 0,1 1 1,0-1-1,0 1 0,0-1 0,0 1 0,0 0 0,0-1 0,0 2 0,18 2 247,1-1 0,35 2 0,17 2-2372,-28 1-860,-8-3-2652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3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8696,'0'34'3880,"0"-24"-1152,0-15-1361,0 2-1218,0 1 0,1-1-1,-1 1 1,1-1-1,0 1 1,0-1-1,-1 1 1,4-5-1,2-11 602,7-28 2013,-11 50-2391,4 7-346,-1 1 0,-1 0 0,0 0 1,-1 0-1,0 0 0,1 16 0,3 85 11,-4-55-19,-2 32 68,-2-54-21,4 41-1,25 207 91,-24-215 76,-3-33-123,10 55-1,0-9 11,2 12-29,-10-56 97,-2-29-341,-1-30-395,-3-114 458,-30-204 0,27 290 32,3 1-1,4-74 0,1 67-39,-7-72 0,4 112 94,1-1 0,1 1 0,0 0 0,5-24 1,0 0 3,13-245-34,-22 258 0,0 22-680,1 15-359,-8 66-8942,4-38 4371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831 1 11928,'-25'12'889,"-40"27"0,-8 4 578,-87 49-446,57-30-1125,45-29-680,-45 25 11,31-23-3063,40-20 947,-48 28 1,20-7 928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6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1 159 8072,'2'9'65,"2"4"241,-1-13-148,-1-8-50,-1-2 101,1 1 0,1-1-1,0 1 1,0 0 0,0 0 0,1 0 0,1 0 0,0 1-1,0 0 1,7-9 0,-7 11-192,0 1 0,1 0 0,-1 0 0,1 0-1,0 1 1,0-1 0,1 2 0,-1-1 0,1 1 0,0 0 0,0 0 0,0 1 0,0-1 0,8 0 0,-7 1-49,0 1 1,1-1-1,-1 1 1,0 1-1,1 0 1,-1 0 0,1 0-1,-1 1 1,0 1-1,0-1 1,1 1-1,-1 1 1,0-1-1,-1 1 1,1 1 0,0-1-1,-1 1 1,0 1-1,0 0 1,0 0-1,0 0 1,-1 0-1,8 10 1,-8-9 20,0 1 0,0 0 0,0 1 0,-1-1 0,0 1 0,-1 0 0,1 0-1,-2 1 1,1-1 0,-1 1 0,-1 0 0,1 0 0,-1 0 0,-1 0 0,0 0 0,0 0 0,-1 1 0,0-1 0,-1 0 0,0 0 0,0 0-1,-3 12 1,0-8 281,0 0-1,0 0 0,-1-1 0,-1 0 0,0 1 0,-1-2 1,-8 13-1,-66 74 3005,34-43-2707,-32 27 261,73-74-1168,-1 0 1,1 1-1,0-1 0,1 2 1,0-1-1,1 0 0,-7 21 1,1 0-9361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6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37 992,'7'-26'2209,"-5"15"650,-9 21-1254,5-6-1357,1 0 1,-1 0-1,1 0 0,0 0 1,0 0-1,1 0 0,-1 0 1,1 0-1,0 0 0,0 0 1,1 8-1,0-6-35,0 0 0,1 0 1,0 0-1,0 0 0,0 0 0,1 0 0,0-1 1,0 1-1,6 7 0,0 6-738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8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8792,'0'0'10129,"5"3"-11035,-3-2 888,7 5 94,0 0 1,0-1-1,1 1 1,0-2-1,0 0 1,0 0-1,0-1 0,20 4 1,-28-7-67,0-1 0,0 0-1,0 1 1,-1-1 0,1 0 0,0 0 0,-1 0 0,1 0 0,-1 0 0,1 0 0,-1-1 0,0 1-1,0 0 1,1-1 0,-1 1 0,0-1 0,0 1 0,0-1 0,0 0 0,-1 1 0,1-1 0,0 0 0,-1 1-1,1-1 1,0-3 0,1-1-1118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29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0 134 992,'0'0'9402,"4"1"-8779,43 19-290,-36-14-237,0 0-1,0-1 1,0-1-1,1 0 1,-1 0-1,1-1 1,0-1-1,0 0 1,1-1 0,-1 0-1,0 0 1,0-2-1,15-1 1,-11 0-17,1 0 1,0 1-1,0 0 1,18 3-1,-17-1 6,-1-1 0,1 0 0,-1-1 0,23-4 0,27 0-234,-56 5 62,1 0-1,-1-1 0,1 0 0,20-5 0,-3 0 21,-1 1-1,1 2 0,0 0 0,0 2 0,0 2 1,0 0-1,0 2 0,0 1 0,0 1 1,-1 1-1,0 2 0,0 1 0,-1 1 1,0 1-1,-1 2 0,46 28 0,105 90 547,-153-113-378,-2 1 1,0 1-1,-1 0 1,-1 2-1,-1 0 1,-2 2-1,0 0 1,27 50-1,2 21 267,38 109 0,-74-177-298,-8-20 3,0 1 0,-1-1-1,0 1 1,0 0 0,-1-1 0,0 1 0,-1 0 0,1 0 0,-1-1 0,-2 9 0,0 0 128,6-21 234,5-22-572,1-12-58,3 1-1,0 0 1,3 1 0,1 0 0,1 2-1,2 0 1,2 0 0,39-48 0,-43 62 65,2 1 1,0 1 0,1 0 0,1 2-1,0 0 1,2 2 0,0 0 0,0 1-1,1 2 1,1 0 0,0 2 0,1 1 0,36-9-1,-1 5 10,1 2-1,0 4 0,1 2 0,0 3 0,-1 2 1,1 3-1,0 3 0,-1 3 0,0 2 1,-1 3-1,85 32 0,-100-30 257,0-2 0,0-2 0,1-2 0,0-2 0,1-2 0,0-2 0,0-3 0,67-5 0,7-11 259,0-4-1,128-39 1,-202 46-235,-26 8-155,-1-2 0,0 0 1,0-1-1,0-1 0,24-13 0,23-14 27,-52 29 127,-1-1 0,0-1 0,-1 0 1,1-1-1,-2-1 0,1 0 0,-1 0 0,-1-1 1,0-1-1,0 0 0,11-17 0,-20 24-76,0-1-1,0 0 0,-1 0 1,1 0-1,-1 0 0,0-1 1,-1 1-1,0 0 0,0-1 1,0 1-1,-1-1 0,0 0 1,0 1-1,0-1 0,-3-10 1,-4-45 942,0-2-4308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32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2192 4664,'219'59'1347,"-113"-33"219,-70-18-1074,1-2 0,0-1 1,0-2-1,1-2 0,67-6 0,187-41 53,-213 31-67,49-10-170,-2-5-1,-1-5 1,170-73 0,-186 62-234,66-32 199,-141 61-222,0-2 0,59-46 0,-53 34-29,-16 13-242,0 0 0,-1-2 0,-2-1 0,0-1 0,31-40 0,-39 41 215,-1 4 183,0 0 0,-1-2 0,-1 1 1,0-1-1,-2-1 0,0 1 0,-2-1 1,6-26-1,21-182 1227,41-219-233,-66 408-1067,2 1-1,1-1 0,2 1 1,1 1-1,28-50 1,-12 45-103,10-8-68,2 1-1,78-70 0,-94 97 32,2 1 0,0 1-1,1 2 1,1 0-1,1 2 1,53-19 0,-53 25 6,1 2 1,0 1 0,1 1 0,-1 2 0,38 0 0,160 13-315,-103 0 848,-90-6-615,-1-3 1,1 0-1,65-11 0,-57 7-2083,-7 2-7040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33.1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7896,'27'19'2312,"1"-1"1,31 15-1,2 0 314,9 15-2406,-43-28-220,-1-1 10,-24-18 438,-4 1-76,-28 21-458,-44 28 1,40-30-597,-41 36 0,63-47-532,0 1-1,2 1 1,-18 23 0,7-5-6479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0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1 310 992,'44'20'1994,"-37"-17"-1447,-1 1 1,1-1-1,0 0 1,0-1-1,0 1 1,0-2-1,0 1 1,0-1 0,14 1-1,99 5 3141,-68-3-2279,55-2-1,-90-3-1244,-1 0-1,0-1 1,0-1 0,0-1-1,0 0 1,0-1 0,23-11-1,0-12-47,-34 23-77,1 1 0,-1 0 0,1 0 0,0 0 1,0 1-1,0-1 0,0 1 0,9-2 0,-11 3-24,0 1-1,0-1 0,0 0 1,0 0-1,0 0 0,-1 0 0,1-1 1,-1 1-1,0-1 0,1 0 0,-1 0 1,-1 0-1,1-1 0,0 1 1,-1-1-1,1 1 0,-1-1 0,0 0 1,-1 0-1,1 0 0,-1 0 0,2-5 1,-1 1-17,0 1 0,0 0-1,-1-1 1,0 1 0,-1-1 0,0 1 0,0-1 0,0 0 0,-1 1-1,0-1 1,-4-13 0,4 18-12,-1-1 0,1 1-1,0-1 1,-1 1 0,0 0 0,1 0-1,-1 0 1,-1 0 0,1 0 0,0 0-1,-1 1 1,1-1 0,-1 1 0,0 0-1,0-1 1,0 1 0,0 0 0,-4-1-1,-6-6 16,8 6 0,1 0 0,-1 0 0,1 0 0,-1 1 0,0 0 0,0 0 0,0 0 0,-1 0 0,1 1 0,0 0-1,0 0 1,-1 0 0,1 1 0,-9-1 0,-4 3 10,0 0-1,0 1 0,-32 10 1,41-10 5,0 0 1,1 1-1,-1 0 0,1 1 1,0 0-1,1 0 0,-1 1 1,1 0-1,-9 9 0,12-11-15,-6 7 43,0-1 1,-1 0 0,0 0 0,-16 10-1,1-1 146,0 2-1,2 2 0,0 0 0,2 1 0,0 1 0,-33 51 0,51-69-164,0-1-1,0 0 1,0 1-1,1 0 1,0 0-1,0 0 0,1 0 1,0 1-1,0-1 1,1 1-1,0-1 0,0 1 1,1-1-1,0 11 1,1-11 11,1-1-1,-1 1 1,1 0 0,1 0 0,-1-1 0,1 0 0,0 1 0,0-1-1,1 0 1,0 0 0,0-1 0,1 1 0,-1-1 0,1 0 0,8 7-1,1-2 109,0 0-1,0 0 0,1-2 0,0 0 0,0-1 0,1 0 0,0-1 0,24 5 0,-9-4 103,1-1 0,-1-2 0,54 1 0,-59-8-588,1 0 0,-1-2 0,0-1-1,0-1 1,46-20 0,13-2-5735,-3 3-1470,-34 11 5101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2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89 10936,'42'14'4173,"-1"-16"-3104,79-15 0,-92 13-826,58-11-172,128-23 34,-206 36-159,1 1 0,-1 1 0,1-1 0,0 1 0,12 2 0,27 0-1844,-15-10-3377,0-2 493,-6 2 2635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3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0 4760,'0'0'9009,"0"4"-7781,-2 37-501,-2 1 1,-1-1-1,-3 0 1,-20 67-1,20-68-705,7-31-49,0-1-1,-1 1 0,0-1 1,-5 14-1,5-16-339,-1 0 0,1 0 0,1 1 0,-2 11-1,2 0-4132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3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10224,'0'0'0,"0"16"760,6-3-760,-1 11 0,1 0-7760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0 13000,'-269'154'4145,"164"-104"-2770,69-34-1105,-54 32 1,4 5-551,30-20-725,-57 45 0,103-64-1952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4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43 10224,'0'0'6024,"-11"15"-5791,-4 13-193,2 1 0,0 0 1,2 1-1,-8 36 0,17-57-86,0 1 0,0-1 0,1 1 0,0 0 0,1 0 0,0 0-1,2 12 1,-2-18 37,1 1 0,0-1 0,0 0-1,1 1 1,-1-1 0,1 0-1,0 0 1,0 0 0,0 0-1,1 0 1,-1-1 0,1 1 0,0-1-1,0 0 1,0 0 0,0 0-1,1 0 1,4 3 0,0-3-145,0 0 1,0 0-1,1-1 1,-1 0 0,1 0-1,0-1 1,-1 0-1,1-1 1,11 0-1,-14 0-22,1 0 0,-1 0 0,1-1 0,-1 0 0,0 0 0,1-1 0,-1 0 0,0 0 0,0 0 0,0-1 0,0 0 0,-1 0 0,1 0 0,-1-1 0,1 0 0,-1 0 0,0 0 0,7-9 0,-4 5 199,-1 0-1,0-1 1,0 0-1,-1-1 1,0 1 0,0-1-1,-1 0 1,-1-1-1,7-18 1,1-5 92,-6 23 936,-6 12-1028,0-1 0,0 0 1,0 0-1,0 0 0,-1 0 1,1 0-1,0 0 0,0 0 1,0 0-1,0 0 0,0 0 1,0 0-1,0 1 0,0-1 0,0 0 1,0 0-1,0 0 0,0 0 1,0 0-1,0 0 0,0 0 1,0 0-1,0 0 0,0 1 0,0-1 1,0 0-1,0 0 0,0 0 1,0 0-1,0 0 0,0 0 1,0 0-1,0 0 0,0 0 0,0 1 1,0-1-1,0 0 0,1 0 1,-1 0-1,0 0 0,0 0 1,0 0-1,0 0 0,0 0 0,0 0 1,0 0-1,0 0 0,0 0 1,0 0-1,1 0 0,-1 0 1,0 0-1,0 0 0,0 0 0,0 0 1,0 0-1,0 0 0,0 0 1,0 0-1,0 0 0,1 0 1,-1 0-1,0 0 0,0 0 0,0 0 1,0 0-1,0 0 0,0 0 1,0 0-1,0 4 8,1-1 0,-1 1 1,1-1-1,-1 1 0,1 0 1,0-1-1,1 0 0,-1 1 1,0-1-1,4 5 0,6 20-243,-8-14 121,1-1 1,0 1-1,1 0 1,1-1-1,0 0 1,13 20-1,-16-29 65,0 0 0,0 1 0,1-1 0,-1-1-1,1 1 1,0 0 0,0-1 0,1 0 0,-1 0 0,1 0 0,-1-1 0,1 1-1,0-1 1,0 0 0,0-1 0,0 1 0,0-1 0,1 0 0,-1 0-1,11 0 1,-10 0 62,0-1-1,1 0 0,-1 0 0,1-1 1,-1 0-1,0 0 0,0 0 1,1-1-1,-1 1 0,0-2 0,0 1 1,-1-1-1,1 0 0,0 0 1,-1 0-1,8-7 0,14-10-370,21-19-366,-45 36 687,0-1 0,0 1 0,-1-1 0,1 1 1,-1-1-1,0 0 0,0 0 0,0 0 0,-1 0 1,1 0-1,-1 0 0,1-5 0,1-20 294,-2 1 0,0-1 0,-2 0-1,-5-29 1,5 52-220,-1-2 125,0 0-1,0 1 1,-1-1 0,0 1 0,0-1-1,-1 1 1,0 0 0,0 1-1,-1-1 1,1 1 0,-8-7 0,0-3-178,11 14-90,-17-8-795,6 0-1014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4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10672,'2'28'252,"5"37"1,-3-43-23,-1 0 1,-2 0-1,-1 33 0,0 11 1025,4-57-979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4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2 179 8608,'-1'40'246,"1"-36"989,0-8 4,0-10-1084,1 0 0,1 0 1,1 1-1,0-1 0,0 1 0,1-1 1,1 1-1,1 0 0,6-12 1,-8 19-219,-1 0 0,1 0 1,0 1-1,1 0 0,-1-1 0,1 2 1,0-1-1,0 0 0,8-3 1,-10 5 51,1 1 0,0 0 0,0 1 0,0-1 1,0 1-1,1-1 0,-1 1 0,0 1 1,0-1-1,1 0 0,-1 1 0,1 0 0,-1 0 1,0 1-1,7 0 0,-3 0 8,-1 1 0,0 0-1,0 0 1,0 0 0,0 1 0,0 0-1,0 1 1,11 7 0,-14-8 86,-1 0 0,1 1-1,-1 0 1,0-1 0,0 1 0,0 0 0,0 1 0,-1-1-1,1 0 1,-1 1 0,0-1 0,-1 1 0,1 0-1,0 5 1,1-2 48,-2 0-1,1 1 0,-1-1 1,-1 1-1,1-1 0,-1 0 1,-1 1-1,0-1 0,0 1 1,0-1-1,-1 0 0,-1 0 1,1 0-1,-1 0 0,-1 0 1,1 0-1,-1-1 0,0 0 1,-1 1-1,0-2 0,0 1 1,-1-1-1,1 1 0,-1-1 0,-1-1 1,1 1-1,-15 8 0,19-13-176,0 1 0,0 0 0,0-1-1,0 1 1,-1-1 0,1 0 0,0 0-1,-1 0 1,1 0 0,-1 0-1,1-1 1,-1 1 0,0-1 0,1 1-1,-1-1 1,1 0 0,-6-1-1,5 1-235,37-2-5174,-31 2 5586,-1 0 0,1 0 1,-1 0-1,0 1 1,1-1-1,-1 1 0,0-1 1,1 1-1,-1 0 1,0 0-1,0 0 0,0 1 1,0-1-1,0 0 0,0 1 1,0-1-1,0 1 1,0 0-1,-1-1 0,1 1 1,-1 0-1,1 0 1,-1 0-1,0 0 0,0 0 1,1 3-1,2 6 412,0 0 0,-1-1 0,-1 1 0,2 17 0,1 1-30,-5-28-491,6 31 310,2 0-1,19 50 0,-26-80-392,0 1 0,1-1 0,-1 1 0,1-1 0,0 1 1,-1-1-1,1 0 0,0 0 0,0 0 0,0 0 0,1 0 0,3 2 0,-3-2-241,0-1 0,0 0 0,0 0-1,0 0 1,0 0 0,0 0 0,0-1 0,0 0-1,0 1 1,0-1 0,0 0 0,0 0 0,0-1-1,0 1 1,1-1 0,-1 1 0,4-3 0,20-5-7097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5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0 7896,'3'2'146,"0"0"-1,-1-1 1,1 1 0,12 14 5856,-24 14-3681,-23 81-330,24-89-1830,0 0-1,2 0 0,1 0 0,0 1 1,2 0-1,1 0 0,0 24 0,7 17-59,21 105 0,-22-155-139,0 0 1,1 0 0,1 0 0,1-1 0,0 0-1,0 0 1,1-1 0,1 1 0,0-2-1,1 0 1,16 15 0,-20-22-58,0 0 0,0 0 1,0-1-1,0 0 0,1 0 0,-1-1 0,1 0 0,0 0 0,0-1 1,0 1-1,0-2 0,8 1 0,12 0-1203,47-6-1,-71 4 1124,22-2-1416,-1-1 0,28-8 0,1-2-5149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46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10488,'182'1'1766,"73"0"1984,-78-5-4666,-88 1-9404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54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77 297 7624,'0'0'7857,"3"1"-7398,13 5-280,2 0 0,-1-1 0,0-1 0,1 0 0,0-2 0,23 1 0,-1-2 220,1-3 0,56-8 0,-54-3-436,-34 9 42,0 1 1,0 1-1,1-1 0,16-1 0,55-5 55,-53-9 232,-25 17 330,13-1-113,6-24-268,-11 11-241,-7 3 0,-4-3 0,-2-3 0,2-1 0,1 13 3,-1-45 357,0 47-326,-1 1 0,0-1 0,0 1 0,-1-1-1,1 1 1,-1 0 0,-2-4 0,1 3-35,-1 0 0,1 1 0,-1 0 0,0-1 1,1 1-1,-1 1 0,-1-1 0,1 0 0,-8-2 1,5 1-51,-1 1 1,1-1 0,-1 2-1,-12-4 1,-31-2-744,46 7 814,1 0 0,-1 0 0,1 1-1,0 0 1,-1 0 0,1 0 0,-1 0-1,1 1 1,-1-1 0,1 1 0,0 0-1,-8 4 1,-33 7 31,28-8-38,6-1 6,1-1 1,-1 2 0,1-1-1,-15 8 1,-48 27 385,65-32-410,-1-1-1,1 1 0,0 1 0,1-1 0,-12 14 1,5-5-105,-32 35-175,21-20 43,-52 69 63,74-95 204,1-1 0,0 1 0,1 0 0,-1 0 0,1 0 1,0 1-1,0-1 0,0 0 0,-1 9 0,-3 16 52,4-25-102,0 0 1,0 1-1,1-1 0,-1 0 1,1 0-1,0 1 1,0-1-1,2 8 0,-1 7-147,-1-17 185,1 0 1,0 0-1,-1-1 0,1 1 0,0 0 0,0-1 0,0 1 0,0-1 0,0 1 0,0-1 0,1 1 0,1 1 1,6 7 5,2 4-17,12 14 24,-9-23 22,-2-2-27,85 24 204,-13-7-126,-70-16-372,1 0 322,1 1-1,0-2 0,1 0 0,-1-1 1,0-1-1,1 0 0,31-3 0,-19-2-48,56 0-1,-38 2-2,-19 1 53,1 0-1,52 7 0,-70-6-45,-1 0-1,1 0 0,0-1 0,-1-1 1,1 0-1,-1 0 0,0-1 0,19-7 1,-7-1-252,17-6 425,-12 12-4261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55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22 14072,'-33'-7'501,"24"9"-57,23 7-33,-8-7-322,-1 0 1,0-1 0,0 1 0,1-1 0,-1-1 0,0 1 0,1-1 0,-1 0 0,1 0 0,8-2 0,-7 1-65,0 1-1,0 0 0,1 0 1,-1 0-1,12 3 0,-5-1 45,0 0 0,0-1 0,1 0-1,-1-1 1,0-1 0,1 0 0,17-4-1,7-1 8,26-8-26,-18 2 166,-46 12-189,1-1 0,0 1 0,-1 0 0,1 0 0,-1 0 0,1 0 0,-1 0 0,1 0-1,0 0 1,-1 0 0,1 1 0,-1-1 0,1 0 0,-1 1 0,1 0 0,-1-1 0,1 1-1,-1 0 1,0 0 0,1-1 0,-1 1 0,0 0 0,2 2 0,-1-1 303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0 479 9056,'0'0'4824,"3"-2"-4024,7-11-486,1-1 0,-2 1 0,0-1-1,13-28 1,-18 35-243,-1-1-1,0 1 0,-1-1 0,0 0 0,0 0 0,0 0 0,-1 0 0,0-1 0,-1 1 1,0 0-1,0 0 0,-2-11 0,-2-2 237,-1-40 0,1 0-8,2 45-179,1 7-15,-1-1 0,0 0 0,0 1 0,-4-12 0,2 10 96,-10-18 46,13 28-57,1 0-174,-1 1 0,1-1 1,0 1-1,-1-1 0,1 1 0,-1-1 1,1 1-1,-1-1 0,1 1 0,-1 0 1,1-1-1,-1 1 0,1 0 0,-1-1 1,1 1-1,-1 0 0,1 0 1,-1 0-1,0-1 0,1 1 0,-1 0 1,1 0-1,-1 0 0,0 0 0,1 0 1,-1 0-1,0 0 0,1 0 0,-1 0 1,1 1-1,-1-1 0,0 0 1,1 0-1,-1 1 0,1-1 0,-1 0 1,1 0-1,-1 1 0,1-1 0,-1 1 1,1-1-1,-1 0 0,1 1 0,-1 0 1,0 4-123,1 0 0,-1 1 0,1-1 1,0 0-1,0 0 0,1 0 0,0 1 1,0-1-1,0 0 0,0 0 0,1 0 1,0 0-1,0-1 0,0 1 0,1 0 1,-1-1-1,1 0 0,4 6 0,-3-5 78,0 0-1,1 0 1,-1 0-1,1-1 1,0 0-1,0 1 1,0-2-1,11 7 1,53 21-766,-32-16 431,-27-12 247,1 0 0,0 0 0,0-1 0,0 0 0,0-1 0,0 0 1,0-1-1,0 0 0,0-1 0,0 0 0,0-1 0,12-3 0,-22 5 118,54-16-895,-49 15 3094,-22 9-1495,13-6-703,-1-1-1,1 1 0,0 1 1,0-1-1,0 0 1,0 1-1,0-1 0,1 1 1,-1 0-1,1 0 0,0 0 1,0 0-1,0 0 0,0 1 1,-2 5-1,-3 8 43,1 0 0,-4 19 0,4-10-47,3-16 57,2-1-1,-1 1 0,1 0 1,1 0-1,1 16 0,-1-5-84,2-15 10,0 1 0,1-1-1,0 0 1,0 0 0,1 0 0,-1 0-1,1-1 1,0 1 0,1-1 0,5 6-1,-6-7 38,1-1-1,-1 1 1,0-1-1,1 0 1,0 0-1,0 0 1,0 0-1,0-1 1,0 0-1,1 0 1,-1-1-1,0 1 1,1-1-1,-1 0 1,1 0-1,9-1 1,-3 0-751,-1-1 1,1 0-1,0-1 0,0 0 0,-1-1 1,1 0-1,14-7 0,17-7-6672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57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 9144,'0'0'7288,"-5"16"-5855,-1 4-1167,-9 30 566,-17 92-1,15-61-803,10-54-23,-6 49 1,8-30 10,-1 38-16,6-77 18,1 0-1,-1 1 1,1-1-1,1 0 1,-1-1-1,1 1 1,0 0 0,1 0-1,4 8 1,3 4 52,1 0 0,1-1 1,0-1-1,28 31 0,-35-44-137,0 1-1,1-1 0,-1 0 1,1-1-1,0 1 0,0-1 1,0 0-1,0 0 1,1-1-1,-1 0 0,1 0 1,0-1-1,-1 1 0,1-2 1,0 1-1,0-1 0,-1 0 1,1 0-1,11-2 0,-6 0-643,-1 0-1,1-1 0,-1 0 1,12-5-1,-17 5-408,1 0 0,-1 0 0,0-1 0,0 0 0,0 0 0,-1-1 0,1 0 0,5-6 0,7-8-1073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4:57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9240,'1'2'153,"0"-1"0,-1 1 0,1 0 0,0 0 0,1-1 0,-1 1 0,0-1 0,0 1 0,1-1 0,-1 1 0,1-1 1,-1 0-1,1 1 0,-1-1 0,1 0 0,0 0 0,0 0 0,-1-1 0,1 1 0,0 0 0,0-1 0,3 1 0,51 17 3564,10-4-3220,1-3-1,0-3 1,0-3 0,86-4 0,-139-2-610,1-1 1,22-6 0,21-2-3883,-35 7-5698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749 1 11928,'-41'37'1040,"30"-25"-492,-1-1 1,-19 14-1,-42 19-545,-148 63 1,52-28-4127,148-68 3609,-99 52 257,70-34-3268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19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1413 12912,'0'0'1160,"5"-1"-158,18-4-520,-1-1 1,0-2-1,0 0 0,0-1 0,-1-1 0,-1-1 1,0 0-1,34-27 0,66-82 770,-6 5-757,-59 68-207,135-126-239,-87 57-70,-94 105 0,0 0 0,0-1 0,-1 0 1,0 0-1,-1-1 0,11-25 0,20-87-102,-31 103 129,-5 8-13,1-1 1,-2 1-1,0 0 1,0 0-1,-3-21 1,-12-72-502,12 96 418,-7-30-90,-2 0 0,-23-58 0,32 93 169,0 2 14,0 0 0,0 0-1,0 0 1,0 0 0,0 1 0,-1-1-1,0 1 1,0-1 0,0 1 0,0 0 0,0 0-1,0 0 1,-1 1 0,0-1 0,1 1-1,-1 0 1,0 0 0,0 0 0,0 0-1,0 1 1,-1 0 0,1-1 0,0 2 0,-1-1-1,1 0 1,0 1 0,-1 0 0,1 0-1,-1 0 1,1 1 0,0-1 0,-1 1 0,1 0-1,0 0 1,0 1 0,0-1 0,-8 5-1,7-2 3,0 0 0,-1 0 0,2 1 0,-1-1 0,0 1 0,1 0 0,0 1 0,-4 7 0,-25 49-143,25-46 65,-3 10 37,0 1 0,-8 37 0,-11 27 158,10-44 17,1 1-1,3 0 1,2 1-1,-12 77 0,10 2-67,-12 211 584,27-306-650,2-1 0,2 0 1,0 0-1,3 0 0,0 0 1,19 54-1,-19-77 18,0 0 1,0-1-1,1 1 1,0-2-1,0 1 0,1-1 1,0 0-1,14 9 1,-21-15-24,1 1 1,-1-1 0,1 0 0,-1 0 0,1 0-1,-1-1 1,1 1 0,0 0 0,0 0-1,-1-1 1,1 1 0,0-1 0,0 0 0,0 1-1,2-1 1,6 1-3,21 6 100,0-1 0,1-2-1,35 1 1,-56-5-80,1 0-1,-1-1 1,0-1 0,0 0 0,0 0 0,0-1 0,0-1 0,0 0-1,-1 0 1,0-1 0,0 0 0,15-11 0,-9 5-348,-2-2 1,1 0-1,-2 0 0,20-26 0,20-34-4549,-31 41-5527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0.5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0 448 12464,'8'-5'-38,"-6"3"-152,0 0 1,0 1 0,0-1-1,0 1 1,0-1-1,0 1 1,1 0 0,-1 0-1,0 0 1,0 0 0,1 0-1,-1 1 1,1-1-1,-1 1 1,4-1 0,-8 19 2651,2-17-2314,0-1-1,0 1 1,1-1-1,-1 1 1,1-1-1,-1 1 1,0-1-1,1 0 0,-1 1 1,1-1-1,-1 1 1,1-1-1,-1 0 1,1 1-1,-1-1 1,1 0-1,-1 0 1,1 1-1,-1-1 1,1 0-1,0 0 1,-1 0-1,1 0 0,-1 0 1,1 0-1,0 0 1,-1 0-1,1 0 1,-1 0-1,1 0 1,0 0-1,0 0 1,24-15 1309,-16 7-1354,-1 0 0,0-1 0,8-10 0,17-26-28,-1-2 0,-3-1 0,-2-1 0,21-53 0,-45 96-99,-1 0 0,-1 1 1,1-1-1,-1 0 1,0 0-1,0 0 0,-1-1 1,1 1-1,-1 0 0,-1 0 1,1 0-1,-1 0 0,0 0 1,-3-9-1,3 13 47,1 14-161,1-10 139,0-1-1,0 1 0,-1-1 0,1 1 0,1-1 1,-1 0-1,0 1 0,0-1 0,0 0 0,1 0 1,-1 0-1,0 0 0,1 0 0,-1 0 0,1 0 1,0 0-1,-1 0 0,1-1 0,-1 1 0,1-1 1,0 1-1,0-1 0,-1 0 0,3 1 0,38 2-20,-40-2 21,50-3-87,-44 1 70,0 0-1,0 1 1,-1-1 0,1 2 0,0-1-1,0 1 1,11 3 0,32 8 169,-49-12-40,-5 27 23,-1-7-134,-1-1 0,-1 1-1,-15 30 1,-5 17 5,22-53 32,1-1 1,0 1-1,-2 24 1,5-32 31,0 0 0,0 1 1,0-1-1,1 0 0,0 0 1,0 0-1,0 0 0,1 0 0,0 0 1,0 0-1,4 7 0,-5-12-69,-1 0 1,1 1-1,0-1 1,-1 0-1,1 0 1,0 0-1,0 0 0,0 0 1,0 0-1,0 0 1,0 0-1,0 0 0,0 0 1,0 0-1,0-1 1,1 1-1,-1 0 0,0-1 1,1 1-1,-1-1 1,0 0-1,1 1 0,-1-1 1,0 0-1,1 0 1,-1 0-1,2 0 0,1 0 7,7 1-166,-1-1 0,1 0-1,-1 0 1,1-2 0,-1 1-1,0-1 1,0 0 0,0-1 0,0-1-1,0 1 1,9-6 0,14-9-2542,56-40 1,-86 57 2532,49-35-7614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2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12728,'3'3'79,"0"0"-1,0-1 1,0 1 0,1-1 0,-1 1 0,1-1 0,-1 0 0,1 0 0,0-1 0,0 1 0,0-1 0,0 0 0,0 0-1,0 0 1,5 0 0,7 0 537,-1 0 0,23-2 0,-22 0-366,47 0 236,-3-2-437,143-9-5552,-125 5-1497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2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 11568,'19'-8'400,"1"2"1,-1 0 0,1 1-1,1 1 1,-1 1 0,1 1-1,21 0 1,153-11 1424,-157 11-2768,45-6 0,-15-1-9137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6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1285 7352,'8'0'445,"1"-1"0,-1-1 0,0 1 0,0-1 0,0-1 0,0 1 0,0-1 0,10-6 0,62-39 5424,-52 30-5065,18-12-559,-2-1 1,-1-2-1,-1-3 0,-2-1 1,64-75-1,-12-30 192,-27 39-105,-50 82-364,-1 0-1,-1-1 0,-1-1 1,-1 0-1,-1-1 0,-1 0 1,-1 0-1,-1-1 0,6-39 1,-3-11-23,-3 37-32,-3 0-1,-1 0 0,-1 0 0,-5-47 0,2 74 115,1 7-18,0 1 0,-1-1-1,1 1 1,-1 0 0,0-1 0,0 1-1,0 0 1,-1-1 0,1 1-1,-1 0 1,0 0 0,-4-5-1,5 6 0,0-1 0,-1 1 0,1 0 0,-1 0 0,0 0 0,1 0 0,-1 0 0,0 1 0,0-1 0,0 1 0,0-1 0,0 1 0,-1-1 0,-2 0 0,4 2 6,0-1 1,-1 1-1,1 0 1,-1 0-1,1 0 1,0 0-1,-1 0 1,1 0-1,-1 0 1,1 1-1,0-1 1,-1 0-1,1 1 1,0-1-1,-1 1 1,1-1-1,0 1 1,-2 1-1,-3 3 60,0 1 0,1-1 0,-1 1 0,1 0 0,1 0 0,-8 13 0,2-4-48,-4 8 45,0 1 0,2 0 1,1 0-1,0 2 0,-9 40 0,4-19-58,-9 54-32,21-77 138,-2 0 1,0 0-1,-19 44 1,16-48-11,1 0 0,1 1 1,1 0-1,1 0 0,1 1 0,-2 39 1,4-14-36,2 0 0,8 50 1,-6-85-43,0-1 1,1 1-1,1-1 1,0 0-1,10 19 1,2 8 58,-10-25-127,2 0 0,-1 0 0,2-1 0,-1 0 0,2-1 0,11 12 0,-19-20-225,3-3-362,14 3 232,-3-1-99,-1 0 1,1 0 0,-1-1-1,1-1 1,-1-1 0,1 0-1,-1-1 1,30-8-1,-3-9-1759,27-9-7137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7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4 181 8696,'-1'5'188,"0"1"1,0-1 0,1 1-1,-1 0 1,1-1 0,0 1-1,1-1 1,-1 1 0,3 6-1,-3-11-161,13 76 3744,8 53-1779,-20-110-1793,1 0 0,-2 1 0,-1-1 0,-4 27 0,4-39-134,0 0-1,1 0 1,0 0-1,1 0 1,0 0-1,0-1 1,1 1-1,4 13 1,0 3 2,-6-23-112,0 0-1,1 1 1,-1-1-1,0 0 0,0 0 1,0 0-1,0 1 0,0-1 1,-1 0-1,1 0 0,0 0 1,0 1-1,-1-1 0,0 2 1,-3-3-479,-1-10 175,-4-29-487,-3-46 0,5 27 723,3 20 41,2-77 0,1 9 225,0 100-118,1-1 1,0 0-1,1 0 0,0 0 0,0 1 0,0-1 0,1 0 1,0 1-1,0-1 0,0 1 0,1 0 0,0 0 0,0 0 1,1 0-1,4-6 0,23-37-57,-29 42 57,1 1 1,0 0-1,1 0 1,-1 1-1,1-1 1,0 1-1,1 0 0,-1 0 1,1 0-1,0 0 1,0 1-1,0 0 1,1 0-1,0 0 1,-1 1-1,1 0 0,13-5 1,-14 6 35,-1 1-1,1 0 1,0 0 0,0 0 0,-1 1 0,1-1 0,0 1-1,0 0 1,0 1 0,0-1 0,-1 1 0,1 0-1,0 0 1,0 1 0,-1-1 0,1 1 0,-1 0-1,0 0 1,1 1 0,-1-1 0,0 1 0,0 0 0,-1 0-1,1 0 1,0 0 0,5 8 0,-4-6-3,0 1 0,0 0 0,0 0 0,0 0-1,-1 1 1,0-1 0,0 1 0,-1 0 0,0 0 0,0 1 0,-1-1 0,0 1 0,0-1 0,-1 1 0,0-1 0,0 1 0,-1 0 0,1 0-1,-2-1 1,1 1 0,-1 0 0,-1 0 0,1-1 0,-1 1 0,0-1 0,-1 0 0,0 1 0,0-1 0,-1 0 0,1-1 0,-2 1 0,1-1-1,-1 0 1,0 0 0,0 0 0,0 0 0,-1-1 0,-10 8 0,3-3-83,-66 43 51,72-49-66,0 0 0,0 0 1,0-1-1,-1 0 0,1-1 1,-1 0-1,1 0 0,-1 0 1,-11 0-1,-21-8-258,25-2-67,15 8 335,0 0 1,0-1-1,0 1 1,0 0-1,0-1 1,0 1-1,0 0 0,0-1 1,0 1-1,0 0 1,0-1-1,0 1 1,0 0-1,0-1 1,0 1-1,0 0 0,0-1 1,0 1-1,0 0 1,1 0-1,-1-1 1,0 1-1,0 0 1,0-1-1,0 1 0,1 0 1,-1 0-1,0-1 1,0 1-1,1 0 1,-1 0-1,0 0 1,0-1-1,1 1 1,-1 0-1,0 0 0,1 0 1,-1 0-1,1 0 1,0-1 67,1 0 0,0 0 0,0 0 0,-1 1 0,1-1 0,0 0 1,0 1-1,0 0 0,-1-1 0,1 1 0,0 0 0,0 0 0,0 0 0,0 0 0,0 0 1,-1 1-1,1-1 0,0 1 0,0-1 0,0 1 0,-1-1 0,1 1 0,0 0 0,-1 0 1,4 2-1,3 3 206,-1 0 1,1 1 0,12 14 0,-4-4-87,-1 0 52,0 2 0,-1 0 1,12 21-1,7 10-265,-32-47 45,1-1 0,-1 0 0,1 0-1,-1 0 1,1 0 0,0 0 0,0 0 0,0 0-1,0 0 1,0-1 0,0 1 0,0-1-1,0 0 1,1 1 0,-1-1 0,4 1 0,7 3-1,8 5-130,0 0 0,1-1 0,1-2 0,35 9 0,-47-14-124,0-1 1,0 1-1,0-2 1,0 1-1,0-2 0,0 1 1,0-2-1,0 1 1,0-2-1,0 1 0,-1-1 1,14-6-1,17-11-2105,22-10-7946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8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10312,'9'9'185,"18"14"1346,1-27 1382,75-4-1623,-68 5-764,-1 0-1,37 3 0,63 5-6810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28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8696,'19'8'80,"-14"-7"-22,-1 1 0,0-1 0,1 1 0,-1 0 0,0 0 0,0 0 0,0 1 0,-1-1 0,1 1 0,-1 0 0,1 0 0,-1 1 0,0-1 0,0 0 0,3 6 0,-6-8 75,0 0 0,0-1-1,0 1 1,0 0 0,0 0 0,-1 0 0,1 0 0,0 0 0,0 0 0,-1-1 0,1 1 0,0 0-1,-1 0 1,1-1 0,-1 1 0,1 0 0,-2 0 0,1 0 101,1 0-1,-1 0 1,0 0 0,1 0-1,-1 1 1,1-1-1,-1 0 1,1 0 0,-1 0-1,1 0 1,0 0 0,-1 1-1,1-1 1,0 0 0,0 2-1,13 42 1445,23 55 1,-21-62-1348,-1 0 1,13 61 0,-11-20-525,-7-46-2493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30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1396 4576,'19'-7'47,"-6"1"1579,1 2 0,0-1 0,17-2-1,-20 4-1182,0 0 1,0-1-1,-1 0 0,0-1 0,0 0 0,0-1 0,10-7 0,34-18 648,-37 22-934,-1 0-1,0-1 0,0-1 1,-1 0-1,22-22 1,61-74 58,-87 95-184,81-97-1282,128-198 0,-202 278 1350,-2 0 0,-1-1 0,-1 0 0,-2-1 0,-1 0 0,-1-1 0,-2 0 0,-1-1 0,3-45 1,-7 43-77,-1 18-27,0 0 0,-1 0 0,-1 1 0,-1-1-1,0 0 1,-2 0 0,1 0 0,-7-19 0,0 11-12,5 13 138,0 1 0,-1 0-1,0 0 1,0 0 0,-14-18 0,18 29-103,0-1 0,0 1 1,0-1-1,0 1 0,0-1 1,-1 1-1,1 0 0,0 0 1,0-1-1,0 1 0,-1 0 1,1 0-1,0 0 0,0 0 1,-1 1-1,1-1 0,0 0 1,0 0-1,0 1 0,-1-1 1,1 1-1,0-1 0,0 1 1,0-1-1,0 1 0,0 0 1,0-1-1,0 1 0,-1 1 1,-1 0 45,-11 7 3,1 1-1,0 0 1,0 0 0,1 2-1,1-1 1,0 1 0,1 1-1,0 0 1,-13 24 0,-5 14 244,-28 74 0,46-102-81,-9 26 44,2 1 0,2 1 0,3 1-1,-7 59 1,11-39 70,4 0 0,7 104 0,-3-159-214,2 1 0,0-1 0,1 0 0,0-1-1,8 22 1,-8-32-126,0 0 0,0 0 0,0 0 0,1-1 1,0 0-1,0 1 0,0-1 0,1 0 0,0-1 0,0 1 0,0-1 0,0 0 0,1 0 0,-1-1 0,1 0 0,8 4 0,-7-4-38,5 3-62,-1 0-1,1-1 0,0-1 1,0 1-1,0-2 1,1 0-1,-1 0 0,1-2 1,0 1-1,0-1 1,16-2-1,-12 0-207,1-2 0,-1 0-1,0-1 1,26-9 0,-34 9-112,0 0 0,0-1 0,0 0-1,-1 0 1,0-1 0,0 0 0,0-1 0,-1 1-1,9-11 1,18-18-3515,-6 7-2590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30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 7712,'-23'86'780,"23"-85"-759,0-1 1,-1 1-1,1 0 1,0 0-1,0-1 0,0 1 1,0 0-1,0 0 1,0-1-1,0 1 1,0 0-1,0 0 1,0-1-1,0 1 1,0 0-1,0 0 1,1-1-1,-1 1 0,0 0 1,0-1-1,1 1 1,-1 0-1,1-1 1,-1 1-1,0 0 1,1-1-1,0 1 1,-1-1-1,1 1 0,0 0 1,25 6 1427,-1-1-261,-24-5-1069,1 0-1,-1 0 0,1 0 0,-1 0 1,1 0-1,-1 1 0,0-1 1,0 0-1,0 1 0,0-1 0,0 1 1,0 0-1,0-1 0,0 1 1,0-1-1,-1 1 0,1 0 0,-1 0 1,1-1-1,-1 1 0,0 0 0,0 0 1,0 0-1,0-1 0,0 1 1,0 0-1,0 0 0,0 0 0,-1-1 1,1 1-1,-2 2 0,-1 10 44,-1-1 0,-1 0-1,-7 14 1,7-16 81,-34 65-434,-10-2-3541,43-65 3184,-21 32-7138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741 0 8520,'-129'58'7054,"-165"108"-6071,274-153-1012,0 2 1,0 0 0,-23 25-1,25-22 6,-1-1-1,0-1 0,-22 14 1,21-18-35,13-7 4,0 0 0,-1 0 0,1-1-1,-1 0 1,0 0 0,0-1-1,-1 0 1,1-1 0,0 1-1,-11 0 1,69 3-10500,-25-3 8494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37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95 2248,'0'0'12724,"-2"-9"-9819,1 9-2895,0 0 1,0-1-1,0 1 0,-1 0 1,1 0-1,0 0 1,0 0-1,0 1 0,-1-1 1,1 0-1,0 0 1,0 1-1,0-1 0,0 1 1,0-1-1,0 1 1,0-1-1,-1 1 0,2 0 1,-1 0-1,0-1 1,0 1-1,0 0 0,0 0 1,0 0-1,0 1 1,-24 31-207,23-30 216,-13 23-52,1 1 1,2 0-1,1 1 0,0 1 0,3-1 1,0 2-1,2-1 0,1 1 0,1 0 1,0 33-1,3-38-33,0 0 0,2 0 1,0-1-1,2 1 0,1-1 0,10 37 0,-12-55 27,0 0-1,1 0 1,0 0-1,0-1 1,1 0-1,-1 1 1,1-1-1,0 0 1,0-1-1,1 1 1,0-1-1,-1 0 1,2 0-1,-1 0 1,10 5-1,-9-7-20,-1 0 0,0-1 0,1 1 0,-1-1 1,1 0-1,-1-1 0,1 1 0,0-1 0,-1 0 0,1-1 0,-1 1 0,1-1 0,-1 0 0,1-1 0,-1 1 0,0-1 0,1 0 0,5-3 1,6-4 27,0-1 0,0-1 0,-1 0 0,-1-1 0,18-16 0,63-77-59,-90 97 135,1-1 1,-2 0-1,1 0 1,-1 0-1,-1-1 1,0 0 0,0 0-1,4-20 1,-4 8 197,-1 0 1,0 0-1,-2-25 0,-5 27 487,4 20-709,0 0 0,-1 0 0,1 0 0,0 0 0,0-1 0,-1 1 0,1 0 0,0 0 0,0 0 0,-1 0 0,1 0 0,0 0 0,0 0 0,-1 0 0,1 0 0,0 0 0,0 0 0,-1 0 0,1 0 0,0 0-1,0 0 1,-1 0 0,1 0 0,0 0 0,0 0 0,-1 0 0,1 1 0,0-1 0,0 0 0,-1 0 0,1 0 0,0 0 0,0 0 0,0 1 0,-1-1 0,-1 2 3,0 0 0,1 0 0,-1 0 0,1 0 0,-1 1 0,1-1 1,0 0-1,-1 1 0,0 4 0,-3 13-57,1 1 0,0-1 1,2 1-1,1 0 0,0 0 0,2 0 1,0 0-1,1 0 0,9 37 0,-8-48 25,0 1 0,1-1 0,1 0 0,-1-1 0,1 1 0,1-1 0,0 0 0,0 0 0,9 8 0,-10-11 7,2-1-1,-1 1 0,0-1 0,1-1 1,0 1-1,0-1 0,0 0 0,1-1 1,-1 0-1,1 0 0,0 0 0,0-1 1,9 1-1,-7-2-25,0 0 0,1-1 0,-1 0-1,1-1 1,-1 0 0,0-1 0,0 0 0,0 0 0,11-5 0,2-2 8,-1 0-1,36-21 0,-42 19-10,-1 0 1,0 0-1,-1-2 0,0 0 0,-1 0 0,0-1 0,-2-1 0,1 0 0,-2 0 0,0-1 0,0-1 0,-2 0 0,0 0 0,-1 0 0,8-34 0,-9 31 60,-2 0 0,-1 0 1,-1-1-1,0 1 0,-1-1 1,-2 1-1,0-1 0,-1 1 0,-1-1 1,0 1-1,-2 0 0,-1 0 1,0 1-1,-12-24 0,12 31 240,-1 1 0,0-1 0,-1 1 0,0 1-1,-1 0 1,0 0 0,-1 1 0,0 0 0,-18-12 0,22 19-266,0 0 1,0 0 0,0 0-1,0 1 1,-1 0 0,1 1-1,-1-1 1,1 1 0,-8 1-1,4-1-889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41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5920,'-27'40'2957,"18"-28"-1247,0 0 1,2 1-1,-11 21 0,-6 26-1178,3 1-1,3 1 0,3 0 1,2 1-1,3 1 1,3 0-1,3 0 0,4 79 1,13 10-131,7-1 0,6 0 0,68 218 0,-88-351-422,0 4-66,0-1 0,2 0-1,1-1 1,0 1 0,23 35 0,-29-54-152,-1 0 0,1-1 0,-1 1 0,1-1 0,0 1 0,0-1 0,0 0 0,0 0 0,0 0 0,1 0 0,-1-1 1,1 1-1,-1-1 0,1 0 0,-1 0 0,1 0 0,-1-1 0,1 1 0,6-1 0,18 4-10967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42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0 929 8072,'0'0'5184,"5"-3"-4395,26-16-283,-1-1-1,-1-2 1,46-45-1,-58 50-424,-1-1 0,0-1-1,-2 0 1,0-1-1,-2 0 1,21-44-1,-10 7-140,-3-1 0,-2-1 0,-3-1-1,11-86 1,-25 133 39,0-1-1,-1 1 1,-1-1-1,-1 1 1,0-1-1,0 1 1,-1 0-1,-1 0 0,0 0 1,-1 0-1,0 1 1,-1-1-1,-13-19 1,16 29 56,0 0 0,0-1-1,0 1 1,0 0 0,0 1 0,-1-1 0,1 1 0,-1-1-1,0 1 1,0 0 0,0 0 0,0 1 0,0-1 0,-6 0-1,9 2-3,-1 0 0,0 0 0,0 0-1,1 1 1,-1-1 0,0 0-1,1 1 1,-1 0 0,1-1 0,-1 1-1,0 0 1,1 0 0,-1 0-1,1 0 1,0 0 0,-1 0-1,1 0 1,0 0 0,0 1 0,0-1-1,-1 2 1,-23 32 54,23-31-87,-13 22 28,1 2 1,2-1-1,0 1 0,2 1 0,1 0 0,-7 46 0,5-2 552,0 111 0,-10 173 423,20-343-985,1 0 1,1 0-1,0 1 0,1-1 0,7 27 1,-7-34-66,0-1-1,1 0 1,0 0 0,0 0 0,0 0 0,1 0 0,0-1-1,0 0 1,0 1 0,1-2 0,-1 1 0,1 0-1,1-1 1,7 6 0,31 13-541,-40-21 91,1-1 1,0 0 0,0 0-1,0 0 1,0 0-1,0-1 1,0 0 0,0 0-1,0-1 1,0 1 0,0-1-1,7-2 1,30-6-6995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43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0 363 992,'51'0'13002,"-49"-3"-12854,1 0-1,-1-1 1,0 1 0,0-1-1,-1 0 1,1 1 0,2-8-1,-3 8-106,6-15-167,-1-1 0,-1 1 1,-1-1-1,0 0 1,-1 0-1,-1 0 1,-1 0-1,-1-1 1,0 1-1,-2 0 0,-3-21 1,3 33 222,0 0 1,0 0-1,-1 0 0,-5-9 0,-1-4 276,8 18-173,1 1-149,0 1 0,-1-1 0,1 0 0,0 1 1,0-1-1,-1 1 0,1-1 0,0 1 0,-1-1 1,1 1-1,-1-1 0,1 1 0,-1-1 0,1 1 1,-1-1-1,1 1 0,-1 0 0,1-1 0,-2 1 1,-2 1 58,3 0-91,0-1 1,0 1-1,-1 0 1,1 0-1,0-1 1,0 1-1,0 0 1,0 0-1,1 0 1,-1 0-1,0 0 1,0 0-1,0 0 1,1 1-1,-1-1 1,1 0-1,-1 0 1,1 1-1,-1-1 1,1 0-1,0 0 0,0 1 1,-1-1-1,1 0 1,0 1-1,0-1 1,0 2 0,-2 9-111,2-11 70,0-1 1,0 0 0,0 1-1,0-1 1,1 1-1,-1-1 1,0 0 0,0 1-1,0-1 1,0 0-1,0 1 1,0-1 0,1 0-1,-1 1 1,0-1-1,0 0 1,1 1 0,-1-1-1,0 0 1,0 1-1,1-1 1,-1 0 0,0 0-1,1 1 1,-1-1-1,0 0 1,1 0 0,-1 0-1,1 0 1,-1 0-1,0 1 1,1-1 0,23 15-312,-19-12 244,0-1 0,0 1 0,0-1 0,0-1 0,1 1 0,-1-1-1,0 0 1,1 0 0,-1 0 0,1-1 0,-1 0 0,7 0 0,37 5-497,-4 11 595,-42-14 49,0-1 0,0 1 1,0 0-1,0 0 0,0 0 0,0 0 1,-1 1-1,1-1 0,-1 1 1,0-1-1,1 1 0,-1 0 1,-1 0-1,1 0 0,0 0 1,-1 0-1,1 0 0,-1 0 0,0 1 1,0-1-1,0 0 0,0 1 1,0 4-1,0 9 536,-1 0 0,0 0 1,-4 30-1,0 2 108,3-32-568,1-11-46,-1-1 0,1 1 0,0 0-1,0 0 1,1 0 0,0 0 0,0 0-1,0-1 1,0 1 0,1 0 0,0-1-1,1 1 1,4 8 0,-4-13-115,-1 0 0,0 0-1,1-1 1,-1 1 0,0-1 0,1 0 0,-1 0 0,1 1 0,-1-2 0,1 1 0,-1 0 0,1 0 0,-1-1 0,0 1 0,5-2-1,-1 0-65,25-4-1025,0-2 0,0-2 0,-1 0-1,0-3 1,-1 0 0,48-30-1,-1-2-5828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55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1 354 9592,'5'-25'325,"1"0"1,2 1-1,0 0 1,2 0 0,0 1-1,2 0 1,0 1-1,2 0 1,20-26 0,-29 42-231,0-1 0,0 1 1,0 0-1,0 1 0,1-1 1,0 1-1,0 0 0,1 1 1,9-6-1,6-2 61,-16 8 108,1 1 0,0-1 0,-1 2 1,14-5-1,-18 6-197,1 1 1,0 0-1,0-1 1,0 1 0,0 0-1,0 1 1,-1-1-1,1 0 1,0 1-1,0 0 1,-1 0-1,1-1 1,0 2 0,-1-1-1,1 0 1,3 3-1,3 2 57,0 1 0,-1 0 1,0 1-1,0 0 0,-1 1 0,0-1 0,0 1 0,-1 0 0,0 1 1,0 0-1,6 17 0,2 11-14,19 72-1,-25-74-92,-1 0 0,-2 0 0,-2 0 0,-1 1 0,-1-1 0,-3 1 0,-10 66 0,9-83-3,-1 1 0,-1 0 0,-1-1-1,-1 0 1,0 0 0,-2-1 0,0 0-1,-1-1 1,-17 24 0,19-30 214,0-1-1,-1-1 1,-1 0 0,0 0 0,0 0 0,-1-1 0,0-1 0,-23 14-1,31-20-222,-1-1-1,0 0 0,1 0 0,-1 0 1,0 0-1,1 0 0,-1-1 0,0 1 0,0-1 1,0 0-1,0 0 0,1-1 0,-1 1 1,0-1-1,0 1 0,1-1 0,-1-1 0,0 1 1,1 0-1,-1-1 0,1 0 0,0 0 1,-1 0-1,-2-3 0,0 1-81,1-1 0,0 0 1,1 0-1,-1-1 0,1 1 0,0-1 0,1 0 0,-1 0 0,1 0 1,0-1-1,1 1 0,-3-10 0,0-2-111,0 0-1,2-1 1,0 0-1,0-33 1,3 42 99,1 0 0,1 0 0,-1 0 0,1 0 0,1 0 0,0 1 1,0 0-1,1-1 0,0 1 0,10-16 0,-8 17 41,-4 6 5,0 0 0,-1 0 0,1 0 0,-1-1 0,1 1 0,-1 0 0,0-1 0,0 1 0,0-1 0,1-4 0,30 3-1418,41 1-4767,-51 2 608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56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86 9952,'-1'1'56,"-7"16"4081,8-17-4061,0 1 1,-1-1 0,1 0-1,0 0 1,0 1-1,0-1 1,0 0 0,0 1-1,0-1 1,0 0-1,0 1 1,-1-1-1,1 0 1,0 1 0,0-1-1,0 0 1,0 0-1,1 1 1,-1-1 0,0 0-1,0 1 1,0-1-1,0 0 1,0 1-1,0-1 1,0 0 0,1 1-1,-1-1 1,0 0-1,0 0 1,0 1 0,1-1-1,-1 0 1,0 0-1,0 0 1,1 1 0,-1-1-1,0 0 1,0 0-1,1 0 1,-1 0-1,0 1 1,1-1 0,-1 0-1,0 0 1,1 0-1,-1 0 1,0 0 0,1 0-1,-15 31 253,-25 67 257,25-64-244,-15 66-1,7-22-187,19-69-123,0 1 0,1-1 0,0 1 1,0 0-1,1 0 0,1-1 0,0 13 0,1-17-34,-1 0 0,1 1-1,0-1 1,1 0 0,-1 0-1,1 0 1,0 0 0,0 0 0,1 0-1,-1-1 1,1 1 0,0-1 0,1 1-1,4 4 1,-6-8-58,-1 1 0,1-1 0,0 0 1,0 0-1,0 0 0,0 0 0,0-1 0,0 1 0,0 0 1,0-1-1,0 0 0,0 1 0,1-1 0,-1 0 0,0 0 0,0 0 1,0 0-1,0-1 0,0 1 0,1 0 0,-1-1 0,0 0 0,0 1 1,0-1-1,0 0 0,0 0 0,3-2 0,7-4-130,0-1 0,0 0 0,11-11 0,-15 12 92,22-16-217,-2-2-1,0-1 1,-2-2-1,-1 0 0,28-42 1,-41 52 401,-6 12 98,-1 0 0,-1-1 0,1 0 1,-1 0-1,-1 0 0,1 0 0,-1-1 1,0 1-1,-1-1 0,0 0 0,1-8 0,0 36-40,0 0-1,1-1 1,1 0-1,1 0 0,0 0 1,1-1-1,1 0 1,1 0-1,16 23 0,-16-30-112,1 1 0,1-1 0,-1-1 0,2 0-1,14 10 1,-16-14-32,1-1 1,-1 0-1,1-1 1,1 0-1,-1-1 1,0 0-1,1 0 0,0-1 1,-1-1-1,1 0 1,12-1-1,-17 0-33,0-1-1,0 0 1,0-1 0,0 1-1,0-1 1,0 0 0,0-1-1,-1 0 1,1 0 0,-1 0 0,0-1-1,0 0 1,0 0 0,0 0-1,-1-1 1,0 0 0,0 0-1,0 0 1,7-11 0,-6 6 45,1 0 1,-2-1-1,0 0 1,0 0-1,-1 0 1,0 0-1,-1-1 1,0 0-1,1-16 1,-2 11 24,-2-1 1,0 0 0,-1 0-1,-1 1 1,-7-28-1,6 28 61,-2 0 0,0 1 0,-1-1-1,-1 1 1,0 0 0,-1 0 0,-1 1-1,-1 0 1,0 1 0,-13-15 0,3-2 500,-4-3-2272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7:07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0 999 9864,'0'0'10103,"7"-2"-9963,20-5 63,-1-1-1,-1-2 0,0 0 1,0-1-1,-1-2 0,33-22 0,-19 5-325,-1 0 0,-2-3 0,47-55 0,-41 34-219,-3-2 1,35-67-1,-43 69 239,-12 24 60,-2-1 1,-2-1-1,14-43 0,-22 54 18,-1 0 0,0-1 0,-2 0 0,-1 1 1,0-1-1,-2-26 0,-1 43 52,1 1 1,-1 0-1,1 0 1,-1 0-1,-1-1 0,1 1 1,0 0-1,-1 0 1,0 0-1,0 1 0,0-1 1,-6-7-1,8 10 0,-2-1 24,1 0 0,0 0 0,-1 0 1,1 0-1,-1 0 0,1 0 0,-1 0 1,0 1-1,0-1 0,0 1 0,0-1 1,0 1-1,0 0 0,0 0 0,-1 0 1,-3-2-1,4 3-46,0 0 1,0 1-1,0-1 0,0 0 1,-1 1-1,1-1 0,0 1 1,0 0-1,1 0 1,-1 0-1,0 0 0,0 0 1,0 0-1,0 0 0,1 0 1,-1 1-1,1-1 1,-1 1-1,1-1 0,-2 3 1,-12 14 116,0 0 1,2 1 0,0 0 0,1 1 0,1 0-1,1 1 1,0 1 0,2-1 0,-9 39 0,7-16 193,3-1 1,1 1-1,3 0 1,2 53-1,3-64-13,1-1-1,1 1 0,2-1 0,2 0 1,0-1-1,22 51 0,-25-71-311,1 0 0,1 0-1,0 0 1,0 0 0,1-1 0,0-1 0,0 1-1,1-1 1,1-1 0,-1 1 0,2-2-1,-1 1 1,1-2 0,14 8 0,-21-13-79,1 0 1,0-1 0,-1 0 0,1 0 0,0 0 0,0 0-1,-1-1 1,1 0 0,-1 0 0,1 0 0,-1 0-1,1-1 1,-1 0 0,7-3 0,3-1-291,39-17-824,-29 11-2415,35-24 1,-15 6-6424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7:08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0 12376,'-5'10'119,"3"-7"140,0 1 0,0-1 0,1 1 0,-1-1 0,1 1 0,0 0 0,0 0 0,-1 4 0,3-6-139,-1 0-1,0 0 1,1 0 0,-1 0 0,1 0 0,0 0 0,0 0 0,-1 0 0,1 0 0,1 0 0,-1 0 0,0 0 0,0-1 0,1 1 0,-1 0 0,1-1 0,-1 0 0,3 2 0,1 4 240,1-1 0,-1 1 1,-1 0-1,1 0 0,-1 0 1,-1 0-1,1 1 0,-1 0 1,-1 0-1,1 0 0,-1 0 1,0 0-1,-1 0 0,0 0 1,0 12-1,-1 2-153,-1 0 0,0 0 1,-2 0-1,-7 31 0,9-47-119,0 2-50,-1-1 0,0 0 1,0 0-1,0 0 1,-1 0-1,0 0 1,0-1-1,-1 0 0,-8 12 1,-1 0-720,-16 18-1739,27-35 2088,1 1 1,-1-1 0,0 0-1,0 0 1,0 1 0,0-1-1,0 0 1,0-1 0,-1 1-1,1 0 1,0-1 0,0 1 0,0-1-1,-1 1 1,1-1 0,0 0-1,-4 0 1,-20-1-9302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18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0 1080,'-10'35'14176,"10"-33"-13838,1 11 2969,-1 2-3124,0-1 1,-1 1 0,-1 0-1,0-1 1,-1 1-1,0-1 1,-1 0-1,-9 22 1,-60 110-223,45-96-1421,18-32 146,-1-1 0,-24 28-1,26-34 433,-29 38-8211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1 944 992,'26'5'15109,"-14"-11"-13972,2-1-934,0-1 1,-1-1-1,0 0 0,0-1 1,-1 0-1,0-1 0,-1 0 0,11-14 1,-16 19-219,27-25 87,-23 23-74,-1 0-1,-1-1 1,1 0-1,8-13 1,30-36-188,-34 43 142,0 0-1,17-27 1,-15 14 238,0-2 0,-2 0 0,-1 0 0,12-48-1,-17 49-65,-2 0-1,-1 0 0,-1 0 1,-1-1-1,-2 1 0,-1 0 1,-4-30-1,0 44-42,1 0 0,-2 0 0,0 1 1,-13-23-1,8 16 33,9 17-92,-1 1 0,1 0 0,-1 0 0,1 0 0,-1 1 0,0-1 0,0 1 0,0-1 0,-1 1 0,1 0 0,-1 0 0,1 0 0,-1 1 0,1-1 0,-1 1 0,0 0 0,0 0 0,0 0 0,0 1 0,0-1 0,0 1 0,1 0 0,-6 0 0,-2 0-182,8-1 131,1 1 0,-1 0-1,1 0 1,-1 0-1,0 0 1,1 1 0,-1-1-1,1 1 1,-5 1-1,3 0 22,0 0 1,0 1-1,0-1 0,0 1 0,1 0 0,-1 0 1,1 1-1,0-1 0,-4 6 0,-6 10-42,1 0 0,1 1 0,1 0-1,0 1 1,2 0 0,0 0 0,2 0 0,0 1 0,-4 37 0,-16 129-380,26-185 429,-2 15-15,1 1 1,2 34-1,4 2 4,9 58-12,-6-26-8,-7-63 7,1 1 0,8 33-1,-3-32-157,2 0-1,19 37 0,-20-45 181,-6-14 11,0 2-24,1 0 0,0 0 0,0 0-1,1-1 1,5 9 0,4-3 17,0 1-1,18 11 1,-20-16 48,11 3-106,-5-10-1078,-1-1 1,1 0-1,0-1 1,-1-1-1,1 0 0,17-7 1,-2-1-6006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0 10760,'-63'59'1639,"35"-35"-1072,7-8-355,-2 0-1,0-1 1,-1-2-1,0 0 0,-34 11 1,33-14-482,0 1 1,1 2-1,0 0 0,0 1 1,-28 24-1,43-30 100,3-2 91,0 0-1,0 0 1,0-1-1,0 0 0,-1 0 1,0-1-1,0 0 1,0 0-1,-1-1 1,1 1-1,-1-2 1,-15 5-1,13-5 1624,36 10-12045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24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0 397 6368,'0'0'11367,"5"-7"-11060,3-6-233,0-1 0,-1-1 0,0 1 0,-1-1 1,-1 0-1,0-1 0,4-25 0,-4 3 93,-2-1 0,-4-74-1,0 112-190,1-1-1,0 0 0,0 0 1,0 1-1,0-1 0,0 0 0,0 0 1,1 1-1,-1-1 0,1 0 1,-1 1-1,1-3 0,17-2-478,-1 2 399,75-14 195,-82 16-29,1 1-1,0 0 1,-1 0 0,1 1 0,0 1 0,-1 0 0,17 4 0,-26-5-374,13 3 129,-12-1 195,0-1-1,0 0 0,0 0 1,0 1-1,0 0 1,0-1-1,0 1 1,-1 0-1,1 0 1,0 0-1,-1 0 1,0 0-1,1 0 0,-1 0 1,0 0-1,0 1 1,0-1-1,0 0 1,-1 1-1,1-1 1,-1 0-1,1 1 1,-1-1-1,0 1 0,0-1 1,0 1-1,-1 2 1,0 12 22,-1 0 0,0 0 0,-6 17 0,2-6 34,2-9-84,1 1-1,1-1 0,1 1 0,1 0 0,0-1 0,1 1 1,5 22-1,-5-40 38,-1 0 0,1-1 0,0 1 0,0-1 1,-1 0-1,1 1 0,0-1 0,1 0 0,-1 1 0,0-1 1,0 0-1,0 0 0,1 0 0,-1 0 0,0 0 0,1 0 0,-1-1 1,1 1-1,-1 0 0,1-1 0,0 1 0,1 0 0,-1 0-49,0 0-1,0 0 0,0 0 1,-1-1-1,1 1 0,0 0 1,0-1-1,0 1 0,0-1 1,0 0-1,0 0 1,0 1-1,0-1 0,0-1 1,0 1-1,0 0 0,0 0 1,0-1-1,0 1 0,0-1 1,0 0-1,0 1 0,0-1 1,-1 0-1,1 0 0,0 0 1,1-2-1,6-2-130,14-7 81,3 0 19,-1-2 0,0 0 1,-1-2-1,31-26 0,-43 31 310,25-23-4153,37-43 0,-36 31-2291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27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1 992,'0'0'16506,"4"0"-16406,-1 0-90,1-1 0,-1 1 0,0 1 0,0-1 0,0 0 0,1 1 0,-1 0 1,0 0-1,0 0 0,0 0 0,0 0 0,0 0 0,0 1 0,3 2 0,-5-3 28,1 1 0,-1-1 1,0 1-1,1-1 0,-1 1 0,0 0 1,0-1-1,0 1 0,0 0 1,-1 0-1,1 0 0,0 0 0,-1 0 1,1 0-1,-1 0 0,0 0 0,1 0 1,-1 0-1,0 0 0,0 0 0,0 0 1,-1 0-1,1 0 0,0 0 1,-1 0-1,-1 3 0,-16 60 190,-4 0 0,-2-2 0,-53 101 0,69-151-227,0 0 0,0 0 0,-14 14 0,11-21 546,1-2-2222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29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0 992,'-4'29'4375,"3"-21"-1271,1-16-342,7 264 1678,-4-17-3483,-6-137-668,2-93-281,-25 252 792,22-234-758,-11 55 2,11-81-1242,-2-10 811,-3-18-783,8 25 1028,0-1-69,9-16 106,16-28-60,3 2 1,32-43 0,-1 2 1,-30 40 251,-14 21 39,1 1 1,1 1-1,1 0 1,1 1-1,28-27 1,-11 20 92,82-78 1628,-116 110-1800,-1 5-57,1 0 0,-1 0 0,-1-1 0,0 1 0,0 0 0,0-1 0,-1 1 0,0-1 0,0 0-1,-1 1 1,0-1 0,0 0 0,-1 0 0,0-1 0,0 1 0,0-1 0,-1 0 0,-8 8 0,-11 11-210,-1-1-1,-55 38 0,42-33 255,11-14-6,23-14 18,0 1 1,1 0 0,-1 0 0,0 0-1,1 0 1,0 1 0,-1-1 0,-3 5-1,6-6-9,0 0 0,0-1 0,0 1 0,0-1-1,0 1 1,0-1 0,0 0 0,0 1-1,0-1 1,0 0 0,0 0 0,-1 1 0,1-1-1,0 0 1,0 0 0,-2-1 0,-3 0 691,16 2-262,-7-1-378,0 0 0,0 1-1,1 0 1,-1 0 0,0 0 0,0 0-1,0 0 1,0 1 0,0-1 0,0 1-1,0 0 1,-1 0 0,1 0 0,0 0-1,-1 0 1,0 1 0,3 2 0,2 5 20,1 1 1,-1 0-1,6 14 0,13 19 452,3-8-355,-5-7-13,36 57 1,-57-80-188,1 3 9,0-1 1,1 0 0,0-1 0,0 1-1,1-1 1,0 0 0,0 0-1,0 0 1,1-1 0,0 0 0,0-1-1,1 1 1,13 6 0,-18-11-236,6 3 111,-1 0-1,1-1 0,16 3 0,3-7-1899,-25 1 1277,0-1-1,-1 0 0,1 0 1,0 0-1,0 0 1,-1-1-1,1 1 0,2-3 1,56-50-5314,-7 4 3420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32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11480,'0'0'1280,"5"-1"-214,53-10 82,1 2 0,108-3 0,57-7-653,-182 11-960,39-6-492,-73 14-156,-1-1 0,0 2-1,1-1 1,-1 1 0,8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32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10584,'24'-10'22,"-19"9"-3,1-2 0,0 1 0,-1 0 0,1-1 1,-1 0-1,0-1 0,0 1 0,0-1 0,13-2 2400,-18 7-2331,1 0 0,0 1 0,0-1 0,-1 0 0,1 0 0,0 0 0,0 0 0,0 0-1,1 0 1,-1 0 0,0 0 0,0-1 0,0 1 0,1 0 0,-1-1 0,0 1 0,1-1 0,-1 1 0,1-1 0,1 1 0,48-1 988,52-7 0,22 0-435,-28 3-424,44 1-1634,-46 3-2166,-45-2-4903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34.2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3 3416,'0'0'10808,"-5"3"-10188,-16 10-485,0 1 1,0 1-1,1 1 1,1 1-1,1 0 1,0 1-1,2 2 1,0-1-1,1 2 1,1 0-1,1 1 1,0 0-1,-11 30 1,19-36-171,1-1 1,0 1-1,1-1 1,0 1 0,1 28-1,1-33-2,2 0 1,-1 0-1,2 0 0,-1 0 0,1-1 0,1 1 1,0 0-1,1-1 0,5 13 0,-6-19-53,0 1 0,0-1 0,0 1 0,0-1 0,1 0 0,-1 0 0,1-1 0,0 1 0,1-1 0,-1 0 0,0 0 0,1 0 0,0-1 0,-1 1 0,1-1 0,0 0 0,0-1 0,1 1 0,-1-1 0,0 0 0,0 0 1,1-1-1,-1 1 0,0-1 0,0-1 0,1 1 0,-1-1 0,10-2 0,4-1 95,-1-1 0,0-1 0,0-1 0,0-1 1,-1 0-1,28-19 0,11-12 51,67-62 0,-39 30 84,-75 64-2,1-1 0,-1 1 0,-1-2 0,0 1 1,0-1-1,0-1 0,-1 1 0,0-1 0,9-20 1663,-17 28-1546,1 2-242,0-1-1,0 1 1,0 0-1,0 0 1,0 0 0,0 0-1,0-1 1,0 1-1,0 0 1,0 0 0,0 0-1,0-1 1,0 1-1,0 0 1,0 0 0,0 0-1,0 0 1,0-1-1,0 1 1,0 0 0,0 0-1,-1 0 1,1 0 0,0 0-1,0-1 1,0 1-1,0 0 1,0 0 0,0 0-1,-1 0 1,1 0-1,0 0 1,0 0 0,0-1-1,0 1 1,-1 0-1,1 0 1,0 0 0,0 0-1,0 0 1,0 0-1,-1 0 1,1 0 0,0 0-1,0 0 1,0 0-1,0 0 1,-1 0 0,1 0-1,0 0 1,-1 0-1,-8 7-44,1 1-1,-1 0 1,1 0-1,0 0 1,1 1 0,0 0-1,1 1 1,-1-1-1,2 1 1,-1 1-1,2-1 1,-1 1-1,1 0 1,1 0-1,0 0 1,1 0-1,0 0 1,-1 13-1,2-5 34,1 1-1,3 21 1,-3-35-1,1-1 0,1 1 0,-1 0 0,1-1 0,-1 1 0,2-1 0,-1 1 0,0-1 0,1 0 0,0 0 0,6 8-1,3 0-79,0-1 0,0 0 0,1 0-1,22 14 1,-28-22 52,-1 0 0,1-1 0,0 0 0,-1 0 0,1-1 0,1 0-1,-1 0 1,0-1 0,0 0 0,0 0 0,1-1 0,-1 0 0,11-1 0,0-1 30,0-2 0,0 0 0,0-1-1,-1 0 1,0-2 0,0 0 0,-1-1 0,0 0 0,0-2 0,-1 0 0,0 0 0,0-1-1,19-21 1,-18 16 8,-1-1-1,-1-1 0,-1 0 1,0 0-1,-1-2 0,-1 1 1,-1-2-1,-1 1 0,0-1 1,8-36-1,-15 47 53,0 0 0,0 0 0,-1 0 1,-1-1-1,0 1 0,0 0 0,-1 0 0,0-1 0,-1 1 0,0 0 0,-5-12 0,2 8 96,-1 0 0,-1 0 0,-1 1-1,0 0 1,0 0 0,-21-21-1,23 26-681,-20-20 1155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8:36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9328,'0'0'1062,"4"-1"-276,49-8 1133,1 1-1,87 0 1,-41 4-1381,-65 1-498,1 2-10,1-2 1,-1-2-1,41-11 0,3 2 33,-72 13-209,1 0 0,-1 0 0,1 1 0,14 1 0,10 6-7214,-21 4 3329,-10-7 3625,11 11-1681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9:31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12016,'0'0'0,"17"12"0,8 6 0,-15-12 80,-6-6 0,5 2 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9:31.0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1 702 992,'0'0'7161,"5"0"-5322,6 2-1423,0-1 0,1 0 0,-1 0 0,0-2 0,1 1 0,-1-1 0,0-1 0,0 0 1,0-1-1,0 0 0,13-5 0,104-61 867,-101 54-1179,-1 0 1,0-2-1,-1 0 0,-1-2 1,-1-1-1,38-41 1,-7-3 293,57-86 0,-105 142-365,-1 0-1,0 0 1,-1 0-1,1 0 1,-2-1-1,1 0 1,-1 1-1,0-1 1,-1 0-1,1-10 1,-1 6-26,0-2-7,0 0 0,0 0-1,-2 0 1,0-1 0,-2-15-1,-5 15-11,6 15-13,-11 10-307,2 1 323,0 1 0,0 0 0,1 1 0,1 0 0,0 0 1,1 1-1,0 0 0,1 0 0,0 1 0,1 0 0,0 0 0,-3 22 0,5-19 92,0 0 0,2 0 0,0 0-1,1 0 1,0 0 0,1 0-1,1 0 1,1-1 0,0 1 0,10 25-1,-9-32-43,1-1-1,1 1 0,0-1 0,0 0 0,1-1 0,0 0 1,0 0-1,1 0 0,0-1 0,0 0 0,1 0 1,0-1-1,0-1 0,1 1 0,-1-1 0,1-1 0,0 0 1,17 5-1,-21-9-120,0 1 0,0-1-1,0 0 1,0-1 0,0 0 0,0 0 0,0 0 0,0 0 0,0-1 0,-1 0-1,1 0 1,0-1 0,-1 0 0,0 1 0,0-2 0,10-6 0,2-5-1361,-1 0 1,0 0 0,16-22 0,57-78-5160,-40 47 4356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9:31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1 465 13176,'35'2'420,"-24"-1"92,0-1 0,0 0 0,0 0 1,19-4-1,-26 3-412,0 0 1,-1-1 0,1 1-1,0-1 1,0 0 0,-1 0 0,1 0-1,-1 0 1,0-1 0,0 0 0,0 1-1,0-1 1,0 0 0,0 0-1,-1-1 1,4-5 0,4-9-37,-2-1-1,0 0 1,-1 0 0,-1-1-1,-1 1 1,-1-1 0,0 0 0,-2-1-1,0 1 1,-1 0 0,-1-1 0,-1 1-1,-1-1 1,-5-22 0,5 36-16,-1 0 0,0 0 1,0 0-1,-1 1 0,0-1 0,0 1 1,0-1-1,-1 1 0,0 1 0,0-1 1,0 1-1,-1 0 0,0 0 0,-10-7 1,14 11-93,3 15-1354,0-11 1372,0-1 0,0 0 0,1 0 0,-1 0-1,0 0 1,1 0 0,-1 0 0,1-1 0,0 1-1,0 0 1,0-1 0,-1 1 0,1-1 0,0 0-1,1 0 1,2 2 0,1-1 12,1 1 0,0-1 0,-1 0 0,1-1 0,11 1 1,8 0 40,-1-2 1,30-3 0,-51 3-39,36-7 72,-31 5-20,1 0 1,-1 0-1,1 1 1,17 1-1,23 1 597,-48 0-274,-13 22-247,3-10-100,-17 40 269,-27 79-1,45-107-188,1 0-1,1 0 0,1 0 0,1 1 0,0 47 0,4-56-93,0-1-1,1 1 0,0-1 0,1 0 0,7 20 0,-8-31-1,0 0-1,0 0 0,0-1 1,1 1-1,0-1 0,0 1 1,0-1-1,0 0 0,0 0 1,1 0-1,0-1 0,0 1 1,0-1-1,0 0 0,0 0 1,1-1-1,0 1 0,-1-1 1,1 0-1,7 3 0,3-2 6,-1-1-1,1 0 0,0-1 0,0-1 0,-1 0 0,1-1 0,0 0 0,-1-1 1,1-1-1,-1 0 0,0-1 0,17-7 0,19-10-107,89-52 1,-135 71 89,0 0-128,113-72-3911,-68 40-6569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 0 12280,'-3'1'1560,"-12"7"-430,0 1 0,-23 17 0,-15 10-226,-40 20-202,-192 106-252,-32 6-611,311-165-159,0 0 0,1 1 1,0-1-1,0 1 0,0 0 1,0 1-1,0-1 0,-7 10 1,38-26-10257,1 1 8296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7:00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20 992,'40'9'1765,"-14"-7"3308,49-4-1,-28 0-2276,415 2 168,175-7-2140,-430 1-770,-30 1-19,8-3-4162,-162 8 2457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7:00.7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0 244 5656,'2'0'68,"0"-1"0,0-1 0,0 1 0,0 0 0,-1 0 0,1-1 0,0 1 0,-1-1 0,1 1 0,-1-1 0,0 0 0,1 1 0,-1-1 0,0 0 0,0 0 0,0 0 0,0 0 0,-1 0 0,1 0 0,0 0 0,-1 0 0,1-3 0,7-21 822,-5 17-434,1 1-1,0 0 0,0 0 0,0 0 1,1 0-1,0 1 0,1 0 0,0 0 1,0 1-1,10-10 0,1 4-161,0 1 0,25-14 0,12-6 626,-52 30-887,1 0 1,-1 0-1,1 0 1,-1 0 0,1 1-1,0-1 1,-1 1 0,1 0-1,0-1 1,-1 1 0,1 1-1,0-1 1,-1 0 0,1 1-1,-1-1 1,1 1 0,-1-1-1,6 3 1,47 25 245,-41-20-133,2 2-3,-1 0 0,0 1 1,-1 0-1,0 1 1,-1 1-1,0 0 0,15 22 1,2 6 111,32 62 1,-54-88-250,-1 1 0,-1 0 0,0 0 0,-1 0 0,0 1 0,-1-1 0,-1 1 0,-1 0 0,-1 0 0,0 0 0,-1 1 0,-3 24-1,2-39 11,1 0 0,-1 0 0,1-1-1,-1 1 1,0 0 0,0 0-1,0-1 1,-1 1 0,1-1 0,-1 1-1,1-1 1,-1 0 0,0 0-1,0 1 1,0-1 0,-5 3 0,0 1 140,-2-1 1,1 0-1,-16 6 1,-7 4-109,23-11-9,-1 0 0,1 0 1,0-1-1,-1 0 0,0 0 1,0-1-1,0 0 0,0-1 1,-14 1-1,18-2-32,-1 0 1,1 0 0,-1-1-1,1 1 1,0-1-1,-1 0 1,1-1-1,0 1 1,0-1 0,0 0-1,0 0 1,0-1-1,0 0 1,1 0-1,-1 0 1,1 0 0,-6-5-1,9 6-39,0 0-1,0 0 0,0 0 1,0 0-1,0 0 1,0 0-1,1 0 1,-1-1-1,1 1 1,0 0-1,-1 0 1,1 0-1,0-1 1,0 1-1,1 0 0,-1 0 1,0 0-1,1-3 1,14-43-264,-12 37 269,3-6-92,1 0 1,0 0 0,19-30-1,-21 39 95,0 1 1,1 0-1,-1 0 0,2 0 1,-1 1-1,1 0 0,0 0 1,0 1-1,15-8 0,-11 6-219,0 1-1,1 1 1,-1 0 0,1 1-1,1 0 1,-1 1-1,0 0 1,1 1 0,0 0-1,24 0 1,4 4-1669,19 0-6581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7:02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0 743 12552,'90'-8'1650,"-70"-3"511,-12 5-2062,8-2 135,0-1 0,0-1-1,0-1 1,-2 0 0,1-1-1,18-19 1,-18 15-116,12-12-10,-2-1 0,0-1 0,-2-1 0,34-61-1,-43 59-240,0-2 1,-2 1-1,-2-1 0,-1-1 0,-2 0 0,3-44 0,-9 42 145,-1 24-8,1 1 0,0 0 1,4-19-1,-29 51 1621,20-14-1621,1 0 0,0 0 0,0 1-1,1-1 1,0 1 0,0 0 0,0-1-1,-1 13 1,-9 22-12,-59 156 1064,66-176-891,1-1 0,1 1 0,1 1 0,0-1 0,2 0 0,0 0 0,1 1 0,5 23 0,-4-37-151,0 0 0,0-1 0,1 1 0,0-1 1,0 0-1,1 0 0,-1 0 0,1 0 0,0-1 0,8 8 0,-1-2-44,0 0-1,1-1 1,18 13-1,-28-22-48,1 0-1,-1 0 1,0 0-1,1-1 1,-1 0-1,1 1 1,-1-1-1,1 0 1,2 0-1,8 0-158,42 4-277,-39-4-1122,-1-2 0,0 0-1,-1 0 1,1-1 0,0-1 0,24-10-1,8-5-3408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0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80 8880,'0'0'2973,"-3"-5"-1253,-4-5-644,0 0-1,-1 1 1,-18-17-1,24 24-164,4 0-1205,0 1 343,0-1 0,1 1-1,-1 0 1,1 0 0,-1 0 0,1 0-1,-1 0 1,1 1 0,4-1-1,8-1-108,1 1-1,22 2 1,22-2-55,12-1 223,0 2-1,127 18 0,-158-13-15,70 10-1011,-102-13 493,0-2-1,0 1 1,-1-1 0,1 0-1,13-3 1,18 1-1488,7 5-493,-29-1 227,0-1 0,32-1 0,-19-2 213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0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 8520,'87'-4'2078,"100"-1"1616,149-19-2834,-140 6 65,-115 11-918,-43 3-2216,2 0-4332,-26 3 2615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1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7000,'0'0'1169,"17"18"1146,19 4-1636,2-2 0,1-2 1,64 22-1,-16-8-247,143 74 0,-225-104-373,-1 1 1,1 0-1,-1 0 1,0 1-1,0-1 0,0 1 1,0 0-1,0 0 1,-1 0-1,0 1 0,0-1 1,0 1-1,-1-1 1,1 1-1,2 7 0,-5-9 8,1 1 0,0 0 0,-1-1-1,0 1 1,1-1 0,-1 1 0,-1 0-1,1-1 1,0 1 0,-1-1-1,0 1 1,0 0 0,0-1 0,0 0-1,-1 1 1,1-1 0,-1 0-1,0 0 1,0 0 0,0 0 0,0 0-1,-1 0 1,-3 4 0,-22 19 442,-1-1 0,-60 39 0,-74 31 71,67-41-349,59-32-30,0 1-1,-62 52 1,96-72-278,-1-1 1,1 0-1,-1 0 1,1 0-1,-1 0 1,0 0-1,-6 1 1,-7 4-1723,9-21-1771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5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1243 8696,'0'0'6496,"4"0"-5454,9 0-712,0-1 0,0 0-1,-1-1 1,1 0 0,0-1-1,23-8 1,-1-6-210,0-2 0,-2-1-1,0-1 1,-1-2 0,40-37-1,128-151 91,-169 170-319,-2-1-1,-2-1 1,43-91 0,-24 42-122,-26 52 207,30-82 1,-43 99 16,0-1-1,-2 0 1,-1-1 0,0 1 0,-1-28-1,-4 41 14,1 0-1,-2 0 0,1 0 0,-2 1 0,1-1 0,-1 1 0,-1-1 0,0 1 0,-9-17 0,11 24-5,1 0 0,-1 1-1,0-1 1,0 0-1,0 1 1,0-1 0,0 1-1,-1 0 1,1 0-1,-1 0 1,1 0 0,-1 0-1,0 0 1,0 1-1,0-1 1,0 1 0,0 0-1,0 0 1,0 0-1,0 0 1,0 1-1,0-1 1,-1 1 0,1 0-1,0 0 1,0 0-1,0 0 1,-1 1 0,1-1-1,0 1 1,0 0-1,0-1 1,0 2 0,0-1-1,0 0 1,-5 3-1,-3 3-48,0 1 0,0-1 0,1 2-1,0 0 1,0 0 0,1 0-1,0 1 1,1 0 0,0 1 0,-7 13-1,-9 19 197,-25 62 0,39-81-89,-17 46 219,2 0 0,4 2 0,3 0 0,3 1 0,-7 93 0,19-135-164,2 1-1,0-1 1,3 1-1,0-1 1,2 0-1,1 0 1,2 0-1,1 0 1,1-1-1,17 35 1,-21-56-129,1 0 0,0 0 1,0-1-1,1 0 0,0 0 0,0 0 1,1-1-1,0 0 0,1-1 0,-1 0 1,19 10-1,-12-8 20,0-1 1,1-1-1,0 0 1,0-1-1,0-1 1,27 3-1,-33-6-226,0 0 0,1-1-1,-1-1 1,0 0-1,0 0 1,0-1 0,0 0-1,-1-1 1,1 0 0,12-6-1,7-5-1247,-2-1 0,30-22-1,17-12-7995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5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286 1 12824,'0'0'0,"0"20"0,3 13 0,-1-2 1568,1 0-1568,-8 0 1576,-6 2-1576,-1-1 1375,-5 3-1375,-3 6 1376,-3 2-1376,-3 6-1808,-5 3 1808,-4 4-1799,-5 7 1799,-34 56-10408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6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10672,'0'0'4000,"5"1"-2907,149 2-8,-95-3-575,71 7 1,-79-2-1344,-43-6 505,1 2-1,-1-1 1,0 1-1,0 0 1,0 0-1,0 1 1,0 1-1,0-1 1,0 1-1,-1 0 1,1 1 0,-1 0-1,13 8 1,-8-1-1398,9 6-4900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6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46 8696,'-7'0'6290,"40"-2"-5637,56-10-1,0 0-382,10 4-405,11 1-3430,-26 3-4888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1 10400,'-16'10'114,"-113"76"3449,21-8-2838,-60 51 361,140-113-2772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1:52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1 992,'12'40'1372,"-6"-23"-334,-3-14-368,-4-26 5513,2 32-4290,1 13-1349,1 7 2,0-1 0,-5 57 0,-2-11-352,3-44-284,-10 57 0,9-76 2136,-18-55-16935,14 21 14396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1:5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10 131 2696,'-10'80'667,"11"-94"230,12-107 2277,-11 117-3071,-1 0-1,0 0 0,1 1 0,0-1 0,0 0 0,0 1 1,1-1-1,-1 1 0,1 0 0,0 0 0,-1 0 0,1 0 1,1 0-1,-1 1 0,0-1 0,1 1 0,-1 0 1,1 0-1,7-3 0,-6 3-3,0 0 0,1 0 1,-1 1-1,0-1 0,1 1 0,-1 0 0,1 1 1,-1-1-1,1 1 0,-1 0 0,1 1 1,-1-1-1,1 1 0,7 2 0,-9 1-12,0-1 0,-1 0-1,1 1 1,-1 0 0,0-1-1,0 1 1,0 1 0,-1-1-1,1 0 1,-1 1 0,0-1-1,1 7 1,3 1 64,51 97 1959,-56-106-2056,0 0-1,0 1 1,-1-1-1,1 0 0,-1 0 1,0 1-1,0-1 1,0 0-1,0 0 1,-1 1-1,1-1 0,-1 0 1,0 0-1,0 0 1,0 0-1,0 0 1,-1 0-1,1 0 0,-1 0 1,-2 3-1,-2 3-17,0 0 1,-1-1-1,0 0 0,-12 10 0,19-17-35,-12 14 54,12-14-7,-17 6-2288,22-8 2411,-1 0 0,1 0 1,-1 1-1,1-1 0,-1 1 1,1 0-1,-1 1 0,1-1 0,-1 1 1,1 0-1,-1 0 0,1 0 0,-1 0 1,0 1-1,0 0 0,6 3 0,3 3 130,0 1-1,-1 0 0,16 17 0,1 0-99,-4 0-27,-24-24-413,1 1 1,-1-1-1,1 0 0,0 1 0,0-1 0,0 0 0,0 0 1,0 0-1,1 0 0,-1-1 0,0 1 0,1-1 0,-1 1 1,1-1-1,0 0 0,-1 0 0,1 0 0,0 0 0,0 0 1,-1-1-1,1 1 0,0-1 0,0 0 0,0 0 0,0 0 1,0 0-1,4-1 0,17-6-1448,12-1-3939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48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0 992,'0'0'15049,"6"9"-14491,16 26-201,-2 2 0,-1 0-1,-2 2 1,20 66 0,-13-19 32,15 111 0,-29-122-269,-4 1-1,-8 145 1,-44 149 711,20-254-63,9-63-638,0-10-85,-2-1 1,-2 0-1,-1-2 1,-33 43 0,54-81-99,0 0-1,0 0 1,-1 0 0,1 0 0,-1 0 0,1 0 0,-1-1 0,0 1 0,0-1 0,0 1 0,0-1 0,0 0 0,0 0-1,0 1 1,0-1 0,0-1 0,-1 1 0,1 0 0,0-1 0,-1 1 0,-3 0 0,1-19-3993,5 16 3665,-2-26-1801,-2-14-6518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53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51 166 7264,'17'23'297,"-17"-23"-225,0 1-1,0-1 0,1 0 1,-1 0-1,0 0 1,0 0-1,1 0 1,-1 1-1,0-1 0,0 0 1,1 0-1,-1 0 1,0 0-1,0 0 1,1 0-1,-1 0 1,0 0-1,1 0 0,-1 0 1,0 0-1,0 0 1,1 0-1,-1 0 1,0 0-1,1 0 0,-1 0 1,0 0-1,0-1 1,1 1-1,-1 0 1,0 0-1,0 0 0,0 0 1,1 0-1,-1-1 1,0 1-1,0 0 1,0 0-1,1-1 1,-1 1-1,0 0 0,0 0 1,0 0-1,0-1 1,8-10 242,9-31 5475,-20 44-5659,0 1 0,0 0-1,0 0 1,0 0 0,0 0-1,1 1 1,-1-1 0,-2 7-1,4-9-94,-8 16 118,1 0 1,0 0 0,1 1-1,1 0 1,-6 31 0,-8 97-367,18-124 197,1 0 1,1-1-1,1 1 1,0 0-1,2 0 0,1 0 1,0-1-1,1 0 1,13 30-1,-15-43-12,0 0 1,1 0-1,0-1 0,0 1 0,1-1 0,5 6 1,-7-10 23,0 0 0,0 0 0,1-1 0,-1 1 0,0-1 0,1 0 0,0 0 0,-1 0 0,1 0-1,0-1 1,0 0 0,0 0 0,0 0 0,7 1 0,-1-1-55,1-1-1,0 0 0,0-1 0,-1 0 0,1 0 0,-1-1 0,1 0 0,-1-1 0,1-1 0,-1 1 1,-1-1-1,1-1 0,14-9 0,-1-1-44,-1-1-1,-1-1 1,0 0 0,20-25-1,-31 32 88,-1 0-1,0-1 0,-1 0 0,0-1 0,-1 0 0,-1 0 0,1-1 0,-2 1 0,0-1 0,0 0 0,-1-1 0,-1 1 0,0-1 0,1-16 0,-9 5 1114,5 24-1032,-1 0 0,1 0 0,0 0 0,0-1 0,-1 1 0,1 0 0,-1 0 0,1 0 0,-1 1 0,0-1 0,1 0 0,-1 0 0,0 0 0,1 0 0,-1 0 0,0 1 0,0-1 0,0 0 0,-1 0 0,1 1-63,1 0 0,0-1 0,-1 1 0,1 0-1,-1 0 1,1 0 0,-1 0 0,1 0 0,-1 0 0,1 0 0,-1 0-1,1 0 1,-1 0 0,1 0 0,-1 0 0,1 0 0,-1 0 0,1 1-1,0-1 1,-1 0 0,1 0 0,-1 0 0,1 1 0,-1-1 0,1 0-1,0 1 1,-1-1 0,1 0 0,0 1 0,-1-1 0,1 0 0,0 1-1,0-1 1,-1 1 0,1-1 0,0 0 0,0 1 0,-1 0-1,1 1 7,-1 1-7,0-1 0,0 0 0,1 1 0,0-1 0,-1 1 0,1 0 0,0-1 1,0 1-1,0-1 0,1 1 0,-1-1 0,1 1 0,-1-1 0,1 0 0,0 1 0,0-1 0,1 3 0,1 3-1,0 6-23,1 0 0,0-1 1,1 1-1,0-1 0,1 0 0,1 0 0,0-1 1,1 0-1,0 0 0,1-1 0,0 0 0,0-1 1,15 12-1,-15-15 33,1-1-1,-1 0 1,1-1 0,1 0 0,-1 0-1,1-1 1,0-1 0,0 0 0,0 0 0,0-1-1,0 0 1,1-1 0,-1-1 0,1 0 0,-1 0-1,18-3 1,-17 2-4,1 0 0,-1-1 0,0 0 0,0-1-1,0-1 1,0 0 0,-1 0 0,1-1 0,-1 0 0,0-1 0,-1 0-1,1-1 1,9-9 0,-3 1 46,0-1-1,-1-1 1,26-37 0,-38 47-26,-1-1-1,1 0 1,-1 0 0,-1 0 0,1 0 0,-1 0 0,-1-1 0,1 1-1,-1-10 1,0-5-26,-1 0-1,-4-23 1,2 27 52,-1 0 1,-1 1-1,0-1 1,-1 1 0,-2 1-1,1-1 1,-2 1-1,-1 0 1,0 0 0,-1 1-1,0 1 1,-1-1-1,-1 2 1,-1 0-1,0 0 1,0 1 0,-2 1-1,-25-18 1,34 27-34,0 0 0,0 0 0,-1 0 0,0 1 0,1 0 0,-12-2 0,-4 5-8165,32 22-717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54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10936,'4'5'71,"-1"-1"-1,1 1 1,1 0 0,-1-1 0,10 7 0,-12-10-34,0 0-1,0 0 1,0 0-1,0-1 1,1 1-1,-1 0 1,0-1-1,0 0 1,1 1-1,-1-1 1,1 0-1,-1 0 1,0-1-1,1 1 1,-1 0-1,0-1 1,3 0-1,91-14 1921,-35 6-1444,-47 7-398,30-6 266,61-4 0,-95 11-854,0 0 1,0-1-1,0 0 0,13-5 1,25-5-4397,-26 7 216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3:56:54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1080,'27'23'15437,"-27"-11"-13476,87 459 14,-79-437-2719,-2-17-2377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1:54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1 425 5560,'1'0'-95,"10"-2"1939,0-1 0,-1-1 0,20-8 0,-6-5-1985,-11 4 317,-1-2 0,0 1 1,-1-1-1,-1-1 0,0 0 1,-2-1-1,13-29 0,-9 18-238,-9 19 205,0 0 0,-1-1 1,0 1-1,-1-1 1,0 0-1,0 1 1,-1-1-1,0 0 1,-1 0-1,0 1 1,-1-1-1,0 0 1,0 1-1,-6-15 1,8 23-64,-5-16 93,17 8-644,-9 7 613,5-2-150,-1 1 1,1 0 0,0 1 0,0 0 0,0 0 0,0 0 0,1 1 0,-1 1 0,11-1 0,-16 1 20,-1 1 0,1-1 0,0 0 0,-1 0 0,1 1 0,0 0 0,-1-1 0,1 1 0,-1 0 0,1 0 0,-1 1 0,0-1 0,1 0 0,-1 1 0,0-1 0,0 1 0,0 0 0,0 0 0,0 0 0,-1 0 0,1 0 0,0 0 0,-1 0 0,0 1 0,1-1 0,-1 0 0,0 1 0,0-1 0,0 1 0,-1-1 0,2 6 0,0 6 54,0 0 1,-1 0 0,0 1-1,-3 23 1,1-21 155,1 3-37,1-1 0,0 0 0,2 1 0,8 33-1,-10-50-179,1 1-1,0-1 1,0 0-1,0 0 1,0-1 0,1 1-1,-1 0 1,1-1-1,-1 1 1,1-1-1,0 0 1,0 0-1,0 0 1,0 0-1,0 0 1,0-1-1,1 1 1,-1-1-1,1 0 1,5 1-1,16 8-127,-23-9 58,0-1 0,0 0-1,0 0 1,0 1 0,0-1 0,0 0 0,0-1 0,0 1 0,0 0 0,0-1 0,0 1 0,0-1-1,0 1 1,-1-1 0,1 0 0,0 0 0,0 0 0,1-1 0,6-2-138,36-15-1874,23-10-7597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04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1 306 992,'0'0'6854,"4"-2"-5134,4-2-1479,-1 0 0,1-1 0,-1 0 0,0 0 0,0 0 0,0-1 0,-1 0-1,0 0 1,0-1 0,-1 0 0,0 0 0,0 0 0,0 0 0,-1-1 0,0 0-1,-1 0 1,0 0 0,0 0 0,0-1 0,-1 1 0,0-1 0,-1 1 0,1-14 0,-2 16-140,-1 0 0,1 0 1,-1 0-1,0 1 1,0-1-1,-1 0 1,1 0-1,-1 1 0,-1-1 1,1 1-1,-1 0 1,0 0-1,-7-9 0,9 12-27,45-17-2021,-33 15 2030,0 1 1,0 0-1,0 0 0,1 1 1,-1 0-1,1 1 0,-1 0 1,1 1-1,0 1 0,-1 0 0,1 0 1,-1 1-1,1 0 0,16 7 1,-27-9-37,0 1 0,0-1 1,1 1-1,-1-1 0,0 1 1,0 0-1,0 0 0,-1-1 1,1 1-1,0 0 0,0 0 1,0 0-1,-1 0 1,1 0-1,0 0 0,-1 0 1,1 0-1,-1 0 0,1 1 1,0 1-1,1 32 535,-4-20-454,-1 0 1,-7 25-1,-5 7-99,6-25-12,1 1 0,2 1 0,0-1 0,1 1 0,1 0 0,2 0 0,0 38 0,2-60-36,0 1 1,1-1-1,-1 1 0,1-1 1,0 1-1,0-1 0,0 1 0,0-1 1,0 0-1,0 0 0,1 0 1,-1 0-1,1 0 0,-1 0 0,1 0 1,0 0-1,0 0 0,0-1 1,0 1-1,0-1 0,0 1 0,0-1 1,0 0-1,1 0 0,-1 0 0,0 0 1,1 0-1,-1 0 0,1-1 1,-1 1-1,1-1 0,-1 0 0,1 0 1,2 0-1,2 0-26,0 0 0,0-1 0,-1 0 0,1 0 0,0 0 0,-1-1 0,1 0 0,-1 0 0,0-1 0,1 0 0,10-6 0,118-103-1552,-54 41-1713,-28 26-4570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05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34 2968,'-4'14'6277,"-3"-39"-2166,8 3 2942,1 30-6248,7 246 31,-10-177-681,4 1 0,16 97 0,-13-130-1380,-5-17-4808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06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8248,'15'8'10782,"-21"-28"-10965,2 33-2258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2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 12016,'0'0'0,"-22"27"0,8-10 1440,-6 3-1440,5-7 1448,6-8-1448,-6 1-2904,1-1 2904,-5 5-2904,3-1 2904,-21 9-5616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07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4216,'0'0'16183,"1"5"-16189,17 73 35,-10-68-545,-6-22 372,-2 8 215,0 0 0,0 0 0,-1 0 0,1 1 0,-1-1 0,0 0 0,-2-5 0,2 8 57,1-1-86,-1 1-1,1-1 1,-1 1 0,0 0 0,0-1 0,0 1 0,1 0 0,-1 0-1,0 0 1,-1 0 0,1 0 0,0 0 0,0 0 0,0 0 0,-1 0-1,1 0 1,0 1 0,-1-1 0,1 0 0,0 1 0,-1-1 0,1 1-1,-1 0 1,1-1 0,-1 1 0,1 0 0,-1 0 0,1 0 0,-1 0 0,-2 0-1,3 1-90,0-1 0,0 1-1,0-1 1,0 1 0,0-1-1,0 1 1,1-1 0,-1 1-1,0 0 1,0-1 0,0 1-1,1 0 1,-1 0 0,0 0-1,1 0 1,-1 0 0,1-1-1,-1 1 1,1 0 0,-1 0-1,1 0 1,0 0-1,-1 0 1,1 3 0,-3 23-1779,4-7-588,2 10-8390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12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0 6904,'0'0'905,"0"3"54,0 161 5007,-11-53-4926,-1-1-55,12-93-1188,-6 79 873,-6-33-3592,11-89-6205,1 1 7014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13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0 119 9504,'0'0'2,"0"1"1,1-1 0,-1 1-1,0-1 1,0 1-1,0-1 1,1 0 0,-1 1-1,0-1 1,0 1-1,1-1 1,-1 0 0,0 1-1,1-1 1,-1 0-1,1 0 1,-1 1 0,0-1-1,1 0 1,-1 0-1,1 1 1,-1-1 0,1 0-1,-1 0 1,1 0-1,-1 0 1,0 0 0,1 0-1,-1 0 1,1 0 0,-1 0-1,1 0 1,-1 0-1,1 0 1,-1 0 0,1 0-1,20-14 220,20-35 191,-34 40-392,-3 3-397,1 1 1,-1 0-1,1 0 0,1 0 1,-1 0-1,1 1 1,-1 0-1,11-6 0,13 4 3590,-25 8-3011,1-1 0,-1 1 0,0 0 0,1 1 0,-1-1 0,0 1 1,-1 0-1,1 0 0,0 0 0,-1 0 0,0 1 0,5 5 0,-3-1-96,-1-1 1,0 1-1,-1 0 0,0 0 1,0 0-1,0 1 0,-1-1 0,0 1 1,-1-1-1,0 1 0,0 0 1,-1 0-1,0-1 0,-1 1 1,0 0-1,0-1 0,-1 1 1,0-1-1,-4 11 0,3-7 42,-2-1 0,0 0-1,0 0 1,-1-1 0,0 1-1,-1-1 1,0-1 0,0 1-1,-1-1 1,-1-1 0,1 1-1,-1-1 1,-18 11 0,24-17-47,-19 8 654,4-12-777,16 1-446,1-15-731,1 11 1237,0 4-10,0 1 1,1-1-1,-1 1 1,0 0 0,0-1-1,1 1 1,-1-1-1,0 1 1,0 0 0,1-1-1,-1 1 1,1 0 0,-1-1-1,0 1 1,1 0-1,-1 0 1,1 0 0,-1-1-1,0 1 1,1 0-1,-1 0 1,1 0 0,-1 0-1,1 0 1,-1 0 0,1 0-1,-1 0 1,1 0-1,-1 0 1,1 0 0,-1 0-1,0 0 1,1 0 0,-1 0-1,1 0 1,-1 0-1,1 0 1,-1 1 0,1-1-1,-1 1 1,19 5 754,-14-3-627,0 0 0,-1 0 0,1 1 1,-1-1-1,0 1 0,0 0 0,0 1 0,0-1 0,-1 1 0,0-1 0,1 1 1,3 10-1,2 5 178,12 42 1,-14-39-121,5 18-1,-5-14-136,2 1 1,1-1 0,1-1-1,1 0 1,18 28 0,-28-51-48,0 0 0,0 0 0,0-1-1,1 1 1,-1-1 0,1 1 0,0-1 0,0 0 0,0 0 0,0 0 0,0 0 0,0-1 0,0 1 0,0-1 0,6 2 0,-4-3-339,-1 1 0,1-1-1,-1 0 1,1 0 0,-1 0 0,0 0 0,1-1 0,-1 0-1,1 0 1,-1 0 0,5-3 0,8-4-1650,-1 0 1,0-2-1,0 0 1,28-24-1,9-9-2688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2:13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7624,'4'4'-6,"0"1"0,-1 0 1,0 0-1,1 0 0,-2 0 0,1 0 1,-1 1-1,1-1 0,-2 1 0,1-1 1,0 1-1,-1 0 0,0 0 0,-1-1 1,1 9-1,-1 10-227,-2 0 1,-6 36 0,1-10-559,7-34-388,-2 11-694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3:02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1 133 3864,'9'90'2017,"-8"-101"-1579,0 0-1,0 0 1,1 0 0,5-14-1,-7 24-401,0 1 1,0 0-1,0 0 1,0 0-1,0 0 0,0-1 1,0 1-1,0 0 1,0 0-1,0 0 0,0 0 1,0 0-1,0-1 1,0 1-1,0 0 0,0 0 1,1 0-1,-1 0 1,0 0-1,0 0 0,0-1 1,0 1-1,0 0 1,0 0-1,0 0 0,1 0 1,-1 0-1,0 0 1,0 0-1,0 0 0,0 0 1,0 0-1,1 0 1,-1-1-1,0 1 0,0 0 1,0 0-1,0 0 1,1 0-1,-1 0 0,0 0 1,0 0-1,0 0 1,0 1-1,0-1 1,1 0-1,-1 0 0,0 0 1,0 0-1,0 0 1,0 0-1,0 0 0,1 0 1,-1 0-1,0 0 1,0 0-1,0 1 0,0-1 1,0 0-1,0 0 1,0 0-1,1 0 0,-1 0 1,0 0-1,0 1 1,0-1-1,7 18 1079,2 26-110,-7-19-633,2 16 502,-3 80 0,-1-113-755,-2 10 1660,1-17-1119,0-9-800,1 6 136,-3-21-65,0 0 0,2 0 1,1 0-1,1 1 0,5-32 0,-3 41 151,1-13-49,2 0 0,12-34 0,-15 53-98,0 0-1,0 0 0,0 1 0,1 0 0,0-1 0,0 2 1,0-1-1,1 0 0,0 1 0,0 0 0,0 0 0,1 0 1,10-6-1,-6 5-79,0 1 1,0 0-1,1 0 1,-1 1-1,1 1 0,22-5 1,-29 8-134,1-1 0,-1 1 0,0 0 0,1 0 0,-1 1 0,1-1 0,-1 1 0,1 0 0,-1 0 0,0 1 0,0-1 0,1 1 0,-1 0 0,0 0 0,-1 0 0,1 1-1,0-1 1,-1 1 0,1 0 0,5 6 0,-7-6-90,0 0-1,0 0 0,0 0 1,0 0-1,-1 0 0,1 1 1,-1-1-1,0 1 0,0-1 1,1 6-1,2 6 119,13 35-1643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49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89 5384,'6'3'562,"0"0"1,0-1-1,1 1 1,-1-1 0,1 0-1,-1-1 1,1 0-1,0 0 1,-1 0-1,1-1 1,0 0-1,0 0 1,-1-1-1,13-2 1,12-4-529,6 0 794,1 1 1,62-1 0,-100 7-830,61-6 320,-1-3-1,116-31 1,-139 30-289,-27 7-546,-1 1 0,1 0 0,0 0 0,0 1 0,0 0 0,-1 1 0,1 0 0,0 1-1,12 2 1,4 1-7290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0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0 638 10936,'14'1'417,"0"-1"0,0 0 0,0-2 0,0 1 1,0-2-1,0 1 0,0-2 0,17-7 0,10-4 515,16-10-300,-27 8-475,33-27-1,-60 42-152,0-1-1,0 1 1,0-1-1,0 0 0,-1 0 1,1 0-1,-1 0 1,1 0-1,-1 0 0,3-7 1,4-7-10,101-161-2709,-92 143 1975,-1-1 1,-1 0-1,14-53 0,-29 83 646,1-1-1,-1 0 1,0 0 0,-1 1 0,0-11-1,0 16 167,0-1 0,0 1 0,0-1-1,0 1 1,-1-1 0,1 0-1,0 1 1,-1-1 0,1 1 0,-1-1-1,0 1 1,1 0 0,-1-1-1,0 1 1,0 0 0,0-1 0,0 1-1,0 0 1,0 0 0,0 0-1,0 0 1,-1 0 0,1 0-1,0 0 1,-1 0 0,-1-1 0,1 2 23,1 1 1,-1-1-1,1 0 1,-1 0-1,1 1 1,-1-1 0,1 1-1,-1-1 1,1 1-1,0 0 1,-1-1-1,1 1 1,0 0-1,0 0 1,0 0 0,-1 0-1,1 0 1,0 0-1,0 0 1,0 0-1,-1 3 1,-18 26 1558,13-14-1406,0 1 0,2-1 0,0 1 0,1 0 0,0 0 1,1 1-1,1-1 0,1 1 0,1-1 0,0 1 0,1-1 1,1 1-1,1-1 0,9 34 0,-7-30-204,1 0 0,2-1 0,12 28 0,-16-41-100,0-1 0,0 0 1,0 0-1,1 0 1,0 0-1,0-1 1,0 0-1,1 0 0,0 0 1,0-1-1,0 1 1,0-1-1,11 4 0,-12-6-501,1-1 1,-1 0-1,0 0 0,1-1 0,-1 1 0,1-1 0,-1-1 0,1 1 0,8-2 0,1 0-869,20-1-6174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0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16224,'0'0'0,"9"9"0,5 5 0,-7-3 1039,-4-6 9,2 6-1048,26-4-11831,3-1 8735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1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0 438 8608,'0'0'1581,"14"0"360,-10 0-1728,0-1 1,0 1-1,0-1 0,0 0 0,0 0 0,0-1 0,-1 1 0,1-1 0,0 1 1,-1-1-1,1 0 0,-1-1 0,0 1 0,0 0 0,1-1 0,-2 0 0,1 0 1,0 0-1,0 0 0,-1 0 0,0-1 0,0 1 0,0 0 0,2-7 0,4-7-314,-1-1-1,-1 0 0,-1 0 0,3-19 0,-4 12-73,-1-1 1,-1 1 0,-2-1-1,-4-49 1,3 71 166,0 0 0,0 0 0,0 0 0,-1 0 0,1 0 0,-1 0 0,0 1 0,0-1 0,0 0 0,0 1 0,-1 0 0,0 0 0,1-1 0,-1 1 0,0 1 0,-1-1 0,1 0 0,-7-3 0,-1-3 260,1 0-94,3 3 192,6 19-156,2-9-197,0 0-1,0 0 0,1-1 0,-1 1 1,1 0-1,0-1 0,0 0 1,0 1-1,0-1 0,1 0 0,-1 0 1,1 0-1,0 0 0,-1 0 0,1-1 1,1 1-1,-1-1 0,0 0 0,1 0 1,5 3-1,2-1-4,-1 1 0,1-2 0,1 1 1,-1-2-1,21 4 0,153 3-378,-76-13 787,-112 7-357,-1-1 1,1 1-1,0 0 0,0 0 1,0 0-1,0 0 1,0 1-1,-3 6 0,1-4-3,-10 12 110,0 1 1,1 1 0,2 0-1,0 1 1,0 0 0,2 1-1,-11 35 1,16-38 143,-2 3-236,1-1 1,1 1 0,1 1 0,1-1 0,1 0 0,1 1 0,3 40-1,-1-56 23,0 0-1,0 0 0,1 0 0,0 0 1,0-1-1,1 1 0,0-1 1,0 1-1,0-1 0,8 10 0,-8-13-48,0 0-1,0 0 1,1 0-1,0 0 1,0-1-1,-1 1 1,1-1-1,1 0 1,-1 0-1,0-1 1,0 1-1,1-1 1,-1 0-1,1 0 1,-1 0-1,1-1 1,8 0-1,18 1-714,39-5-1,0-9-3492,-43 6-5831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1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 5920,'8'-1'501,"0"0"0,0 1 1,0 0-1,-1 1 0,1 0 1,0 0-1,0 0 0,-1 1 1,1 0-1,8 4 0,-4-3 568,0 1 0,25 2 0,349-6 1172,-293-3-1517,404-5 535,-294-10-1518,-110 2-2267,-31 6-8434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6904,'0'0'4392,"-9"6"-3868,-144 85 204,115-74-652,21-10-87,0 0-1,1 1 1,0 1-1,0 1 1,1 0-1,-14 13 1,27-22-207,17-4-2688,-1 1-3154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2.4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606 21 8608,'-2'0'174,"0"0"0,0 0 1,0 0-1,0 0 0,0-1 1,0 1-1,0-1 0,1 1 1,-1-1-1,0 0 0,-4-2 1397,-6-1-95,-3 1-1257,1 0 0,0 1 0,-1 1 0,1 1 0,0 0 0,-1 0 0,1 2 0,-1 0 0,1 0 0,0 1 0,0 1 0,0 1 0,1 0 1,-23 11-1,-2 5 118,1 1 1,1 2-1,-54 47 0,73-56-147,0 0 0,2 2-1,-25 31 1,35-42-154,1 1 0,-1 0 1,1 0-1,0 0 0,1 0 0,0 1 0,0 0 1,0-1-1,1 1 0,1 0 0,-1 0 0,1 0 1,0 14-1,1-19-25,1 0 1,-1 0 0,1 0 0,0-1-1,0 1 1,0 0 0,0 0 0,0 0-1,1-1 1,-1 1 0,1-1-1,-1 1 1,1-1 0,0 1 0,0-1-1,3 2 1,-1 0 18,1-1-1,0 0 1,0 0 0,0 0 0,0-1-1,0 0 1,11 4 0,2-2 85,1 0 1,0-2-1,37 1 0,-27-3-222,0-1 0,31-7-1,21-6-3042,-57 9 1371,19-3-8181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3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50 115 11120,'0'0'3326,"-5"31"-2258,6-23-977,-1 0 1,1 1-1,0-1 0,0 0 0,1 0 1,0 0-1,1 0 0,5 11 1,-8-17-91,1-1 1,0 1 0,0 0-1,-1 0 1,2-1 0,-1 1 0,0 0-1,0-1 1,0 1 0,1-1 0,-1 1-1,1-1 1,-1 0 0,1 0-1,-1 0 1,1 0 0,0 0 0,0 0-1,-1 0 1,1 0 0,0-1 0,0 1-1,0-1 1,0 1 0,0-1 0,0 0-1,0 0 1,0 0 0,0 0-1,0 0 1,0 0 0,0 0 0,0-1-1,0 1 1,2-2 0,1 0-309,-1 0-1,1 0 1,-1 0 0,0-1-1,1 0 1,-1 0 0,-1 0-1,1 0 1,0-1 0,-1 1 0,0-1-1,0 0 1,3-5 0,-1 2-98,-1 0 1,0-1-1,0 1 1,-1-1-1,0 0 1,0 0-1,-1 0 1,0-1 0,-1 1-1,0 0 1,1-13-1,-3 16 446,1 1 0,-1-1 0,0 1 0,0 0 0,0-1 0,-1 1 0,1 0 0,-1 0 0,0 0 0,0 0 0,-1 0 0,1 1 0,-1-1 0,0 1-1,0-1 1,0 1 0,0 0 0,-1 0 0,1 1 0,-1-1 0,0 1 0,1-1 0,-6-1 0,4 1 285,0 1 0,0 0 0,0 0-1,0 1 1,0-1 0,0 1 0,0 0 0,0 1-1,0-1 1,-1 1 0,1 0 0,0 0 0,0 1 0,-1-1-1,1 1 1,0 0 0,-10 4 0,12-4-348,0 1 1,0 0 0,0 0-1,0 0 1,0 0-1,0 0 1,0 1-1,0-1 1,1 1-1,0 0 1,-1 0-1,1 0 1,0 0-1,0 0 1,1 0-1,-1 0 1,1 1-1,-1-1 1,1 1 0,0-1-1,0 1 1,1-1-1,-1 1 1,1 0-1,0-1 1,0 5-1,4 37-2550,0-6-4454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3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0 9592,'9'207'4848,"-6"-152"-4144,3 2-235,-3-33-234,1 43-1,-5 35-502,0 26 235,0-120-43,0 13 120,-1 1 1,-9 35-1,10-53-150,0 1-1,-1-1 1,1 1-1,-1-1 1,0 0-1,0 1 1,0-1 0,-1 0-1,1-1 1,-1 1-1,0 0 1,0-1-1,-1 1 1,1-1-1,-1 0 1,1 0-1,-1-1 1,-6 5 0,7-6-117,1-1-1,0 1 1,-1-1 0,1 1 0,-1-1 0,1 0 0,-1 0 0,1 0 0,-5 0 0,-6-1-1121,-15 1-5049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3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9 294 904,'1'-7'773,"0"0"0,0-1 0,-1 1 0,0 0 0,-1-1 0,1 1 0,-1-1 0,-3-9 0,-2-32 2855,7 44-3453,1 0-1,0-1 1,0 1 0,0 1 0,1-1-1,-1 0 1,1 0 0,0 1-1,1 0 1,-1-1 0,1 1-1,6-6 1,2-3 546,-3 4-937,-1 1 0,1 0 1,1 0-1,0 1 0,0 0 0,18-9 1,-24 14-78,34-22-8273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3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13720,'2'36'2847,"-1"-33"-2483,-1 1-1,1-1 1,-1 1-1,0-1 1,0 1-1,0-1 1,-1 1-1,1 0 1,-2 5-1,-20 46-3576,7-23-8280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4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3056,'-2'4'345,"0"-1"-1,1 1 1,-1 0 0,1 0-1,0 0 1,0 0 0,0 0 0,1 0-1,-1 0 1,1 0 0,0 0 0,0 0-1,1 0 1,-1 0 0,1 0-1,1 4 1,1 6 494,1-1 0,0 1 0,10 18 0,-7-19-496,0-1 1,2 0-1,10 12 1,12 18 214,-30-40-553,0-1 0,0 0 1,1 1-1,-1-1 1,1 0-1,-1 0 0,1 0 1,0 0-1,0 0 0,-1 0 1,1 0-1,0 0 1,0-1-1,0 1 0,0-1 1,-1 1-1,1-1 1,0 0-1,0 0 0,0 0 1,0 0-1,0 0 1,4-1-1,-4 1-777,24-10-3429,-7-8-743,-10 6 3184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0:54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0 4400,'-1'5'1066,"-1"1"-1,1-1 1,1 0 0,-1 0-1,1 1 1,0 5 0,7 34 2173,1-18-3110,17 36 0,1 2 1093,-17-37-1021,11 32 479,-3 1 1,-2 1-1,9 91 1,-21-115-469,2 77 429,-6-103-541,0 0 0,0 0 1,-1 0-1,-1 0 1,0-1-1,-1 1 1,-7 16-1,10-26-155,-1 0 1,1 0-1,-1 0 1,1 0-1,-1 0 0,0 0 1,0 0-1,0-1 1,0 1-1,0-1 0,0 0 1,0 1-1,0-1 0,-1 0 1,1 0-1,0 0 1,-1-1-1,1 1 0,-1 0 1,1-1-1,-1 0 1,1 0-1,-1 1 0,1-2 1,-5 1-1,1-1-144,0 1 1,0-1-1,0-1 0,0 1 1,1-1-1,-1 0 0,0-1 1,1 1-1,-1-1 0,-8-6 1,-2-3 462,-1-2 0,2 0 1,0-1-1,0 0 0,2-1 1,0 0-1,0-1 0,-13-27 0,28 39-242,109-104 59,-99 98-181,1 0 0,1 2 0,0-1 0,0 2-1,1 0 1,0 1 0,25-9 0,-25 12-127,8-2-1249,35-16 0,-13 4-9330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3:26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 8432,'1'27'3086,"8"-105"3723,-5 78-6386,7-1 386,-6 7-709,0 1-1,0 0 0,0 0 0,-1 1 0,0-1 0,-1 1 1,0 0-1,0 0 0,0 0 0,2 15 0,1 12-12,1 43 0,-6-72-26,2 67 265,-5 84 0,-1-116 5,4 46-1,7-23-1164,-5-52-731,0 0 0,10 22 0,-13-33 1339,1 0 1,-1 0-1,0-1 1,1 1 0,0 0-1,-1 0 1,1 0-1,-1-1 1,1 1-1,0 0 1,-1-1-1,1 1 1,0 0 0,0-1-1,0 1 1,-1-1-1,3 1 1,1 1-702,12 9-5933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3:11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1 992,'-1'26'35,"-1"1"157,3-22 0,2-11 86,3-10 1350,0-6 5153,14 44-5399,-8-2-1304,0 0 1,-1 1-1,-1 1 0,-1 0 1,8 28-1,-15-42 44,0 0-1,-1 1 0,0-1 1,-1 10-1,0-11-97,1 0-1,-1 0 1,1 0 0,0 0 0,4 13 0,-2-10 38,-1 0 0,0 0 0,-1 0 0,0 0 0,-1 0 0,0 0 0,-1 0 0,-2 17 0,-1 21 554,3 7-596,4 81 499,4-21-664,-7-64-197,-1-41 211,0-1 0,1 0 0,0 0 1,1 1-1,2 12 0,1 1 347,-1 0 0,-2 0 0,0 1 0,-2-1 0,0 0 1,-2 0-1,-6 28 0,0 10-61,0-10-63,6-36-81,0-1-1,1 1 0,0 27 0,-1 71 8,1-72-292,2-24 430,1 0 0,5 29 0,-4-35-166,0 0-1,0 0 1,-1 0 0,-1 0 0,0 0 0,0 1 0,-1-1-1,-4 18 1,2-14 52,1 0 0,1 0 0,0 0-1,1 1 1,0-1 0,1 0 0,1 0 0,4 16-1,-2-6-141,2 38-1,-5-26-302,2 0 1,9 39-1,-9-60 139,2 11 457,-1 0 1,-1 0-1,-1 39 2532,-3-78-2628,-4-29-126,1 0-1,2-55 1,0 3 19,6 26 40,0 17-58,6-103-233,-1 46 134,-2-64 113,45-223-887,-52 392 901,4-29 4,0-36 1,-1 13 0,-4-20 131,-2 26 196,-7-107-406,13 35 99,4 60 129,-7 4-347,0 54-113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3:13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62 992,'5'31'-12,"7"35"17,-11-60 27,-2-7 20,-8-32 128,0 1 760,-3-14 232,12 15 4387,6 11-1660,-6 18-4062,1 5-89,2 12 684,7 33-185,-3 0 1,2 84 0,-7-93-145,1 22 341,1 154 143,0-49-898,-5-138 295,1-14 144,-1 1 1,0 0 0,-1 0-1,-8 28 1,9-40-128,0 0 0,1 1-1,-1-1 1,1 0 0,0 1 0,0-1 0,0 1-1,1 3 1,0 8-5437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8880,'-10'7'335,"0"0"1,1 1-1,0-1 1,1 2-1,0-1 1,0 1-1,-11 16 1,13-17-37,0-1 0,-1-1 0,1 1 0,-11 7 0,-10 8 288,-51 51 8,76-71-597,-15 15 44,-2-1-1,-31 22 1,14-10-473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3:14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1035 5296,'-5'14'6245,"12"-25"-4841,8-6-848,26-25 1,-30 33-489,-1-1 0,0 0 0,0 0 0,-1-1 0,-1 0 0,0-1 0,0 0 0,7-18 0,5-26-18,-15 38 0,1 0 0,1 1 0,1-1 0,0 1 0,14-20 0,-2 6-23,-2 0 0,-2-2 0,-1 0 0,-1 0 0,12-47 0,-17 46 54,6-49 0,-3 14 213,-10 51-211,-1 1 0,-1 0 0,0 0 0,-1 0-1,-1-1 1,-1 1 0,0 0 0,-9-23 0,7 18-46,4 21 31,-18-27 272,19 28-336,-17-19 289,16 19-292,0-1 0,0 0-1,0 1 1,1-1 0,-1 0 0,0 1 0,0-1 0,0 1 0,0 0 0,0-1-1,0 1 1,0 0 0,0-1 0,0 1 0,0 0 0,0 0 0,0 0-1,-1 0 1,1 0 0,0 0 0,0 0 0,0 0 0,0 1 0,-2 0-1,2-1 0,0 0 0,0 0 0,0 1 0,0-1-1,0 1 1,0-1 0,0 1 0,0-1 0,0 1-1,0 0 1,0-1 0,0 1 0,1 0 0,-1 0-1,0-1 1,0 1 0,1 0 0,-1 0 0,1 0-1,-1 0 1,1 0 0,-2 2 0,1 1 0,-100 155-716,88-134 599,1 0 0,1 1-1,1 1 1,-11 46 0,2 14 603,6-36-415,-9 86-1,21-120-77,0 1 1,1 0-1,1 0 1,1 0-1,1-1 1,0 1-1,1-1 0,12 31 1,-1-8 4,-10-25-45,0-1 0,0 0 0,1 0-1,1 0 1,1-1 0,0 0 0,0-1-1,15 17 1,-18-25 6,0 0-1,0 0 0,0 0 1,1 0-1,0-1 0,-1 0 1,1 0-1,1-1 1,-1 0-1,0 0 0,9 2 1,22-5-6392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3:15.8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1 473 992,'0'0'10130,"12"-3"-8650,-5 0-1336,-1-1 0,0 1 0,0-1 0,0-1 0,0 1 0,-1-1 0,0 0 0,0 0-1,0-1 1,0 1 0,-1-1 0,0 0 0,0-1 0,4-8 0,1-8-400,-1 0 1,-1-1 0,-1 0-1,-1 0 1,-2-1-1,0 1 1,-1-1-1,-1 1 1,-5-45-1,3 52-56,1 15 287,0-1 0,0 1 0,0 0 0,0 0 0,0 0 0,-1 0-1,1 0 1,-1-1 0,1 1 0,-1 0 0,0 0 0,0 0 0,0 0 0,0 1 0,0-1 0,0 0 0,0 0 0,-1 1 0,1-1 0,-3-2 0,2 2-127,7 3-1445,1 1 1733,-1-1 0,0 1 1,0 0-1,7 4 1,12 4-457,18 5-180,-30-10 430,1 0 0,-1-1 0,1 0 0,0-1 0,27 3 0,-29-4 9,-1 0 2909,-17-9-1339,1 4-1415,0 0 0,0 0 0,-1 1 0,1-1 0,-1 2 0,1-1 0,-1 1 0,1 0 0,-1 0 1,-10 0-1,16 1 459,-34 0 1337,32 0-1737,2-1-99,0 1 0,-1 0-1,1-1 1,0 1 0,-1 0-1,1 0 1,0 0 0,-1 0-1,1 0 1,0 0 0,-1 1-1,1-1 1,0 0 0,-2 1-1,-4 21-11,6-15 32,-40 288 113,32-222-172,5-13 213,3-40-99,-1 1 1,-5 27-1,6-46 142,-7-13-2250,3-4 1887,0 0 0,1 0 0,1-1 0,1 1-1,0-1 1,1 1 0,1-30 0,19-116-518,-7 82 694,-7 50-93,2-1 0,13-37 1,-10 35 6,-9 29-14,1 0 1,0 1 0,0-1-1,0 1 1,0-1 0,0 1-1,0-1 1,1 1 0,-1 0-1,1 0 1,-1 0 0,6-2-1,37-19-314,-41 21 300,0 0-20,1 0 0,-1 1 0,0 0 0,1 0 0,-1 0 0,1 0 1,-1 1-1,1 0 0,-1 0 0,1 0 0,-1 0 0,1 1 1,-1 0-1,0 0 0,1 0 0,-1 0 0,0 1 0,1 0 1,-1 0-1,0 0 0,0 0 0,-1 0 0,1 1 0,0 0 1,-1 0-1,0 0 0,1 0 0,2 5 0,0-2 111,-1 0 0,1 1 0,-2 0 0,1 1 0,-1-1 0,0 1-1,-1 0 1,1-1 0,-1 2 0,-1-1 0,0 0 0,0 0 0,-1 1 0,1 9 0,-2-7 78,-1-1 1,1 0-1,-2 0 1,0 0-1,0 0 1,0-1 0,-2 1-1,1 0 1,-1-1-1,0 0 1,-1 0-1,0 0 1,0-1 0,-1 1-1,0-1 1,-1-1-1,0 1 1,0-1-1,-1 0 1,1-1 0,-14 9-1,2-3 23,-37 16 0,12-6 247,58-21-4999,-5-3 4976,0 1 0,-1 0-1,1 0 1,0 1 0,16 1 0,-19 1-161,0 0 1,0 1 0,0 0 0,0-1 0,0 2 0,-1-1 0,1 1-1,-1 0 1,0 0 0,0 0 0,0 1 0,4 5 0,4 7 313,-1 0 0,15 27 0,-16-25-240,1 0 0,15 18 0,-21-30-519,1 0 0,0 0 0,0 0-1,1-1 1,12 8 0,51 21-4968,-30-18-4565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4:12.1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12640,'23'93'-2576,"-14"-138"729,-8 7 1844,-1 36-78,-8 24-462,-18 35 674,4-14-7,21-37-145,-1 1 0,1-1-1,1 1 1,-1-1 0,1 0 0,0 1-1,1-1 1,-1 1 0,1-1-1,1 0 1,3 13 0,2 16 779,-6-32-702,1 0 0,0-1 0,-1 1 0,1 0 0,0-1 0,0 0-1,1 1 1,-1-1 0,0 0 0,1 0 0,-1 0 0,5 2 0,-2 0 6,12 7-93,0 1 1,1-2-1,0 0 0,1-1 1,31 10-1,104 22-1947,-78-23 2740,203 71 874,-237-74-2362,-20-8 446,0 1-1,-1 2 0,1 0 0,-2 1 0,1 1 0,18 14 0,11 10 288,-30-22 316,0 1-1,33 31 1,-48-41-295,0 1-1,0 0 1,-1 0 0,1 1-1,-1-1 1,-1 1 0,1 0 0,-1 0-1,0 0 1,-1 0 0,0 1-1,0-1 1,1 12 0,0 48-2,-2 0 0,-14 100 0,4-60 937,3-21 2910,17-92-4891,71-35-282,-56 30 958,0 0-1,1 2 1,0 1 0,49-9 0,-64 16 229,0 1 0,0 0 0,-1 0 0,1 2 0,0-1 0,-1 1 0,1 1-1,-1 0 1,17 7 0,-1 2 140,-1 1 0,43 27-1,-45-25-51,190 136-271,-103-66-332,34 29 1855,-131-103-1225,1-1 0,0-1 0,0 0 0,1-1 0,0-1 0,19 6 0,37 17 1073,-58-23-931,0-2-1,0 0 1,0-1-1,1 0 1,-1-1-1,1-1 1,0-1-1,0 0 1,0 0-1,16-3 1,0-1 86,-1-1 0,0-2 0,54-17 0,-65 15-132,-1-1 1,0 0 0,-1-2-1,0 0 1,29-25 0,-31 24 65,-6 5-494,19-14 1093,-7 9-5055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4:13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534 19 4128,'-14'6'28,"11"-6"59,-1 1 1,1 1 0,0-1-1,0 0 1,-1 1 0,1-1 0,0 1-1,1 0 1,-1 0 0,0 0-1,0 1 1,-2 2 0,44-25 4161,-38 20-4183,-1 0 0,0 0-1,1 0 1,-1 0 0,0-1 0,0 1 0,1 0-1,-1 0 1,0-1 0,0 1 0,1 0-1,-1 0 1,0-1 0,0 1 0,1 0 0,-1-1-1,0 1 1,0 0 0,0-1 0,0 1 0,0 0-1,0-1 1,0 1 0,1 0 0,-1-1-1,0 1 1,0-1 0,0 1 0,0 0 0,-1-1-1,1 1 1,0 0 0,0-1 0,0 1-1,0 0 1,0-1 0,0 1 0,-1-1 0,-14-8 371,9 7-432,1 1 0,-1-1 0,1 1 0,-1 1 1,1-1-1,-7 1 0,-19 6-122,1 1 0,1 2 1,-1 1-1,1 1 0,-29 16 1,9-5-146,4 2 2936,28-12-2619,2 1 0,0 0 0,-21 24 0,27-27-34,1 0 1,1 1-1,-1 0 1,2 0-1,-1 0 1,2 1-1,-1 0 1,2 0-1,0 1 1,-4 16-1,6-21 32,1 0-1,0 0 1,1 0-1,-1 0 0,1 0 1,1 0-1,0 0 1,0 0-1,1 0 0,-1 0 1,2 0-1,-1-1 1,1 1-1,0-1 0,1 0 1,0 0-1,8 13 1,-7-15 41,0 0 0,0 0 0,0 0 0,1 0 0,-1-1 0,1 0 0,0 0 0,0 0 1,1-1-1,-1 0 0,1-1 0,0 1 0,10 2 0,6-1 124,1 0 0,40 0-1,3 1-116,-41-3 9,-1-2 0,0 0-1,1-2 1,32-5-1,31-3-126,-60 10-242,0 1-3282,-1-5-3853,-16 1 3994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4:14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269 57 3592,'-80'13'1908,"77"-13"-1368,3-11 694,0 8-1250,-1 1-1,1-1 0,-1 1 1,1 0-1,-1-1 0,0 1 0,0 0 1,0-1-1,0 1 0,0 0 0,-1 0 1,1 0-1,-1 0 0,1 0 1,-1 0-1,0 1 0,0-1 0,0 0 1,-3-1-1,1 0 78,1 2 0,-1-1 0,0 0 1,0 1-1,0-1 0,-1 1 0,1 0 0,0 1 0,0-1 1,-1 1-1,-4 0 0,5 0 48,-1 0 0,1 0 0,0 0 0,-1 1 0,1 0 0,0 0 0,0 0 0,-1 0 0,1 1 0,0 0 0,0-1 0,0 2 0,1-1 0,-1 0 0,0 1 0,1-1 0,0 1 0,-1 0 0,1 0 1,0 1-1,0-1 0,1 1 0,-1-1 0,-2 6 0,3-4-111,0 0 0,1 1 0,-1 0 1,1-1-1,0 1 0,1 0 0,-1 0 1,1 0-1,0 0 0,0-1 0,1 1 1,2 11-1,-2-14 20,0-1 1,0 1-1,1-1 0,-1 1 0,0-1 1,1 0-1,0 0 0,-1 0 1,1 1-1,0-1 0,0-1 1,0 1-1,0 0 0,1 0 1,-1-1-1,0 0 0,1 1 1,-1-1-1,1 0 0,-1 0 1,1 0-1,-1 0 0,1-1 0,0 1 1,0-1-1,-1 0 0,1 1 1,0-1-1,3-1 0,63-3 842,-64 3-748,-1 0-1,1 0 1,0 0-1,-1-1 1,1 0-1,-1 0 0,0 0 1,1 0-1,-1-1 1,0 1-1,6-7 1,-6 5-7,-1-1 0,0 0 0,0 0 0,0 0 0,0 0 0,-1 0 0,0-1 0,2-6 0,-3 9 130,-2-10-68,1 8-438,3 12 225,8 21 157,-2 1 0,-1 0 0,8 52 0,10 68 375,-24-113 36,-2-1 0,-6 51 0,5-85-544,1 1 0,-1 0-1,0-1 1,0 1 0,0-1 0,0 1-1,0-1 1,0 0 0,0 1 0,0-1-1,0 0 1,-1 0 0,1 0 0,0 0-1,-1 0 1,1 0 0,-1 0 0,1 0-1,-1 0 1,0-1 0,1 1 0,-1-1-1,0 1 1,1-1 0,-1 0 0,0 0-1,0 0 1,-3 0 0,0 1-101,-1-1 0,0 0 0,0 0 1,0 0-1,1-1 0,-1 0 0,-6-1 0,7-1 97,0 0 1,0 0-1,1 0 0,-1 0 1,1-1-1,0 1 0,0-1 1,0 0-1,0-1 0,0 1 0,1-1 1,0 1-1,0-1 0,0 0 1,1 0-1,0-1 0,0 1 0,0 0 1,0-1-1,0-5 0,2 6-72,0 0 0,1 0 0,-1 0 0,1 1 0,0-1 0,0 0 0,1 1 0,0-1-1,-1 1 1,1-1 0,1 1 0,3-6 0,-1 1-148,0 2 114,1 0 0,0 0 0,1 1 0,-1 0 0,1 0 0,0 0 0,1 1 0,13-7 0,-13 7-7,4-1-301,17 0-6595,-22 5 6873,6 0-1371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4:14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8 6280,'-33'-7'107,"27"6"126,24 10 175,-15-8-364,0 1 243,0 0 1,0 0-1,0 0 1,-1 0-1,1 0 1,0 0-1,-1 1 1,0-1-1,1 1 1,-1 0-1,0-1 1,-1 1-1,1 0 1,0 0-1,-1 1 1,1-1-1,-1 0 1,0 0-1,0 1 1,-1-1-1,2 5 1,-1 8 40,0-1 0,-1 1 0,-3 23 0,1-16 516,-6 4-1516,3-13-1401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4:15.7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1 992,'-24'72'4306,"46"-52"-2875,5 4-1112,-21-15-437,-1 1 0,0 0 0,6 16 0,-8-17 301,1 0 1,0-1 0,0 1 0,1-1 0,8 11-1,-12-19-195,0 3-34,1 0-1,1 0 1,-1-1 0,0 1 0,1-1 0,-1 0 0,1 1 0,0-1 0,-1 0-1,1-1 1,0 1 0,0 0 0,1-1 0,-1 0 0,3 1 0,-4-1 446,10-6 1121,2-26-590,-2 0 0,0-1 0,9-46 0,-17 58-245,7-19 511,-10 37-1076,1 5-96,10 26 309,-1 0 0,-1 1 0,11 53 0,-12-45-51,24 123-420,-30-136 197,0 0 0,-2 0 1,-1 0-1,-4 38 0,4-59 34,-1-1 1,0 0 0,1 0-1,-1 0 1,0 0-1,0 0 1,-1 0 0,1 0-1,-1 0 1,1-1-1,-1 1 1,0-1 0,0 1-1,-4 3 1,4-4-18,0-1-1,0 0 1,0 0 0,0 0-1,0 0 1,0 0 0,0 0-1,0-1 1,0 1 0,-1-1 0,1 1-1,0-1 1,0 0 0,0 0-1,-1 0 1,1 0 0,0 0 0,0-1-1,0 1 1,-1-1 0,-1 0-1,2 0-82,0 0-1,0 0 1,1 0-1,-1 0 1,0 0-1,1 0 1,-1 0-1,1-1 1,0 1-1,-1 0 1,1-1-1,0 1 1,0-1-1,0 0 1,0 1-1,0-1 1,0 0-1,-1-2 1,-8-37 11,7 26-4,2 12-53,1 1 0,-1-1 0,1 0-1,0 0 1,0 0 0,1 0 0,-1 1 0,1-1-1,-1 0 1,1 0 0,0 0 0,2-4 0,19-34-168,-9 19 63,-10 16 118,-1 1-1,1-1 0,0 1 0,0 0 1,0-1-1,1 2 0,0-1 0,0 0 1,0 1-1,1 0 0,-1 0 0,1 0 1,0 0-1,0 1 0,0 0 1,1 0-1,-1 0 0,1 1 0,0 0 1,9-3-1,-6 3-852,1 0 1,-1 0-1,0 1 1,1 0-1,-1 1 1,1 0-1,-1 0 1,1 1-1,-1 0 1,17 5-1,10 4-3074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04:16.3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30 171 8792,'1'-1'219,"-1"0"0,1-1 0,0 1 1,-1 0-1,1 0 0,-1 0 0,1 0 1,-1-1-1,0 1 0,1 0 0,-1 0 1,0-1-1,0 1 0,0 0 0,0 0 1,0-1-1,0 1 0,0 0 0,0 0 1,-1-1-1,1 1 0,-1-2 0,-15-35 1290,13 32-1508,1 1 0,-1-1 0,1 1 0,0-1 0,-1-9 0,2 7-486,0 1-180,1 0 0,0 0 0,0 1 0,0-1 0,3-10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1 310 992,'44'20'1994,"-37"-17"-1447,-1 1 1,1-1-1,0 0 1,0-1-1,0 1 1,0-2-1,0 1 1,0-1 0,14 1-1,99 5 3141,-68-3-2279,55-2-1,-90-3-1244,-1 0-1,0-1 1,0-1 0,0-1-1,0 0 1,0-1 0,23-11-1,0-12-47,-34 23-77,1 1 0,-1 0 0,1 0 0,0 0 1,0 1-1,0-1 0,0 1 0,9-2 0,-11 3-24,0 1-1,0-1 0,0 0 1,0 0-1,0 0 0,-1 0 0,1-1 1,-1 1-1,0-1 0,1 0 0,-1 0 1,-1 0-1,1-1 0,0 1 1,-1-1-1,1 1 0,-1-1 0,0 0 1,-1 0-1,1 0 0,-1 0 0,2-5 1,-1 1-17,0 1 0,0 0-1,-1-1 1,0 1 0,-1-1 0,0 1 0,0-1 0,0 0 0,-1 1-1,0-1 1,-4-13 0,4 18-12,-1-1 0,1 1-1,0-1 1,-1 1 0,0 0 0,1 0-1,-1 0 1,-1 0 0,1 0 0,0 0-1,-1 1 1,1-1 0,-1 1 0,0 0-1,0-1 1,0 1 0,0 0 0,-4-1-1,-6-6 16,8 6 0,1 0 0,-1 0 0,1 0 0,-1 1 0,0 0 0,0 0 0,0 0 0,-1 0 0,1 1 0,0 0-1,0 0 1,-1 0 0,1 1 0,-9-1 0,-4 3 10,0 0-1,0 1 0,-32 10 1,41-10 5,0 0 1,1 1-1,-1 0 0,1 1 1,0 0-1,1 0 0,-1 1 1,1 0-1,-9 9 0,12-11-15,-6 7 43,0-1 1,-1 0 0,0 0 0,-16 10-1,1-1 146,0 2-1,2 2 0,0 0 0,2 1 0,0 1 0,-33 51 0,51-69-164,0-1-1,0 0 1,0 1-1,1 0 1,0 0-1,0 0 0,1 0 1,0 1-1,0-1 1,1 1-1,0-1 0,0 1 1,1-1-1,0 11 1,1-11 11,1-1-1,-1 1 1,1 0 0,1 0 0,-1-1 0,1 0 0,0 1 0,0-1-1,1 0 1,0 0 0,0-1 0,1 1 0,-1-1 0,1 0 0,8 7-1,1-2 109,0 0-1,0 0 0,1-2 0,0 0 0,0-1 0,1 0 0,0-1 0,24 5 0,-9-4 103,1-1 0,-1-2 0,54 1 0,-59-8-588,1 0 0,-1-2 0,0-1-1,0-1 1,46-20 0,13-2-5735,-3 3-1470,-34 11 5101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89 10936,'42'14'4173,"-1"-16"-3104,79-15 0,-92 13-826,58-11-172,128-23 34,-206 36-159,1 1 0,-1 1 0,1-1 0,0 1 0,12 2 0,27 0-1844,-15-10-3377,0-2 493,-6 2 2635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5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12376,'18'14'-2709,"-2"1"1,37 45 8577,-39-36-4530,-5-9 1261,36-1-1405,-27-12-1142,1-2-1,-1 0 1,1-2-1,20-3 0,30-2 11,-19 1-50,-42 4-9,0 1 1,0 0-1,0 0 1,0 0-1,1 1 0,-1 0 1,0 1-1,1 0 1,-1 0-1,0 1 0,9 3 1,6 5 75,1-1 0,-1-1 1,1-1-1,0-1 0,1-1 1,0-1-1,-1-2 0,32 1 0,78-13-199,0 1 42,-102 9 59,75 3-134,-36-4 108,-25-1-322,-5 2 239,-22-2 50,1 2 1,-1 1-1,1 0 0,-1 1 0,29 8 0,-28-6 95,1-1-1,-1 0 0,1-1 1,0-2-1,26-1 0,44 2 94,-33 2-798,84-7 0,-97 1 471,1 1-1,0 3 1,69 10-1,-81-7 100,-1-2 0,1-1-1,56-5 1,32 0-184,-67 4-49,74-10 0,-72 5 267,59 1 0,-69 7 62,-33-1 12,1-1-1,0 0 1,27-3 0,-25 0 113,0 1 1,0 1-1,24 3 1,-23-1 39,-1-2-1,0 1 1,26-4 0,412-46-4155,-354 50 3243,-55 0 978,54-4 0,58-1-682,1-1-2637,-119 4 2523,1 1 1,-1 3-1,0 1 1,0 2-1,49 14 0,-76-17 742,35 4-537,0-2 0,81-2 0,-118-3 578,59-3 925,-43 1-880,0 1 1,0 2-1,37 4 0,-26 9 12199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 0 8792,'-8'3'238,"1"0"1,0 0-1,0 0 1,0 1 0,0 0-1,0 1 1,-11 9-1,-39 45 1703,18-18-921,-57 48-143,-118 85-1,130-121-266,63-42-782,1 1 0,0 2 0,1 0 1,0 0-1,-25 27 0,43-40-36,0 0 1,0 1-1,0-1 0,0 0 1,0 0-1,0 1 0,0-1 1,1 0-1,-1 1 0,0-1 1,1 1-1,-1-1 0,1 1 1,-1-1-1,1 1 1,0 0-1,0-1 0,0 1 1,0-1-1,0 1 0,0 0 1,0 2-1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0 4760,'0'0'9009,"0"4"-7781,-2 37-501,-2 1 1,-1-1-1,-3 0 1,-20 67-1,20-68-705,7-31-49,0-1-1,-1 1 0,0-1 1,-5 14-1,5-16-339,-1 0 0,1 0 0,1 1 0,-2 11-1,2 0-4132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10224,'0'0'0,"0"16"760,6-3-760,-1 11 0,1 0-7760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43 10224,'0'0'6024,"-11"15"-5791,-4 13-193,2 1 0,0 0 1,2 1-1,-8 36 0,17-57-86,0 1 0,0-1 0,1 1 0,0 0 0,1 0 0,0 0-1,2 12 1,-2-18 37,1 1 0,0-1 0,0 0-1,1 1 1,-1-1 0,1 0-1,0 0 1,0 0 0,0 0-1,1 0 1,-1-1 0,1 1 0,0-1-1,0 0 1,0 0 0,0 0-1,1 0 1,4 3 0,0-3-145,0 0 1,0 0-1,1-1 1,-1 0 0,1 0-1,0-1 1,-1 0-1,1-1 1,11 0-1,-14 0-22,1 0 0,-1 0 0,1-1 0,-1 0 0,0 0 0,1-1 0,-1 0 0,0 0 0,0 0 0,0-1 0,0 0 0,-1 0 0,1 0 0,-1-1 0,1 0 0,-1 0 0,0 0 0,7-9 0,-4 5 199,-1 0-1,0-1 1,0 0-1,-1-1 1,0 1 0,0-1-1,-1 0 1,-1-1-1,7-18 1,1-5 92,-6 23 936,-6 12-1028,0-1 0,0 0 1,0 0-1,0 0 0,-1 0 1,1 0-1,0 0 0,0 0 1,0 0-1,0 0 0,0 0 1,0 0-1,0 1 0,0-1 0,0 0 1,0 0-1,0 0 0,0 0 1,0 0-1,0 0 0,0 0 1,0 0-1,0 0 0,0 1 0,0-1 1,0 0-1,0 0 0,0 0 1,0 0-1,0 0 0,0 0 1,0 0-1,0 0 0,0 0 0,0 1 1,0-1-1,0 0 0,1 0 1,-1 0-1,0 0 0,0 0 1,0 0-1,0 0 0,0 0 0,0 0 1,0 0-1,0 0 0,0 0 1,0 0-1,1 0 0,-1 0 1,0 0-1,0 0 0,0 0 0,0 0 1,0 0-1,0 0 0,0 0 1,0 0-1,0 0 0,1 0 1,-1 0-1,0 0 0,0 0 0,0 0 1,0 0-1,0 0 0,0 0 1,0 0-1,0 4 8,1-1 0,-1 1 1,1-1-1,-1 1 0,1 0 1,0-1-1,1 0 0,-1 1 1,0-1-1,4 5 0,6 20-243,-8-14 121,1-1 1,0 1-1,1 0 1,1-1-1,0 0 1,13 20-1,-16-29 65,0 0 0,0 1 0,1-1 0,-1-1-1,1 1 1,0 0 0,0-1 0,1 0 0,-1 0 0,1 0 0,-1-1 0,1 1-1,0-1 1,0 0 0,0-1 0,0 1 0,0-1 0,1 0 0,-1 0-1,11 0 1,-10 0 62,0-1-1,1 0 0,-1 0 0,1-1 1,-1 0-1,0 0 0,0 0 1,1-1-1,-1 1 0,0-2 0,0 1 1,-1-1-1,1 0 0,0 0 1,-1 0-1,8-7 0,14-10-370,21-19-366,-45 36 687,0-1 0,0 1 0,-1-1 0,1 1 1,-1-1-1,0 0 0,0 0 0,0 0 0,-1 0 1,1 0-1,-1 0 0,1-5 0,1-20 294,-2 1 0,0-1 0,-2 0-1,-5-29 1,5 52-220,-1-2 125,0 0-1,0 1 1,-1-1 0,0 1 0,0-1-1,-1 1 1,0 0 0,0 1-1,-1-1 1,1 1 0,-8-7 0,0-3-178,11 14-90,-17-8-795,6 0-1014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10672,'2'28'252,"5"37"1,-3-43-23,-1 0 1,-2 0-1,-1 33 0,0 11 1025,4-57-979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2 179 8608,'-1'40'246,"1"-36"989,0-8 4,0-10-1084,1 0 0,1 0 1,1 1-1,0-1 0,0 1 0,1-1 1,1 1-1,1 0 0,6-12 1,-8 19-219,-1 0 0,1 0 1,0 1-1,1 0 0,-1-1 0,1 2 1,0-1-1,0 0 0,8-3 1,-10 5 51,1 1 0,0 0 0,0 1 0,0-1 1,0 1-1,1-1 0,-1 1 0,0 1 1,0-1-1,1 0 0,-1 1 0,1 0 0,-1 0 1,0 1-1,7 0 0,-3 0 8,-1 1 0,0 0-1,0 0 1,0 0 0,0 1 0,0 0-1,0 1 1,11 7 0,-14-8 86,-1 0 0,1 1-1,-1 0 1,0-1 0,0 1 0,0 0 0,0 1 0,-1-1-1,1 0 1,-1 1 0,0-1 0,-1 1 0,1 0-1,0 5 1,1-2 48,-2 0-1,1 1 0,-1-1 1,-1 1-1,1-1 0,-1 0 1,-1 1-1,0-1 0,0 1 1,0-1-1,-1 0 0,-1 0 1,1 0-1,-1 0 0,-1 0 1,1 0-1,-1-1 0,0 0 1,-1 1-1,0-2 0,0 1 1,-1-1-1,1 1 0,-1-1 0,-1-1 1,1 1-1,-15 8 0,19-13-176,0 1 0,0 0 0,0-1-1,0 1 1,-1-1 0,1 0 0,0 0-1,-1 0 1,1 0 0,-1 0-1,1-1 1,-1 1 0,0-1 0,1 1-1,-1-1 1,1 0 0,-6-1-1,5 1-235,37-2-5174,-31 2 5586,-1 0 0,1 0 1,-1 0-1,0 1 1,1-1-1,-1 1 0,0-1 1,1 1-1,-1 0 1,0 0-1,0 0 0,0 1 1,0-1-1,0 0 0,0 1 1,0-1-1,0 1 1,0 0-1,-1-1 0,1 1 1,-1 0-1,1 0 1,-1 0-1,0 0 0,0 0 1,1 3-1,2 6 412,0 0 0,-1-1 0,-1 1 0,2 17 0,1 1-30,-5-28-491,6 31 310,2 0-1,19 50 0,-26-80-392,0 1 0,1-1 0,-1 1 0,1-1 0,0 1 1,-1-1-1,1 0 0,0 0 0,0 0 0,0 0 0,1 0 0,3 2 0,-3-2-241,0-1 0,0 0 0,0 0-1,0 0 1,0 0 0,0 0 0,0-1 0,0 0-1,0 1 1,0-1 0,0 0 0,0 0 0,0-1-1,0 1 1,1-1 0,-1 1 0,4-3 0,20-5-7097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0 7896,'3'2'146,"0"0"-1,-1-1 1,1 1 0,12 14 5856,-24 14-3681,-23 81-330,24-89-1830,0 0-1,2 0 0,1 0 0,0 1 1,2 0-1,1 0 0,0 24 0,7 17-59,21 105 0,-22-155-139,0 0 1,1 0 0,1 0 0,1-1 0,0 0-1,0 0 1,1-1 0,1 1 0,0-2-1,1 0 1,16 15 0,-20-22-58,0 0 0,0 0 1,0-1-1,0 0 0,1 0 0,-1-1 0,1 0 0,0 0 0,0-1 1,0 1-1,0-2 0,8 1 0,12 0-1203,47-6-1,-71 4 1124,22-2-1416,-1-1 0,28-8 0,1-2-5149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10488,'182'1'1766,"73"0"1984,-78-5-4666,-88 1-9404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77 297 7624,'0'0'7857,"3"1"-7398,13 5-280,2 0 0,-1-1 0,0-1 0,1 0 0,0-2 0,23 1 0,-1-2 220,1-3 0,56-8 0,-54-3-436,-34 9 42,0 1 1,0 1-1,1-1 0,16-1 0,55-5 55,-53-9 232,-25 17 330,13-1-113,6-24-268,-11 11-241,-7 3 0,-4-3 0,-2-3 0,2-1 0,1 13 3,-1-45 357,0 47-326,-1 1 0,0-1 0,0 1 0,-1-1-1,1 1 1,-1 0 0,-2-4 0,1 3-35,-1 0 0,1 1 0,-1 0 0,0-1 1,1 1-1,-1 1 0,-1-1 0,1 0 0,-8-2 1,5 1-51,-1 1 1,1-1 0,-1 2-1,-12-4 1,-31-2-744,46 7 814,1 0 0,-1 0 0,1 1-1,0 0 1,-1 0 0,1 0 0,-1 0-1,1 1 1,-1-1 0,1 1 0,0 0-1,-8 4 1,-33 7 31,28-8-38,6-1 6,1-1 1,-1 2 0,1-1-1,-15 8 1,-48 27 385,65-32-410,-1-1-1,1 1 0,0 1 0,1-1 0,-12 14 1,5-5-105,-32 35-175,21-20 43,-52 69 63,74-95 204,1-1 0,0 1 0,1 0 0,-1 0 0,1 0 1,0 1-1,0-1 0,0 0 0,-1 9 0,-3 16 52,4-25-102,0 0 1,0 1-1,1-1 0,-1 0 1,1 0-1,0 1 1,0-1-1,2 8 0,-1 7-147,-1-17 185,1 0 1,0 0-1,-1-1 0,1 1 0,0 0 0,0-1 0,0 1 0,0-1 0,0 1 0,0-1 0,1 1 0,1 1 1,6 7 5,2 4-17,12 14 24,-9-23 22,-2-2-27,85 24 204,-13-7-126,-70-16-372,1 0 322,1 1-1,0-2 0,1 0 0,-1-1 1,0-1-1,1 0 0,31-3 0,-19-2-48,56 0-1,-38 2-2,-19 1 53,1 0-1,52 7 0,-70-6-45,-1 0-1,1 0 0,0-1 0,-1-1 1,1 0-1,-1 0 0,0-1 0,19-7 1,-7-1-252,17-6 425,-12 12-4261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4:53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22 14072,'-33'-7'501,"24"9"-57,23 7-33,-8-7-322,-1 0 1,0-1 0,0 1 0,1-1 0,-1-1 0,0 1 0,1-1 0,-1 0 0,1 0 0,8-2 0,-7 1-65,0 1-1,0 0 0,1 0 1,-1 0-1,12 3 0,-5-1 45,0 0 0,0-1 0,1 0-1,-1-1 1,0-1 0,1 0 0,17-4-1,7-1 8,26-8-26,-18 2 166,-46 12-189,1-1 0,0 1 0,-1 0 0,1 0 0,-1 0 0,1 0 0,-1 0 0,1 0-1,0 0 1,-1 0 0,1 1 0,-1-1 0,1 0 0,-1 1 0,1 0 0,-1-1 0,1 1-1,-1 0 1,0 0 0,1-1 0,-1 1 0,0 0 0,2 2 0,-1-1 303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15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1 401 9416,'2'-2'84,"-1"0"1,1-1-1,0 1 1,-1 0-1,1-1 1,-1 1-1,0-1 1,0 1-1,0-1 1,0 1-1,0-1 1,-1 0-1,1 1 1,-1-1-1,0 0 1,0 0-1,0 1 1,0-1-1,0 0 1,-1-3-1,4-91 2487,-7-61-2144,-6 115 649,11 30-980,6-2-95,-5 12 6,30-10-139,-25 12 145,-1 0 1,1 1-1,-1 0 1,1 0 0,-1 1-1,0 0 1,1 0-1,-1 0 1,0 1 0,1 0-1,-1 0 1,0 1-1,7 4 1,6 4 72,0 2-1,27 22 1,-29-20-71,0-2 0,30 17 0,8-3 163,-28-15-139,-1 1-1,31 21 0,-46-27 79,1-1 1,0-1-1,1 1 0,0-2 1,13 4-1,-9-3 195,-14-5-229,1 1-1,-1-1 1,1 1 0,0-1-1,-1 0 1,1 0 0,-1-1-1,1 1 1,-1-1 0,1 0 0,-1 0-1,1 0 1,-1 0 0,0-1-1,1 1 1,-1-1 0,6-4-1,1-1 94,1-1-1,-1 0 0,-1-1 0,10-10 0,35-49-335,-53 67 128,34-22-48,1 9-234,-34 14 274,0 0-1,0 1 1,-1-1 0,1 0-1,0 1 1,0-1-1,0 1 1,0-1-1,0 1 1,3 2 0,10 4-20,-7-3 62,1 1 0,-1 1 1,1-1-1,-1 2 0,-1-1 0,0 1 0,9 9 0,15 14 4,-26-26 22,0 0 0,0 0 1,1 0-1,-1-1 0,1 0 0,0 0 0,0 0 0,0-1 0,1 0 1,-1 0-1,0 0 0,1-1 0,-1 0 0,1 0 0,0-1 0,7 0 1,-3-1 54,-1-1 0,1 0 1,-1 0-1,0-1 1,0-1-1,0 1 1,-1-2-1,1 1 1,11-9-1,1-1 133,1 1 17,29-24 0,-46 32-227,0 0-1,-1 0 1,1-1-1,-1 0 1,0 0 0,0-1-1,-1 1 1,0-1-1,3-7 1,-5 10-59,1 1-1,-1 0 1,1 0 0,0 0 0,0 0 0,0 0 0,0 0 0,0 1-1,1 0 1,-1-1 0,1 1 0,-1 1 0,1-1 0,0 0-1,0 1 1,0 0 0,0 0 0,0 0 0,0 0 0,0 1 0,8-1-1,-3 3 56,0 0-1,0 0 0,0 1 0,10 5 0,9 2 1,-13-4 3,-1 0-1,0 1 0,0 1 1,0 0-1,13 11 0,-13-8 2,1-2 0,0 0 0,26 12 0,13-8 110,-16-5-963,-25-7 220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0 8968,'-201'168'2896,"58"-45"-1044,9-6-1286,-14 10 577,96-88-1074,27-21-210,0 1 0,2 1-1,-34 36 1,51-49-54,-22 22-2062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15.8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12 8432,'-21'27'278,"14"-17"90,-1-1 1,0 0-1,-1 0 0,-16 14 1,22-22 239,2-6 0,-3-48 689,3 11 3317,3 45-4577,-1 0-1,1 0 0,0-1 0,0 1 1,0 0-1,0-1 0,0 0 0,1 0 1,-1 0-1,4 3 0,-3-2 16,17 13-42,1-1 0,0-1 0,1 0-1,1-2 1,34 14 0,126 34-55,-171-57 78,56 23 135,-67-25-162,-1-1 1,1 0 0,-1 0-1,1 0 1,-1 0 0,1 0-1,-1 0 1,1 1 0,-1-1-1,1 0 1,-1 0 0,0 1-1,1-1 1,-1 0-1,1 1 1,-1-1 0,0 0-1,1 1 1,-1-1 0,0 1-1,1-1 1,-1 1 0,0-1-1,0 1 1,1-1 0,-1 0-1,0 1 1,0 0 0,0-1-1,0 1 1,0-1 0,0 1-1,0-1 1,0 1-1,0-1 1,0 1 0,0-1-1,0 1 1,0-1 0,0 1-1,0-1 1,0 1 0,-1-1-1,1 1 1,0-1 0,-1 1-1,-19 19 276,13-15-315,-12 11 128,-2-1-1,1-1 1,-2-1 0,0-1-1,-31 13 1,-124 35 9,149-51-596,1 0-1,0 2 1,1 1-1,0 1 1,-31 21-1,34-10-2792,6-3-5341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17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25 110 7352,'22'12'276,"16"6"1106,-38-18-1369,0 0 0,0 0-1,0 0 1,0 0-1,0 0 1,0-1 0,0 1-1,0 0 1,0 0 0,0 0-1,0 0 1,0 0-1,0 0 1,0 0 0,0 0-1,0 0 1,0 0 0,1 0-1,-1 0 1,0 0-1,0 0 1,0 0 0,0-1-1,0 1 1,0 0-1,0 0 1,0 0 0,0 0-1,0 0 1,0 0 0,1 0-1,-1 0 1,0 0-1,0 0 1,0 0 0,0 0-1,0 0 1,0 0-1,0 0 1,0 0 0,0 0-1,0 0 1,0 0 0,1 1-1,-1-1 1,0 0-1,0 0 1,0 0 0,0 0-1,0 0 1,0 0 0,0 0-1,0 0 1,0 0-1,0 0 1,0 0 0,-15-12 466,-57-44 3444,72 55-3902,0 0 1,0 1-1,-1-1 1,1 0 0,0 0-1,0 1 1,0-1-1,0 0 1,0 0 0,0 1-1,0-1 1,0 0 0,0 1-1,1-1 1,-1 0-1,0 0 1,0 1 0,1-1-1,-1 0 1,0 1-1,2-2 1,-2 0 29,2-1-50,0 0 0,0 0 0,1 0 0,-1 0 0,0 0-1,1 1 1,0-1 0,-1 1 0,1-1 0,0 1 0,0 0 0,0 0-1,1 1 1,-1-1 0,0 0 0,1 1 0,-1 0 0,8-2 0,1 1 96,0 0 1,-1 0-1,1 1 1,20 0-1,-19 2-90,38 6-344,-6 4 17,10 9 257,-39-12 64,-1 0 1,-1 1 0,0 1-1,15 12 1,-24-17 1,1 1 1,-2-1-1,1 1 1,-1 0-1,0 0 1,0 0-1,0 0 1,-1 1-1,0-1 1,0 1-1,2 8 1,-2-5 27,1 7 224,-5 28 4,-10 15-207,-5-14 102,-2-1 1,-29 52 0,43-88-121,-33 58-29,19-37-94,1 2 0,-14 37 0,22-32 61,9-27 26,0 0 0,0 0 1,1 0-1,0 0 1,4 13-1,1-9-43,55 53 128,-44-56 578,96 30 183,-87-36-618,8-3-104,1-1 0,-1-2 0,1-1-1,-1-2 1,0-1 0,65-19-1,-44 7 157,0-3-1,-2-3 1,0-1 0,-1-3-1,-2-2 1,55-42-1,-4 2-180,-96 65-78,1-2-1,-1 1 0,1 0 0,-1-1 0,-1 0 1,1 0-1,-1 0 0,0-1 0,-1 0 0,0 1 1,5-15-1,0-3 170,10-50 0,5-91-153,-10 66-89,-13 94 37,0 0 0,1 1-1,-1-1 1,-1 0-1,1 0 1,-2-5 0,-2-34-110,4 42-413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17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71 992,'18'21'208,"-18"-20"-98,1-1 1,0 1-1,-1-1 1,1 0-1,0 1 1,-1-1-1,1 0 0,0 0 1,-1 1-1,1-1 1,0 0-1,0 0 1,-1 0-1,1 0 0,0 0 1,0 0-1,-1 0 1,1 0-1,0 0 1,-1 0-1,1-1 0,0 1 1,0 0-1,-1 0 1,1-1-1,0 1 1,-1 0-1,1-1 0,-1 1 1,1-1-1,0 1 1,-1-1-1,1 0 1,9-37 2797,-7 32-2221,-1-1 1,0 0-1,0 0 1,-1-1-1,1-9 4839,-6 44-5153,9 256 1071,3-130-1220,4 1512 312,-12-1470-686,0-94 142,12 454 21,-12-326 369,-4-93-53,6-71-304,-2-63-26,-1-20-6631,6-30 2176,1 8-457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19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1080,'76'0'487,"-58"-2"-774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20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726 154 8160,'-17'16'2553,"19"-21"-421,15-23-1176,-11 19-638,-1 1 0,0-1 0,0 0 0,-1 0 0,0-1 0,-1 1 1,0-1-1,0 0 0,-1 0 0,-1 0 0,2-12 0,-8 11-123,5 11-195,-1 0 0,0 0 0,0 0 1,0 0-1,0 0 0,0 0 0,1 0 0,-1 0 0,0 0 0,0 0 0,0 1 0,0-1 0,1 0 1,-1 0-1,0 1 0,0-1 0,1 1 0,-1-1 0,0 1 0,0-1 0,1 1 0,-2 0 0,-9 9-39,1 0-1,0 0 1,0 1-1,1 1 0,1-1 1,-9 15-1,-24 31-141,20-28 151,1 0-1,-25 50 1,28-47 82,-2 0-1,-29 39 1,-100 87 769,135-144-744,0-4 74,0 0-1,-1 0 0,0-1 0,0-1 0,-1 0 0,0-1 1,-24 8-1,37-15-151,1 0 1,-1 0 0,0 0-1,1 0 1,-1 0 0,0 0-1,0 0 1,1-1 0,-1 1-1,0 0 1,1-1 0,-1 0 0,0 1-1,1-1 1,-1 0 0,1 0-1,-3-1 1,-22-19-10,9 3-78,1-2 0,0 0 1,1 0-1,-12-25 0,24 37 70,0 0 0,1-1 1,0 0-1,0 0 0,1 1 0,0-1 0,0 0 0,1 0 1,0 0-1,1 0 0,3-16 0,0-22 35,-4 45-65,0 1 1,0 0-1,0 0 1,0 0 0,1-1-1,-1 1 1,0 0-1,1 0 1,-1 0-1,1 0 1,0 0-1,-1 0 1,1 0 0,0 0-1,0 0 1,-1 0-1,1 0 1,0 0-1,0 0 1,0 1 0,0-1-1,0 0 1,2 0-1,1-1 13,0 0 1,0 0-1,1 1 0,-1 0 0,1-1 1,7 1-1,5-1-34,0 1 0,30 3-1,-32 0 115,0 0 0,0 1-1,0 1 1,-1 0 0,0 1-1,0 1 1,0 0 0,0 1-1,-1 0 1,0 1 0,-1 1-1,14 11 1,-5-1 15,-1 0 1,-1 2-1,-1 0 0,-1 1 1,25 43-1,15 50 53,-39-74 119,37 59 0,-36-69-144,-16-24-64,1 0 0,1 0-1,-1-1 1,11 12 0,-12-16 3,0 1 0,-1-1-1,1 0 1,0-1 0,1 1 0,-1 0-1,0-1 1,0 0 0,1 0 0,-1 0-1,1 0 1,-1 0 0,1-1 0,5 1-1,4-1-698,-1 0-1,1-1 0,0-1 1,-1 0-1,15-5 1,-2 2-9588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22.4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728 1 6104,'1'10'210,"1"-1"0,1 1 0,7 18 9482,-26-39-9636,13 9-50,1 0 0,-1 1 0,0 0 0,0 0-1,0-1 1,0 2 0,0-1 0,0 0 0,0 1 0,0-1 0,0 1-1,0 0 1,0 0 0,0 0 0,0 0 0,0 1 0,0-1 0,-1 1-1,2 0 1,-5 1 0,-6 3 153,0 0-1,-24 13 1,29-11-138,1 0 1,-1 0-1,-10 15 0,5-8 22,6-6-45,1-1-1,0 2 1,0-1 0,1 0 0,0 1-1,0 0 1,1 0 0,1 1 0,-1-1-1,-2 14 1,1-1-61,2-1 0,0 1 1,1 34-1,-8 6-32,9-56 90,-5 11 3,3-9 71,0 0 0,-1 0 0,0 0-1,0 0 1,-1-1 0,0 1 0,0-1-1,0 0 1,-1-1 0,0 1 0,-1-1-1,1 0 1,-1-1 0,0 0 0,-1 0-1,-14 8 1,3-2-2,10-6 48,1 0-1,-1-1 0,0 0 0,0-1 0,0 0 0,0 0 0,-1-1 0,1-1 0,-1 1 0,1-1 1,-1-1-1,0 0 0,1 0 0,-1-1 0,1 0 0,-1-1 0,1 0 0,-12-4 0,-4 0-111,15 5-24,0-1-1,1-1 0,-1 1 0,1-2 0,-13-5 0,20 8 62,0-2-76,0 1 27,0 0 1,0 0 0,1-1-1,-1 1 1,0-1-1,1 1 1,0-1-1,-2-5 1,2 6-8,-5-13 100,0 0-1,2 0 0,0-1 0,-3-25 0,8 27-103,4 2 7,-3-1 10,8 0 3,-4 6-16,0 0 0,1 0 0,0 0-1,0 1 1,0 0 0,1 0 0,0 1-1,0 0 1,0 1 0,12-6 0,34-12-648,-47 20 625,33-2 40,-37 5-10,-1-1 0,0 0-1,1 1 1,-1-1-1,0 1 1,0 0-1,0 0 1,0 0-1,0 0 1,0 0 0,0 1-1,0-1 1,0 0-1,3 4 1,27 31-270,-27-29 236,1 0 1,-1 0 0,2-1 0,9 9-1,-10-10 58,1 1 0,-1 0 0,0 0 0,-1 1-1,1 0 1,-1 0 0,0 0 0,-1 0-1,0 1 1,0 0 0,-1 0 0,0 0 0,0 0-1,1 9 1,17 39 70,-7-22 14,-1 0 0,11 55-1,-14-50 138,-6-29-198,0-1 1,1 1-1,0-1 0,1 0 1,0 0-1,0 0 0,1-1 1,0 0-1,0 0 0,1-1 1,0 0-1,0 0 0,1-1 1,0 0-1,9 5 0,13 11 178,-27-18-178,0-1 0,1 0 0,-1 0 0,1 0 0,-1 0 0,1 0 0,0-1 0,0 0 0,1 0 0,-1-1 0,0 1 0,0-1 0,1 0 0,-1 0 0,8-1 0,93 1-822,-21-1-1060,-55 1 186,0-2 1,35-4-1,3-2-7048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34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49 3504,'-5'6'320,"-15"19"-1497,14-22 399,7-16 596,9-14 594,-8 23-326,0 0 0,0 0 0,-1 0 0,0 0 0,0 0 0,0-1 0,0 1 0,0-6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50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51 643 10136,'12'-14'6529,"4"14"-5149,-12-1-1299,-1 0-1,1 0 1,-1 0 0,1 0 0,-1-1-1,0 0 1,0 1 0,1-1 0,-1 0 0,-1 0-1,1-1 1,0 1 0,0-1 0,-1 1-1,1-1 1,-1 0 0,0 0 0,3-6 0,-1 2 12,0 0 1,0-1 0,-1 1 0,-1-1-1,1 0 1,-1 0 0,0 0 0,0-8-1,4-34 96,-2 30-77,-2 0 0,0 0-1,-1 0 1,-1 0 0,-5-34 0,1 31-22,-1 0-1,-2 0 0,0 0 0,-1 1 0,-2 0 1,0 1-1,-1 0 0,-1 0 0,-1 2 1,-1-1-1,-19-20 0,7 18-408,24 22 133,-2-3-1196,4 3 1351,0 0 0,-1 0-1,1 0 1,0 0 0,-1 0 0,1 0 0,0 0 0,-1 0 0,1 0-1,0 0 1,-1 0 0,1 0 0,0 0 0,-1 0 0,1 0 0,0 0-1,-1 0 1,1 1 0,0-1 0,-1 0 0,1 0 0,0 0 0,-1 1-1,2 3 25,-1-1 0,1 1 0,0-1-1,0 1 1,0-1 0,1 1 0,-1-1-1,1 1 1,0-1 0,0 0 0,0 0 0,0 0-1,0 0 1,1 0 0,3 3 0,0-2-43,0 1 1,0-1 0,0 0-1,0-1 1,1 1 0,0-1-1,9 2 1,10 3-7,1-2 0,0-1 0,33 1 0,-50-5 144,43 0 123,-42-2-190,-1 1 0,1 0 1,-1 1-1,0 0 0,15 3 0,3 3-45,20 8 1618,-50 5-1504,-3 12-55,0-1-41,-10 38-1,-36 109-527,49-167 449,0 0-1,0 0 0,1 0 1,0 0-1,2 22 0,0-27 59,-1-1 0,1 1 0,0-1 1,0 1-1,1-1 0,0 1 0,0-1 0,0 0 0,0 0 0,1 0 0,0 0 1,0-1-1,5 6 0,-4-6 16,1 0 0,0-1 1,0 1-1,0-1 0,0 0 1,0-1-1,1 1 1,-1-1-1,1 0 0,0-1 1,-1 1-1,1-1 0,0 0 1,0-1-1,0 1 0,0-1 1,0 0-1,11-2 0,-2-1-51,0 1-1,0-2 1,0 0-1,0-1 1,26-13-1,-31 12-148,-1 0 0,0-1-1,0 0 1,-1 0-1,0-1 1,0 0 0,12-16-1,14-15-2346,2 3-7348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51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75 5920,'0'0'3108,"7"-19"-223,6-27 2395,-14 37-3000,-5 22-2212,1 0 1,0 1 0,1-1 0,1 1-1,0 0 1,1 0 0,-1 20 0,7 104-179,0-64-406,-2-50 432,1 0 1,1 0-1,0 0 0,2-1 1,1 0-1,16 36 0,-21-56 75,0 0-1,-1 0 0,1 0 0,0-1 0,1 1 0,-1-1 0,0 1 0,1-1 1,-1 0-1,1 0 0,0 0 0,0 0 0,-1-1 0,1 1 0,0-1 0,1 0 1,-1 0-1,0 0 0,0 0 0,0 0 0,1-1 0,-1 1 0,0-1 0,1 0 1,-1 0-1,4 0 0,-5-1 21,-1 1 1,1-1-1,0 1 1,-1-1-1,1 0 1,-1 1-1,1-1 1,-1 0-1,0 0 1,1 0-1,-1 0 1,0-1-1,1 1 1,-1 0-1,0 0 1,0-1-1,0 1 1,0 0-1,0-1 1,0-1-1,13-34 464,-11 29-363,13-50 121,-3-1 0,-3 0 0,-2-1 0,1-76 0,1 21-232,-10 113 77,1 34-350,2 0 213,13 62 0,26 63-109,-37-138 164,14 46 11,3 2 41,-4 0-1,-3 2 1,6 72 0,-19-117 101,-1 1 0,-2 0 1,0 0-1,-6 28 0,3-36-43,0-1-1,-1 0 1,-1-1-1,0 1 1,-1-1-1,0 0 1,-12 16-1,11-18-57,-1-1 0,-1 1 0,0-1 0,0-1 0,-2 0 0,-22 18 0,30-27-43,1-1-1,0 1 1,-1-1-1,1 0 0,-1 0 1,1-1-1,-1 1 0,0-1 1,1 0-1,-1 0 1,1 0-1,-7-1 0,-5 1 9,-32-3-537,-57-9 0,29 2-1090,70 8 1470,-1 1-1,1-1 1,0 1 0,0-1-1,0-1 1,0 1-1,0-1 1,0 0-1,-7-5 1,-39-37-3488,44 39 2434,-15-17-2442,-33-40 0,18 19 1167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5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1588 1 11296,'-112'140'1940,"74"-99"-1329,-3-2 0,-52 39 0,-13 12-114,-63 71 342,-130 116 317,129-153-456,54-42-396,-218 154 693,237-166-2216,85-58-1919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1304 0 10040,'-26'34'931,"-3"-1"0,-32 29 0,19-26-276,-2-1 0,-69 41 1,55-38-546,-615 472-133,594-447-96,-70 61-5519,120-97 85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5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1 7176,'4'7'683,"8"17"7354,-38-14-6999,11-3-961,0 0 1,1 1-1,0 0 0,0 1 1,1 1-1,-20 18 0,-80 92 197,96-99-283,0 2-1,2 0 0,-24 47 0,24-38 5,0 6 3,14-28 2,3 1 0,-4 1-20,2 1 0,0-1-1,0 1 1,1-1-1,1 1 1,0-1-1,1 0 1,6 19-1,-7-28 8,0-1 0,-1 0-1,1 1 1,0-1 0,0 0-1,0 0 1,0 0 0,1-1-1,-1 1 1,0-1-1,1 1 1,0-1 0,-1 0-1,1 1 1,-1-1 0,1-1-1,0 1 1,0 0-1,0-1 1,0 1 0,-1-1-1,1 0 1,0 0 0,0 0-1,0 0 1,0-1-1,0 1 1,-1-1 0,5-1-1,4-1 5,0 0-1,0-1 1,0-1-1,0 1 0,18-13 1,-14 7 4,71-47-806,-30 12-3269,-33 25-3773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53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43 4664,'0'0'12361,"0"0"-12316,0-1 1,0 0-1,1 0 1,-1 0-1,0 1 1,0-1-1,0 0 1,-1 0-1,1 0 1,0 1-1,0-1 1,0 0-1,-1 0 1,1 1-1,0-1 1,-1-1-1,-2 0 16,-7-12 325,4 5-312,-5 6-74,8 3-6,1 0-1,-1 1 1,0 0-1,0 0 1,0 0-1,1 0 1,-1 0-1,0 0 0,1 1 1,-1-1-1,1 1 1,0 0-1,-1-1 1,1 1-1,-3 4 0,1-2-11,0 1 0,0-1-1,1 1 1,0 0 0,0 0-1,0 0 1,-2 7-1,-3 13-140,1 0 0,1 1 0,1-1 0,1 1 0,0 48 0,4-73 131,-1 0 0,1 0 0,0 0 0,0 1-1,0-1 1,0 0 0,1 0 0,-1 0 0,0 0 0,0 0 0,1 0 0,-1 1 0,0-1 0,1 0 0,-1 0 0,1 0 0,0 0 0,-1 0 0,1 0 0,0-1-1,-1 1 1,1 0 0,0 0 0,0 0 0,0-1 0,0 1 0,0 0 0,0-1 0,0 1 0,0-1 0,0 1 0,0-1 0,0 0 0,0 1 0,0-1-1,1 0 1,-1 0 0,0 0 0,0 1 0,0-1 0,0-1 0,0 1 0,1 0 0,0 0 0,2-1 0,-1 0 1,0 0 0,0 0-1,0 0 1,0 0-1,0-1 1,0 1-1,0-1 1,0 0-1,0 0 1,0 0 0,-1 0-1,1-1 1,1-2-1,10-16-6,-1 0-1,-1-1 1,-1 0-1,-1-1 1,12-44 0,-2-17 1171,-20 82-263,-9 35-1083,5-1 186,2-1 0,2 0 0,1 1 1,1-1-1,10 53 0,13 28 43,-15-76-13,-2-1 0,5 63 0,-12-94-4,0 18 23,7 43 0,-6-51 167,-1 1 0,0-1 0,-3 24-1,1-5 371,1-30-489,-1 0-1,1 0 1,-1-1-1,0 1 0,0 0 1,0-1-1,0 1 1,0-1-1,-1 1 0,1-1 1,-1 0-1,1 1 1,-1-1-1,-4 4 0,-23 18 23,28-23-98,-1 1 2,0-1 0,0 0 0,0 0 0,-1-1 0,1 1 1,0 0-1,0-1 0,0 1 0,-1-1 0,1 1 0,0-1 0,0 0 0,-1 0 0,1 0 0,0-1 0,0 1 0,-4-1 0,-38-15-188,26 8 36,9 5-115,1-1 0,0 0 0,0 0-1,1-1 1,-1 0 0,1 0-1,0-1 1,-9-8 0,-6-10-2246,-19-26 0,32 38 1273,-15-17-5240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15:54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4848,'1'39'13806,"2"-34"-12830,3 7-3412,7 13 2560,22 31-1,6 12-371,-39-67 219,0 1 1,-1-1-1,1 0 1,0 0-1,0 1 0,0-2 1,0 1-1,0 0 1,0 0-1,0 0 1,0-1-1,0 1 0,0-1 1,0 0-1,1 0 1,2 0-1,-3 0 8,0 0 10,0 0-1,-1 0 1,1 0-1,0 0 1,0 0 0,0-1-1,-1 1 1,1-1-1,0 0 1,-1 1-1,1-1 1,0 0 0,-1 0-1,1 0 1,-1 0-1,1 0 1,-1 0 0,0-1-1,1 1 1,-1 0-1,2-3 1,18-34 87,-18 31-93,12-31-14,-1-1 1,-2-1-1,-2 0 1,8-62-1,-17 76 219,-1 14-407,6 26 205,45 152 319,41 224 1,-77-319-22,7 45 323,-22-111-602,0-1 1,-1 1-1,1 0 0,-1-1 0,0 1 1,0 0-1,0-1 0,-1 1 1,0-1-1,0 1 0,0-1 0,-5 8 1,-32 39 120,37-49-146,0-1-1,0 1 1,-1 0 0,1-1 0,0 1 0,-1-1 0,1 0-1,0 0 1,-4 1 0,0 1-65,5-3 22,0 0 1,1 0-1,-1 0 0,0 0 1,0 0-1,0 0 0,1 0 1,-1 0-1,0 0 0,0 0 1,1-1-1,-1 1 0,0 0 0,0 0 1,1-1-1,-1 1 0,0 0 1,1-1-1,-1 1 0,0-1 1,1 1-1,-1-1 0,1 1 1,-1-1-1,1 1 0,-1-1 0,1 0 1,-1 1-1,1-1 0,0 0 1,-1 1-1,1-1 0,0 0 1,-1 0-1,1 1 0,0-1 1,0 0-1,0 0 0,0 0 0,-2-3 38,-12-31-1936,-12-47-1,5 12-370,-3-2-2994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27:50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92 421 992,'0'0'23,"0"0"0,0-1 1,0 1-1,-1 0 0,1 0 1,0 0-1,0-1 0,0 1 0,0 0 1,0 0-1,0 0 0,0-1 0,0 1 1,-1 0-1,1 0 0,0 0 0,0 0 1,0-1-1,0 1 0,-1 0 1,1 0-1,0 0 0,0 0 0,0 0 1,-1 0-1,1 0 0,0 0 0,0-1 1,0 1-1,-1 0 0,1 0 0,0 0 1,0 0-1,-1 0 0,1 0 0,0 0 1,0 0-1,0 0 0,-1 1 1,1-1-1,0 0 0,0 0 0,-1 0 1,1 0-1,0 0 0,0 0 0,0 0 1,0 0-1,-1 1 0,1-1 0,0 0 1,0 0-1,0 0 0,-1 1 1,-16 13 2494,-5-1 4144,19-16-6499,-1 0 1,1-1-1,-1 1 1,1-1-1,0 1 1,0-1-1,1 0 1,-1 0-1,1 0 1,0 0-1,0-1 1,0 1-1,1 0 1,-1-1-1,1 0 1,0 1-1,0-1 1,1 1-1,-1-1 1,1-9-1,0 6-151,1 0 0,-1 0 0,1 0 0,1 0-1,-1 0 1,1 1 0,1-1 0,-1 0 0,1 1 0,1 0 0,-1-1 0,6-6 0,-3 6-14,0 0 1,1 1 0,-1 0-1,2 1 1,-1-1 0,1 2-1,-1-1 1,2 1 0,-1 0-1,1 0 1,-1 1 0,1 0-1,0 1 1,0 0 0,1 0-1,-1 1 1,1 0 0,-1 1-1,12 0 1,-19 1-291,15 7-104,-6 0 322,-1 0 1,0 1-1,0 0 1,-1 0-1,0 1 0,0 0 1,7 11-1,-7-8 46,1-2 1,0 1-1,1-1 0,14 11 0,-21-19 32,0 1 0,1-1-1,0 1 1,-1-1 0,1-1-1,0 1 1,0-1 0,0 1-1,0-1 1,0-1 0,0 1-1,0-1 1,0 0 0,0 0-1,0 0 1,6-2 0,2 0 98,-1-1 1,1 0 0,-1-1 0,0 0-1,-1-1 1,1 0 0,-1-1 0,0-1-1,0 1 1,-1-2 0,1 1 0,-2-2-1,1 1 1,-1-1 0,14-18 0,94-105 477,-108 121-670,-3 4-62,0 1 0,0 0 1,1 0-1,0 0 0,14-9 1,-8 1-1342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27:51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1 259 992,'0'-2'185,"0"0"-1,0 0 1,0 0-1,0 0 1,1 1-1,-1-1 1,1 0-1,-1 0 1,1 0 0,0 1-1,-1-1 1,1 0-1,0 0 1,0 1-1,2-3 1,24-31 4391,-19 25-3709,62-77 1999,-65 84-2871,7-2 4,-4 1-31,1 0 1,-1 0 0,1 1 0,-1 0 0,1 1 0,0-1 0,0 2-1,12-2 1,-12 2 22,55 3 596,-59-1-616,1 1-1,0 0 1,-1 1 0,1-1-1,-1 1 1,1 0 0,-1 1-1,5 4 1,16 8 228,-19-12-216,0-1 1,-1 0 0,1-1 0,0 0-1,1 0 1,-1 0 0,0-1-1,0 0 1,1-1 0,-1 1 0,1-1-1,-1-1 1,8 0 0,-11 0-229,0 0 1,0 0 0,1 0-1,-1-1 1,0 1 0,-1-1-1,1 0 1,0 0 0,0-1 0,-1 1-1,1-1 1,-1 1 0,0-1-1,0 0 1,0 0 0,0-1-1,-1 1 1,1-1 0,-1 1-1,0-1 1,0 0 0,0 0-1,0 0 1,1-4 0,8-22-2359,-3 5 1190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07.6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33 992,'0'0'0,"6"8"9,-2-4-11,-2-1 12,17 4 7851,-14-7-6957,1 0-1205,0 0 1030,2 0-894,-1 1 826,1 2-826,-1 0 920,1 2-947,-1 0 969,1 2-972,-2-2 787,-1-1-733,-1-2 706,-1 3-706,2 1 828,2 3-863,2 3 889,2 1-892,0 1 913,2 1-918,1 0 929,2 1-932,1 0-998,0 2 1550,1 1-1817,-2 0 1815,0-1 230,-1-2-814,-2-1 1116,0 1-1119,-1-2 793,0 2-700,-1-1 654,0 0-654,-1-1 169,0-1-30,-1 2-31,2 1 28,2 3-7,2 3 2,0 1 0,-1-1 0,0 0 252,-1-2-324,0-1 360,1 1-360,1 1-14,2 2 121,-1 1-174,0-2 174,-1-2-6,-3-2-42,2 0 76,1 4-79,3 3 164,2 5-188,0 0 200,-1-3-200,-4-7 526,-5-6-619,-1-1 666,1 3-666,3 5 116,1 7 41,2 3-111,-1-2 108,-2-5-3,-2-4-26,-2-3 40,0-1-40,0-1 68,1 2-76,0 1 80,-2-2-80,0-1-23,-1-1 52,0 1-66,1 5 66,2 4-94,4 5 102,0 1-106,-2-3 106,-2-6-3,-3-7-26,-1 0 49,3 2-52,2 6 213,5 7-258,1 2 280,0-2-280,-3-2 74,-1-6-15,-1-2-14,1-1 14,0 2-14,4 2 14,-1-1-4,0-1 1,-4-4 46,-4-6-59,0 0 66,1 3-66,3 2-83,5 5 125,0 1-137,0 1 135,-2-2-31,-4-3 1,-3-4 14,0-1-14,-1 1-33,2 1 47,1 0-54,1 2 54,0 1 133,3 1-187,-1-1 223,0 1-225,0 0 226,2-1-226,0-1 226,0 2-226,1 0 226,0 3-226,-2 0 226,-1 0-226,-1-2 114,-3 0-82,1 0 66,-1 0-66,2 1-27,2 2 53,2-1-57,-2-1 55,1 0-26,-1 0 18,1-1-14,-1 2 14,2 2-5,0 3 2,0 0 10,-1-2-13,-3-2 471,-1-1-601,1 1 666,2 5-666,2 5 237,4 3-115,-1 1 63,-1-4-65,-3-5 19,-3-6-6,-1-2 0,2 2 0,0 4 448,2 4-576,0 1 640,-1-2-640,-1-2-153,-1-4 380,0-1-485,0 0 482,1 0-50,0 3-73,1 0 143,-2-2-145,-2-2-50,0-3 106,0 3-134,2 4 134,1 5-97,5 6 86,-1 1-80,1-4 80,-3-4-52,-2-5 44,-1-2-40,2 4 40,4 3 156,5 4-212,1 0 250,-1-2-253,-4-3 76,-3-5-25,-3 0 0,1 3 0,2 3 0,3 4 0,1 0 10,-1 0-13,-3-3-42,-2-3 58,-2 0-57,-1-2 55,0 0-17,0 3 6,0-1 0,0-1 0,0-1 0,0-2 0,2 2 0,2 5 0,2 4 28,2 6-36,-1 0 50,-2-3-53,-1-5 147,-3-7-173,1-1 195,1 0-198,3 3 88,1 3-56,2 1 50,-2-2-53,-2-2 222,-2-4-270,-2 0 294,-1 2-294,1 1 88,0 3-29,1 1 10,0 0-13,0-1-248,1-1 323,1 1-360,3 0 360,3 1-98,5 4 23,0-1 23,-2-3-25,-3-3 213,-2-2-267,0 1 303,3 5-305,-1 3 45,-3 4 29,0 2-66,0-3 66,0-3-206,1-4 246,-1-5-266,0-2 266,-1-3-89,0 2 39,-2-1-14,-2 0 14,0 0 201,1-2-263,0 0 303,-1 0-305,0 0 101,-1 0-43,-1-1 14,-3-2-14,-3-3 60,1 0-73,-2-2 80,0 0-80,0-2 164,1 3-188,-1-2 200,1 1-200,-1-1 60,3 3-20,0-1 0,1 2 0,1 0 0,1 3 0,0 1 10,2 0-13,1 1 350,1 1-446,-1 0 503,2 0-505,-2-1-54,-1 0 214,0 0-294,-2-1 294,1 0-182,-1-1 150,-1-2-125,0 0 122,-2-4-138,0 1 143,-2-2-137,1-1 135,-1-1-41,2 1 14,-1-2 0,1 2 0,-1-2 28,-1-1-36,-1-2 40,-1-1-40,-1-1 40,-1-1 2,0 0-45,-1 0 138,2 2-162,0 0 174,2 3-174,0 1 80,2 3-53,0-1 50,1 1-53,-1-1 16,-2-2-5,0-2 0,-1-1 0,-1-1 486,-1-3-561,-1 0 426,3 4-514,0 0 139,4 4 27,-1-1-5,2 3 2,0-1 336,-2-2-432,-1-2 480,-1-1-480,-2-2 144,0 0-48,-1-1 0,-1-1 0,1 1-130,0 0 167,-1-1-142,2 4-397,1 0 96,0 2 507,0 0 175,3 5 2781,-7-14-3733,-2-2 726,-2-4-45,-1-1-17,0-1 15,0 2-98,-1-1 122,2 2-134,-1 0 134,2 1-41,0-1 14,0 1 0,0-1 0,1 1-9,-2 0 12,1 2-14,-1-2 14,1 1 145,-1-2-191,1 2 223,-1-3-225,0 1-7,-1-1 73,-1-1-97,-1-2 95,-1-1 214,-1-1-302,0 0 346,-1 0-346,4 4 103,-2-1-34,0 0 10,0 1-13,0-1-145,0-2 191,2 4-205,-1-2 202,2 3-69,-1-1 32,2 3-14,-1-1 14,2 2-266,-2-2 338,2 1-374,-2-2 374,2 2-94,1 1 14,1 2 35,-1-2-38,0-3 106,-1-2-125,-1-1 143,0 0-145,0 2 53,0-1-27,0 3 14,0-3-14,-1-1 4,1-1-1,0-2 0,0-1 0,1 1-46,-1 0 59,0 0-57,-1 0 55,-1 0-26,-1-2 18,-1 2-14,0 0 14,2 3 33,0 2-47,1 0 54,0-1-54,-1-1 7,-1-2 7,1 2-14,0-1 14,1 3-14,3 2 14,1 4-14,-2-2 14,-1-1 33,-1-3-47,2 1 54,-3-1-54,2 1-2,-2 0 18,1 2-17,-3-2 15,-1 0-23,-2-1 25,0-2-17,1 1 15,0-1-23,1 0 25,2-1-17,0 0 15,0-2-163,-1 0 205,0-1-217,1 1 215,0 0-65,1 1 22,0-1 0,0 1 0,-1-2 38,-1-1-49,0 0 63,-1 2-65,1 1-27,0 1 53,2 1-57,0-1 55,1 0-147,0-3 173,-1-2-177,-1 1 175,0-1 78,-1-1-150,1 0 195,0 1-198,1 1 51,1-1-8,1 1-14,-1 1 14,0 0 42,0 1-58,-1 1 66,0 1-66,3 3 94,-2-1-102,0 0 115,-1-3-118,-1-2 18,-1-1 11,0 0-17,0 0 15,0 1 350,-1 0-454,1 1 515,-1 0-518,1 0 156,1 1-52,1 1 0,0 0 0,1-2-9,-1-1 12,1-1-14,0 1 14,1 0-313,-1 2 398,0-2-430,0 1 427,1 3-128,1 3 43,2-2 0,0-4 0,-1-4 0,-4-5 0,-1-1 0,0 2 0,3 4 0,0 2 0,-1 3 0,1-1 0,-3-2 10,-3 0-13,-1-1 23,0 1-25,1 0-67,2 3 93,0-3-106,-1-1 106,-1-1-125,-4-3 131,1 1-125,0 0 122,0 2-54,2 1 35,-1 1-17,-1-1 15,0-1 135,0-1-178,1 1 200,0 1-200,0-1 32,-1 0 16,0 1-30,0 2 27,4 4-8,0-1 3,1 1 10,0 1-13,-1-2 359,-2-1-457,0-1 515,0-1-518,0 1 166,1 1-65,0-1 23,1-1-25,2 2-77,3 4 106,-1-2-110,-1-4 107,-2-3-190,-2-3 214,-1-1-217,0 0 215,1 2-317,1 3 346,1 0-360,1 2 360,-1-2-98,1 0 23,-1 1 23,1 0-25,0 2-2,1 1 10,2 4-14,0 0 14,2 3-14,0-2 14,1 0-14,0-2 14,0 0 33,1-3-47,0 0 63,0 0-65,1 3 225,-3-1-271,-1 1 303,-1-1-305,1 0 119,0 0-66,1 0 50,1 0-53,-1 0 7,2-1 7,-1 0-14,-1-1 14,0 4-266,1-2 338,1 2-374,-2 0 374,-1-1-113,-2-2 38,0 0 0,-1-1 0,-1-1 0,0-1 0,0-1 0,2 2 0,1 0 28,-1 2-36,0 0 50,-2 0-53,0 0 26,0 0-18,-1-2 14,0 1-14,1-1 4,-2-1-1,1 0 10,0 1-13,2 0 32,2 0-37,1-1 40,-1 0-40,0-1 3,0 1 8,0-1-5,0 0 2,0 1-140,1-1 180,0 1-190,-1 0 187,-1 0-46,1-1 6,-2 0 14,0 3-14,1 3 4,1 0-1,1 4 10,0-3-13,1-1 144,-1 0-181,0 0 200,-1-2-200,0-1 144,-2-2-128,0 0 120,0 1-120,-1 1 270,0 1-313,2 4 343,-1-2-345,2 2-9,-2 0 110,1 2-160,-2-3 160,0-2-57,0-1 28,1 0-14,1 0 14,2 2-42,-1-1 50,0 1-45,-1-1 42,-2 0-142,0-1 171,0 0-177,-1-2 175,1-1-15,0-1-31,1-1 63,-1 0-65,1 1 19,-1 0-6,1 1 0,-1 0 0,0 0-46,0-1 59,1 0-57,-2-1 55,0 1-45,0-1 42,0 0-40,-1 1 40,2 0-2,0 1-9,1 0 23,0-1-25,1 0 7,-1-2-2,0 0 10,-1 2-13,1 1 294,0 1-374,0 0 414,0 0-414,1-1 171,0-1-101,1 0 66,0 0-66,1 0 10,-1 1 6,-1 0-5,0 0 2,0 0-28,-1 1 36,1-1-40,0 1 40,0 0-226,-1-1 279,0 0-297,-1-3 295,-1-1-98,1-3 42,-1 0-5,2 0 2,-1 1-149,0 2 192,1 1-205,1 3 202,0 0-69,1 0 32,-1 0-14,-1 0 14,-1-1 79,-1 1-106,0 0 120,0 1-120,1 0 195,-1-1-216,1-1 226,0 2-226,-1 1 235,-2 0-238,1 1 240,-1 0-240,-1-1 63,1 0-12,0 0-14,1-1 14,0 0-145,0-2 182,1 0-200,-1-1 200,1-1-153,1 0 140,0 0-134,1 1 134,3 5-41,-1 1 14,1 3 0,-1-2 0,-1 0-429,-1-2 552,0-1-614,0 1 614,2 3-73,-1 0-82,1 2 160,0 1-160,1 1 319,-1-1-364,2 1 386,-1-2-386,1 2 87,-2-3-2,1 2-40,-3-2 40,1 1-2,-3-2-9,2 1 14,-3-1-14,3 1 163,-2-1-205,2 3 226,-2-4-226,0 0 21,0-2 37,1 0-57,1-1 55,0 1-82,1 0 90,1 3-85,0-1 82,0 2-61,-1-1 56,-1-2-54,0 1 54,1 2-315,0-1 389,1 3-426,1-2 426,1 2-118,-1-1 30,1 0 14,0 0-14,1 1 210,0 2-266,2 1 294,0 2-294,0 1 88,-2-2-29,-1 1 0,-1-3 0,1 1 0,0 0 0,2 1 0,0 1 0,1 1 355,-2-3-456,0 0 515,-1-2-518,1 0-189,-1-1 392,1 1-494,1 1 494,0 2-102,1 1-10,1 1 66,-1 0 43,2 1-125,-1 1 146,0-1-146,0 0 109,0 0-24,0 0-75,0 1 22,0-2 13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3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0 722 7712,'44'49'6094,"-56"-57"-5563,-10-9 4275,22 15-4782,1 0-1,0 0 1,-1 0-1,1 0 1,0 0-1,0 0 0,0 1 1,0-1-1,0 0 1,1 1-1,-1-1 1,0 1-1,1-1 1,2-1-1,-2 1 35,18-21 66,2 2 0,0 1 1,2 0-1,0 2 1,1 1-1,35-19 0,241-107 91,-222 117-336,102-47 27,-156 63 57,15-8-58,-38 16 819,-1 1-808,4-9 1266,8-5-1974,11 7 673,-22 7 54,-1-13-447,0 1 510,0-31 67,-1 40-43,1 0-1,-1-1 1,0 1 0,-1 0-1,1 0 1,-1 0 0,1 0-1,-1 0 1,0 0 0,-1 0-1,1 0 1,-1 0 0,-2-3-1,3 2 28,-1 0-1,1 0 0,0 0 1,0-1-1,1 1 1,0-8-1,-2-4 27,2 16-71,0 1 1,0-1 0,-1 0 0,1 0 0,0 0-1,-1 0 1,1 0 0,0 1 0,-1-1 0,1 0-1,-1 1 1,0-1 0,1 0 0,-1 1-1,1-1 1,-1 0 0,0 1 0,0-1 0,1 1-1,-1-1 1,-1 0 0,-11-8 110,11 6-148,-4-3 195,0 0 0,-1 0-1,0 1 1,-7-5 0,33 11-3019,37 12 2990,-14-4-252,-12-4 105,-16-3-32,0 0-1,0 1 1,0 1-1,16 6 0,-28-9 71,-1 0 0,1 0 1,-1-1-1,1 1 0,-1 0 0,1 0 0,-1 0 0,0 1 0,0-1 0,0 0 0,1 0 0,-1 1 0,0-1 0,-1 1 0,1-1 0,0 1 0,0-1 0,-1 1 0,1-1 0,-1 1 0,1-1 0,0 3 0,-1 1 68,0 0-1,-1-1 1,1 1-1,-1-1 0,0 1 1,-2 6-1,-1 5-245,-2 15 163,-1 0 1,-2-1-1,-12 30 0,8-30-59,4-7 44,-2 0 0,0-1 0,-16 23 0,1 12 370,24-53-360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6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0 12912,'5'17'-26,"-1"-4"-93,1 0 0,0 0 0,0-1-1,1 1 1,1-1 0,0-1 0,9 13 0,-17-53-192,-1 8 1614,1 14-769,1 0 0,-1 0 0,0-1 0,-1 1 0,1 0 0,-7-14 2531,5 38-3098,-9 38 164,2-1 0,-2 59 0,0 150 73,11-244-203,-1-1-1,-1 0 1,-1 0 0,-6 19-1,5-21 16,1 0 0,0 1-1,1 0 1,-1 23-1,5-38-54,-1 0 0,0 0 0,0 0-1,0 0 1,0 0 0,0-1 0,0 1 0,0 0-1,-1 0 1,1 0 0,-1 0 0,1 0-1,-1-1 1,0 1 0,0 0 0,0 0-1,0-1 1,0 1 0,0-1 0,-2 3-1,1-3-88,2-4-376,0-2 500,1 1-1,0-1 0,0 0 0,1 0 0,-1 1 0,1-1 0,0 1 0,0-1 0,1 1 1,-1 0-1,1 0 0,0 0 0,0 0 0,5-4 0,10-10-29,31-25 1,-18 16-23,6-5 53,-8 6 8,35-39 0,-52 53-19,-1 1 0,2 1 0,0 0 0,0 1 0,0 0 0,27-12 0,-19 10-216,32-23 2803,-56 34-2546,-7-3-26,6 3-6,1 1-1,0-1 1,0 1 0,0 0-1,0-1 1,-1 1-1,1 1 1,0-1-1,1 0 1,-1 1-1,-5 3 1,-5 2-66,-72 30 17,83-36 398,-2 1-138,2-1-202,0-1 0,0 1 0,0 0-1,0-1 1,1 1 0,-1 0-1,0 0 1,0 1 0,1-1 0,-1 0-1,1 1 1,-1-1 0,1 0-1,-1 1 1,1 0 0,0-1 0,0 1-1,0 0 1,0 0 0,0-1 0,0 1-1,1 0 1,-2 4 0,1 3-25,0 0 1,1 1 0,0-1 0,1 1 0,0-1-1,0 0 1,1 1 0,0-1 0,0 0-1,1 0 1,1-1 0,-1 1 0,1 0 0,1-1-1,0 0 1,0 0 0,10 12 0,-5-5 131,0 0-1,-1 2 1,-1-1 0,8 25 0,-12-33 0,-3-5-113,1 1 0,0-1 0,0 0 1,1 0-1,-1 0 0,0 0 0,1 0 0,0 0 0,0-1 1,0 1-1,4 2 0,11 9 68,-17-12-33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6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8248,'26'34'7976,"-26"-35"-7955,0 0 1,1 0 0,-1 0 0,1 0 0,-1 0 0,1 0 0,-1 0 0,1 0 0,0 0 0,-1 0 0,1 1 0,0-1 0,-1 0 0,1 0 0,0 1 0,0-1 0,0 1 0,0-1 0,0 1 0,0-1 0,1 0 0,28-11 222,-19 9-212,18-8 4,0 3 0,1 0 0,0 2-1,52-4 1,-64 9 29,-1 1-1,1 0 1,29 6 0,-32-4-568,1 0 0,0-1 0,0 0 0,20-3 0,-2-4-6321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7896,'1'5'485,"0"-1"1,0 0-1,0 0 0,1 1 1,-1-1-1,1 0 1,4 5-1,0 3 961,-21-43 3492,19 33-5156,192 103 40,-141-73 154,18 18 177,-21-13 88,-40-25 1091,-20-4-68,-3 0-1427,-71 57 446,80-62-283,-23 13-6,22-15-301,1 1-1,0 0 0,0 0 0,0 0 0,0 0 0,0 0 0,0 0 1,0 1-1,-2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1406 0 9240,'-108'101'639,"-239"214"3315,156-143-3356,-43 37-476,168-156-3,-124 77 1,127-94-47,-112 71-1725,143-86-7321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26 9328,'0'1'111,"0"-1"0,-1 1 0,1-1 0,0 1 0,0-1 0,-1 1 1,1-1-1,0 1 0,0-1 0,0 1 0,0 0 0,0-1 0,0 1 0,0-1 1,0 1-1,0-1 0,0 1 0,0-1 0,0 1 0,0 0 0,0-1 0,1 1 1,-1-1-1,0 1 0,14 1 3307,-6-2-4349,12-1 763,0-2 0,1 0 0,33-10 0,34-5-8856,-69 15 7071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10040,'41'-26'-7,"-31"21"-119,-1-1 1,1 0-1,-1-1 1,10-10-1,-19 17 174,0 0-1,0 0 1,0 1 0,-1-1 0,1 0-1,0 0 1,0 0 0,0 0-1,0 1 1,0-1 0,-1 0-1,1 0 1,0 0 0,0 0-1,0 1 1,0-1 0,0 0 0,0 0-1,0 0 1,0 1 0,0-1-1,0 0 1,0 0 0,0 1-1,0-1 1,0 0 0,0 0-1,0 0 1,0 1 0,0-1-1,0 0 1,0 0 0,0 0 0,0 1-1,0-1 1,0 0 0,0 0-1,1 0 1,-1 1 0,0-1-1,0 0 1,12 4 1584,15-3-307,-1-5-1193,10-1-1035,-9-2-4786,-9 2 4405,4-3-2129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6816,'-55'78'0,"50"-76"1794,2-15 1385,-1 14-2972,0 0 0,0 0 0,0 1 0,0-1 0,1 1 0,-1 0 0,1 1 1,-1-1-1,1 0 0,-1 1 0,1 0 0,0 0 0,0 0 0,1 0 0,-1 0 0,-3 6 0,-10 9 146,-29 30 723,-62 85 0,89-106-761,2 0 0,0 1-1,2 1 1,1 0-1,-14 47 1,10-7-9,3 1 0,-6 75-1,14-96-107,3-34-188,1 0 1,1 0 0,0 1-1,3 29 1,2-16-12,2 0 0,1-1-1,1 0 1,1 0 0,2-1 0,14 26 0,-17-38-372,0 0 0,1-1 0,1 0 0,0-1 0,1 0 0,0 0 0,1-1 0,1-1 0,0 0 0,0-1 0,1 0 0,17 9 0,5-2-1812,22 11-6635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0 992,'-6'16'246,"-17"52"3691,21-62-3618,1 0-1,0 0 1,1-1 0,-1 1 0,1 0-1,0 0 1,1-1 0,-1 1 0,1 0-1,2 6 1,0 3 244,0 0 1,-1 0-1,0 0 0,-2 28 1,2 13-4,8 147 755,5 38-696,-3-197-813,-18-71-11131,6 21 11183,0 0 1,0 0-1,1-7 0,0-4-189,-1 10 892,1-1 1,0 1-1,1 0 1,0 0-1,0 0 1,0 0-1,1 0 0,0 0 1,4-5-1,41-62 1052,-25 40-941,-8 11-6,48-69 1912,-56 83-2429,0 1 0,1 0 0,0 0 0,0 1 0,0 0 0,1 0 0,16-8 0,-1-3 189,-22 16-169,1-1 0,0 1 0,0 0 0,0 0 0,0 0 0,0 0 0,0 0 0,4-1 0,16-2 132,-15 7-233,-15 10-77,-9 3 179,-9 10-142,-1-1 1,0-2 0,-2 0 0,-1-2 0,-60 33-1,64-41 134,20-9-101,0 0 0,-1 0 0,0 0 0,0-1 0,1 0 0,-8 1-1,12-3-31,1 0-1,-1 0 0,0 1 1,1-1-1,-1 0 0,0 0 0,1 0 1,-1 1-1,0-1 0,1 0 1,-1 1-1,1-1 0,-1 1 0,0-1 1,1 1-1,-1-1 0,1 1 1,0-1-1,-1 1 0,1-1 1,-1 1-1,1 0 0,0-1 0,-1 1 1,1 0-1,0-1 0,0 1 1,0 0-1,-1-1 0,1 1 0,0 0 1,0-1-1,0 1 0,0 0 1,0-1-1,0 1 0,0 0 0,1-1 1,-1 1-1,0 0 0,0 0 1,0-1-1,1 1 0,-1-1 0,0 1 1,1 0-1,17 33-45,-16-32 120,13 20 32,1-1 0,1-1 0,1-1 0,0 0-1,2-1 1,0-1 0,1-1 0,0-1-1,2-1 1,28 14 0,-41-23-27,0 1 0,0 1 0,9 7 0,12 8-1304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19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0 10488,'-28'5'175,"21"-5"-17,0 2 0,0-1 0,0 0 0,0 1 0,0 1 1,0-1-1,-11 7 0,17-8-105,0-1 0,0 1 0,0 0 1,0 0-1,0 0 0,0 0 1,0 0-1,1 0 0,-1 1 0,0-1 1,0 0-1,1 0 0,-1 1 0,1-1 1,0 0-1,-1 1 0,1-1 0,0 0 1,-1 1-1,1-1 0,0 0 1,0 1-1,0-1 0,1 0 0,-1 1 1,0-1-1,1 2 0,15 45 1103,-7-24-294,-3-6-586,-4-13-160,0-1-1,0 1 0,-1 0 0,1 1 0,-1-1 0,0 0 1,-1 0-1,1 1 0,-1-1 0,0 0 0,0 0 0,0 1 1,-1-1-1,0 0 0,0 0 0,-1 1 0,1-1 0,-1 0 1,-3 6-1,-24 31-339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0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7 664 9504,'-2'4'142,"1"-1"0,0 1 0,0 0 0,1 0 0,-1-1 1,1 1-1,-1 0 0,1 0 0,1 0 0,0 5 0,-1-8-75,1 0-1,0 0 1,0 1-1,0-1 0,0 0 1,0 0-1,0 0 1,0 0-1,0 0 0,0 0 1,0 0-1,1 0 1,-1 0-1,0-1 0,1 1 1,-1 0-1,0-1 1,1 1-1,-1-1 0,1 0 1,-1 1-1,1-1 1,-1 0-1,1 0 0,-1 0 1,1 0-1,-1 0 1,4-1-1,4 1 205,0-1 0,0 0 1,0 0-1,0-1 0,-1-1 0,1 1 1,0-1-1,-1-1 0,0 1 0,12-8 0,-6 2-136,-1 0 0,0-2 0,-1 1 0,0-1 0,13-16 0,6-14-381,-1 0-1,40-76 0,-68 113 243,16-30-172,-1 0 0,22-65 0,-34 85 109,-1-1 0,-1 1 0,0-1 0,-1 1 0,-1-1-1,0 0 1,-1 0 0,-1 1 0,0-1 0,-5-20 0,5 31 147,0 0 1,0 1 0,-1-1 0,0 0 0,1 1 0,-1 0-1,0-1 1,-1 1 0,1 0 0,-1 0 0,1 0 0,-1 0-1,0 0 1,0 1 0,0-1 0,0 1 0,-1 0-1,1 0 1,-1 0 0,1 0 0,-1 1 0,0-1 0,1 1-1,-1 0 1,0 0 0,0 1 0,0-1 0,0 1 0,0 0-1,0 0 1,0 0 0,0 0 0,0 1 0,1-1 0,-1 1-1,0 0 1,0 0 0,0 1 0,1-1 0,-1 1 0,1 0-1,-1-1 1,1 2 0,-1-1 0,1 0 0,0 1 0,-4 4-1,-10 13 45,0 1 0,2 0-1,0 1 1,2 1 0,0 0-1,1 1 1,-15 48 0,9-11 212,3 0 1,-9 75 0,20-83-184,2 0-1,6 71 0,-1-53 179,-3-66-381,0-1 0,0 1 1,1 0-1,0 0 0,0 0 0,0 0 1,1-1-1,-1 1 0,1-1 0,0 1 1,0-1-1,1 0 0,-1 1 0,1-1 1,0-1-1,0 1 0,6 5 0,-4-5 24,0 0 0,1-1 0,-1 0 0,1 0-1,0-1 1,0 1 0,0-1 0,0 0 0,0-1-1,0 1 1,0-1 0,12 0 0,-4-1-218,0 0 0,0-1 0,0 0 0,-1-1 0,1-1 0,0 0 0,-1-1 0,26-10 0,-12 1-1562,-1-2 1,0 0-1,31-25 1,-14 8-4756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6728,'-1'32'92,"1"-21"48,0 0 0,0 0 1,4 19-1,14-97 5951,-18 67-6037,1 0 0,-1 0 1,1 0-1,0 0 0,-1 0 0,1 0 1,0 1-1,-1-1 0,1 0 1,-1 0-1,1 1 0,0-1 1,-1 0-1,1 1 0,-1-1 1,1 0-1,-1 1 0,1-1 1,-1 1-1,0-1 0,1 1 1,0 0-1,9 12 213,0 0-1,0 0 1,-1 1 0,-1 0-1,0 1 1,-1 0 0,-1 0 0,0 0-1,5 26 1,0 13 116,6 84 1,-14-106-289,2 34 200,-2 0 0,-11 105-1,3-127-104,-2 0 0,-2 0 0,-2 0 0,-30 74-1,-3-16 82,41-94-275,1 1 0,-2-1 0,1 0 0,-1 0 0,0-1 0,-1 1 0,0-1 0,0 0 0,0 0 0,-9 7 0,2-2-249,3-1-979,-1 0-1,-17 15 1,2-4-711,-30 30-7410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6280,'-1'7'236,"4"17"6834,-4-20-6600,-35 238 280,35-211-554,2 0 0,1 0 0,1-1-1,1 1 1,16 54 0,-17-71-142,-1 1 1,0-1 0,0 17-1,-2-18-181,1 0 0,4 23 0,-5-23-4239,-3-27 2548,-1-85-4000,2 52 4258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3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42 272 992,'-6'-53'2323,"6"42"-1587,-1 1 0,0 0-1,-1-1 1,0 1 0,0 0-1,-6-13 1,4 11 417,0 1 1,1-1-1,0 1 0,-3-24 1,8 32-1124,-1 1 0,1-1 0,0 0 0,-1 1 0,1-1 0,0 1 0,1 0 0,-1 0 0,5-4 0,29-16-3,-18 21-28,-7 1 4,0-1-2,1 0 0,-1 1 0,1 1 0,-1-1 1,1 2-1,-1 0 0,0 0 0,1 1 0,-1 0 0,-1 1 0,1 0 0,17 10 1,117 86 262,-140-97-266,-1 1 0,1 0 1,-1 0-1,0 1 0,0-1 1,-1 1-1,1-1 0,2 7 1,-6-11 1,2 2 8,-10 17-309,4-12 285,0 0 1,0-1 0,-1 1 0,1-1 0,-2 0 0,1 0 0,-1 0 0,0-1-1,0 0 1,0 0 0,-1-1 0,1 1 0,-1-1 0,0-1 0,-1 0 0,-8 4-1,0-1-182,-1-1 1,0-1-1,0 0 0,-1-1 0,1-1 0,-23 1 0,-13-13-6593,37 6 3605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7264,'-41'47'-3851,"43"-47"4159,-1-1 0,1 1 0,0 0 0,-1 0 0,1 0 0,0 0-1,-1 0 1,1 0 0,0 1 0,-1-1 0,1 1 0,-1-1 0,17 5 6682,-15 13-5499,1 6-715,-1-15-584,-1 1 0,0 0 0,-1 0 0,0 0 0,-1 0 0,0 0 0,-1 0 0,0 0 0,-2 11 0,-55 181 48,49-173-243,5-19 4,1 1 0,0 0 1,0 1-1,0 14 0,2-22-26,1 0 0,1-1-1,-1 1 1,0 0 0,1-1-1,0 1 1,0 0 0,0-1 0,0 1-1,1-1 1,-1 0 0,1 1-1,0-1 1,0 0 0,0 0-1,0 0 1,6 4 0,-3-1-75,1 0 0,1-1-1,-1 0 1,1-1 0,0 1 0,0-2 0,0 1 0,1 0 0,-1-1 0,1-1 0,9 3 0,-5-3-78,0 0 0,0-1 0,0 0 1,1-1-1,-1-1 0,20-3 1,84-21-887,-100 22 633,7 1-4567,13-3 695,-7-1 2163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1369 0 6728,'-97'72'1746,"-140"132"1,84-62-880,17-10-433,-168 124 1,115-101-208,59-58-837,25-18-1530,87-66-3966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4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16 524 13176,'-13'-21'-328,"13"20"224,-1 0 1,1 0 0,0 0 0,0 0-1,-1 0 1,1 0 0,0 0 0,0 0-1,0 0 1,0 0 0,0 0 0,0 0-1,0 0 1,0 0 0,1 0 0,-1 0-1,0 0 1,0 0 0,1 0 0,-1 0-1,1 0 1,-1 0 0,1 0-1,0-1 1,18-20-848,-14 17 988,10-13 172,-1 0 1,-1-2-1,-1 1 1,-1-2-1,-1 1 1,0-2-1,-2 1 1,9-34-1,44-128 608,-54 163-886,2-3 343,-8 14 3307,48 107-2848,25 59 591,-58-120-1903,2-1 0,39 58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5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8608,'0'0'0,"31"9"0,24 3 0,-27-4-2776,-13-6 2776,-1-2-2768,-4 0 2768,2-10 200,13 8-200,1-2-2096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5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81 263 992,'-20'11'2,"15"-10"0,0 2 0,1-1 0,-1 0 0,1 1 0,-1 0 0,1 0 0,0 0 0,0 1 0,0-1 0,1 1 0,-1 0-1,1 0 1,-3 5 0,44-7 3478,-37-2-3277,-1 0 0,1 0 0,0 1 0,0-1 0,-1 0 0,1 1 0,0-1 0,0 1 0,-1-1 0,1 0 0,-1 1 0,1 0 0,0-1 0,-1 1 0,1-1-1,-1 1 1,1 0 0,-1-1 0,1 1 0,-1 0 0,0-1 0,1 1 0,-1 0 0,0 0 0,0 0 0,8 34 1438,-4 38-980,-5-43-431,0-18-83,1 0 0,0 0-1,4 18 1,-7-2-725,1-13-2762,7-26 1802,-3 0 1355,0 0 0,-1 0 0,0-1 0,0 1 0,-1 0 0,-1-1 0,0 1 0,-4-20 1,-2-23 132,3-1 222,-1-30 5319,6 74-1593,11 14-3836,-1 1 0,0 0-1,0 0 1,0 1 0,-1 1 0,0 0-1,0 1 1,18 14 0,3 8 173,33 38 0,-63-66-222,17 20-68,-14-15 53,0 0 0,1 0 0,-1-1 0,2 0 0,-1 0 0,0 0 0,1-1 0,0 0 0,0 0 0,0 0 0,0-1 0,10 4 0,-13-5 10,0-1 1,0 1 0,0-1-1,0 1 1,0 0 0,-1 0-1,5 4 1,-5-4-60,-1 0 0,1-1 0,0 1 1,1 0-1,-1-1 0,0 1 0,0-1 0,1 0 0,-1 0 1,0 0-1,1 0 0,-1 0 0,1 0 0,-1-1 0,5 1 1,-5-1 2,0-1 0,1 1 1,-1 0-1,0-1 1,1 0-1,-1 0 1,0 0-1,0 0 1,0 0-1,0 0 1,0 0-1,0-1 1,0 1-1,0-1 0,0 1 1,-1-1-1,1 0 1,-1 0-1,1 1 1,-1-1-1,0 0 1,2-3-1,-1-3 30,0 0-1,0-1 0,-1 1 0,0 0 1,0 0-1,-1-1 0,0 1 1,-2-12-1,-13-65 110,1 36 457,-2 0 1,-1 1-1,-38-70 0,29 81 87,25 35-709,-2-1 1,-15-17-1084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16 4664,'-55'-8'-289,"32"4"1821,-4 0 4681,37 6-5039,0 0 0,0 1 1,20 7-1,-28-9-296,10 30 993,-11-27-1863,10 32 51,-1 0 0,-2 1 0,-2 0 0,3 51 0,-10-58-44,0-10-3,1 1 0,3 22 0,-3-39-12,1 0 1,-1 1-1,1-1 1,0 0 0,1 0-1,-1 0 1,1 0 0,0 0-1,0-1 1,0 1 0,0 0-1,1-1 1,-1 1 0,1-1-1,6 6 1,-4-5-31,0 1 0,1-1-1,-1 0 1,1-1 0,0 0 0,0 0-1,0 0 1,1 0 0,-1-1 0,1 0-1,-1 0 1,1-1 0,0 0 0,0 0-1,7-1 1,-1 0-199,1-2 0,0 0 0,-1 0-1,0-1 1,1-1 0,-1 0 0,-1-1 0,1-1-1,-1 0 1,20-13 0,-31 19 219,7-4-785,0 0-1,1 0 0,-1 1 1,18-4-1,7-3-2797,-19 7 227,0-1 340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6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4848,'10'2'-101,"-1"-1"-1,1 0 1,-1-1 0,1 0 0,-1 0-1,1-1 1,9-2 0,35-3 3696,-26 5-1950,-1-2-1,31-6 1,-37 4-1731,0 2 1,0 0-1,1 1 0,29 2 0,-45 1-580,0-1-1,-1 0 1,1-1-1,0 0 1,-1 1 0,6-3-1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7896,'53'-17'676,"-27"8"232,1 1 1,0 1-1,41-5 0,31-1-6,42-4 752,-70 18-3975,0 9-4095,-31 0 5268,22 5-792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7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9504,'49'21'-178,"-39"-18"90,-1 0 0,0 1 1,0 0-1,16 11 1,-77-25 4027,49 10-3120,5 4 0,15 51-362,-13-39-332,1 0 0,9 23 0,-10-31-66,77 145 1030,-75-143-1095,-2-1-1,1 0 1,-1 1-1,0 0 1,-1 0-1,0 0 1,-1 0-1,2 16 1,-3-16 5,1-1 0,1 1 1,0-1-1,0 0 0,1 1 1,0-2-1,0 1 0,1 0 0,0-1 1,1 0-1,0 0 0,0 0 1,10 9-1,-2 0 109,-13-14-1371,35-99 1612,18-103-523,-52 195 163,-1 0-1,1-1 1,0 1-1,0 0 1,1 1 0,-1-1-1,1 0 1,0 1 0,4-5-1,0-1 14,-5 7-23,-1 2 18,0 0 15,-1-1 0,1 1 0,0-1 0,0 1 0,0 0 0,0 0 0,-1 0 0,1-1 0,0 1 0,0 0 0,0 0 0,0 0 0,0 0 0,1 1 0,2 1-1,0 0 1,0 1-1,0 0 0,-1 0 1,1 0-1,-1 0 1,0 0-1,0 1 0,0-1 1,0 1-1,2 4 0,30 55 155,-15-27-123,6 16-99,-20-39 20,1-1-1,0 1 1,0-1 0,1 0-1,15 17 1,-22-28-138,4-1-25,-1 0 185,1 0 0,-1-1 0,1 1 0,-1-1 0,0 0-1,1 0 1,-1-1 0,0 1 0,0-1 0,5-2 0,-3-1 82,0 1 0,0-2 0,-1 1 0,1 0 0,7-12 0,-3 4-35,0-1 1,0 0 0,-1-1 0,-1 0-1,-1 0 1,0-1 0,-1 0 0,-1 0 0,0 0-1,4-28 1,-3-10-76,-4 29 161,1-1 1,2 1 0,0 0-1,1 1 1,11-27 0,-13 42-237,0 2-50,-1 0 1,0-1 0,0 1 0,-1-1 0,0 0 0,1-14 0,5-6-11852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16 439 992,'-5'-19'0,"2"10"2,1-1-1,0 0 1,0-1-1,0-13 1,23 41 7911,-4 1-6225,-16-18-1567,1-1 1,-1 1-1,0-1 1,1 0-1,-1 0 1,0 0-1,1 0 0,-1 0 1,0 0-1,0 0 1,0 0-1,0 0 0,0 0 1,1-3-1,50-104 1429,19-42-1349,-30 44-654,-40 103 1222,13 0 189,-12 2-871,0 0 0,-1 0 1,1 1-1,0-1 0,0 1 0,0 0 1,0-1-1,1 1 0,-1 0 1,0 0-1,0 0 0,0 1 1,0-1-1,0 0 0,3 2 0,-2 0 7,0 0 0,0 0 0,0 1 0,-1-1 0,1 1 0,-1 0 0,1 0 0,-1 0 0,0 0 0,0 0 0,1 4 0,21 45 80,-12-23 12,0 2-57,0 0-1,9 45 0,-16-51-180,2-1 1,1-1-1,0 1 0,2-1 1,18 33-1,-24-51 77,17 24-1514,-19-28 1161,-1 0 1,1 1-1,-1-1 1,1 0-1,-1 0 0,1 0 1,0 0-1,0-1 1,0 1-1,-1 0 1,1-1-1,0 1 0,0-1 1,0 1-1,0-1 1,2 0-1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8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1440,'9'2'70,"9"3"1002,0-2 0,0 0 0,0-1 0,0 0 0,0-2 0,0 0 0,0-1 0,18-3 0,64-12-2374,-63 11-505,65-16 0,-62 10-1819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8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52 158 8608,'-17'19'-16,"14"-16"103,0-1 0,0 0 1,1 1-1,-1-1 0,1 1 0,0 0 0,0 0 1,0 0-1,0 0 0,0 0 0,1 0 0,-1 0 1,1 0-1,0 1 0,0-1 0,-1 7 0,6-5 756,21 10-93,-18-11-564,-1-1 0,1 1 0,-1 0 1,0 0-1,0 1 0,-1 0 0,1 0 1,-1 0-1,0 0 0,-1 1 0,1 0 0,-1 0 1,0 0-1,-1 1 0,5 8 0,27 112 543,2 4-775,-29-115 44,-2-13-55,3-23-61,-3 6 136,34-94-369,42-178 0,-76 258-432,15-70 2549,-18 65-4350,-1 1-4039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1539 0 8696,'-482'326'5369,"277"-157"-4178,49-37-955,-81 50 681,-180 149-545,376-288-1601,63-58-8158,16-9 8213,18-11-833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9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30 5744,'-29'-10'-42,"25"9"277,1 0 0,-1 0 1,1 0-1,0 0 0,0-1 0,-1 1 1,-10-10 5047,21 14-4771,-5-2-312,0 0 0,0-1 0,0 1 0,0 0 0,0 0 0,0 0 0,0 1 0,-1-1 0,1 0 0,0 1 0,-1-1 0,1 1 0,-1 0 0,0-1 0,0 1 0,1 0 0,-1 0 0,0 0 0,0 0-1,-1 0 1,2 2 0,12 66 543,-6-34-379,-2 0-1,2 39 1,-7-48-325,1 0 0,8 34 0,-8-52-65,0 0-1,0-1 1,1 1-1,0 0 1,1-1 0,0 0-1,0 0 1,1 0-1,0 0 1,9 10-1,-10-16-30,-1 0-1,1 0 1,-1 0-1,1 0 1,0 0-1,0-1 0,-1 0 1,1 0-1,0 0 1,0 0-1,0 0 0,0-1 1,9 0-1,51-4-1054,-59 4 1068,171-30-8033,-125 23 2537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9952,'86'77'-1186,"-86"-79"1163,-1 1-1,1 0 0,0 0 0,0 0 1,0 0-1,0-1 0,0 1 0,1 0 1,-1 0-1,0 0 0,0 0 0,1-1 1,-1 1-1,1 0 0,0-2 0,0 1 258,0-1-1,0 1 0,0-1 1,0 0-1,-1 1 0,1-1 1,-1 0-1,0-4 0,0 6-161,-1 1 0,1-1-1,0 0 1,0 0-1,0 1 1,0-1 0,0 0-1,0 0 1,0 1-1,0-1 1,0 0 0,0 0-1,0 1 1,0-1 0,1 0-1,-1 1 1,0-1-1,1-1 1,16-6 1227,9 1-974,38-4-1,-42 8-109,-1-1 0,0 0-1,35-13 1,-51 15-586,0 1 1,0 0-1,1 0 0,-1 0 0,0 1 0,11 0 0,-12 0-238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37:29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12192,'87'77'710,"-75"-103"1010,-12 24-1644,1 1 0,-1 0 0,1 0 1,-1-1-1,1 1 0,-1 0 0,1 0 0,0 0 0,0 0 0,0 0 0,0 0 0,-1 0 0,2 0 0,-1 0 0,0 0 1,0 0-1,0 1 0,0-1 0,0 0 0,0 1 0,1-1 0,-1 1 0,0-1 0,1 1 0,-1 0 0,0 0 0,1-1 1,-1 1-1,0 0 0,1 0 0,-1 0 0,0 0 0,1 1 0,-1-1 0,3 1 0,20-1 349,140-11-1050,-49 9-3946,-70 2-3555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0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60 8968,'0'0'3190,"4"-34"5646,11 337-7895,-14-294-927,1 20 18,2-1 0,9 35-1,-11-54-34,1 0-1,0-1 1,1 0-1,0 0 0,0 0 1,1 0-1,0-1 0,0 0 1,1 0-1,-1 0 0,10 8 1,-12-14 4,-1 1 1,1 0-1,0-1 1,0 0-1,0 1 1,0-1-1,0 0 1,0-1-1,0 1 0,1-1 1,-1 1-1,0-1 1,0 0-1,1 0 1,-1 0-1,0-1 1,0 1-1,6-2 1,-1 0 17,1 0 1,-1-1-1,0 0 1,0-1-1,12-6 1,-12 5 35,0-1-1,0-1 1,-1 1-1,0-1 1,0-1-1,-1 1 1,0-1-1,0 0 1,0 0-1,-1-1 1,-1 0-1,7-15 1,1-9 42,-2-1 0,7-43 0,4-11-30,-17 70-23,-1-1 0,0 1 0,-1-1 0,-1 0 0,-2-27 0,1 13-40,3 25 3,-3 7-7,0 1 0,1-1 0,-1 0 0,0 1 0,0-1 1,0 0-1,1 1 0,-1-1 0,0 1 0,0-1 0,0 0 0,0 1 0,0-1 1,0 0-1,0 1 0,-1-1 0,1 0 0,0 1 0,0-1 0,0 1 0,-1-1 1,1 0-1,0 1 0,-1-1 0,1 1 0,0-1 0,-1 0 0,0-1-218,0 5-349,1 6 565,-1 0 0,1 0 0,0-1 0,4 18 0,0 22 53,1 23-4,2 0-1,4 0 1,26 89-1,-28-121-52,-1 2 19,4 57 0,4 26 9,-1-57-81,-4-27 175,-3 0 0,-1 0 0,2 55-1,-8-69-30,7 39 0,-1-9 52,-5-37 223,-1 0 1,-1 0 0,-1 0-1,-3 25 1,4-42-393,-3 0 4,0 1 31,0-1 0,0 0 0,0 0 0,0 0 0,-1 0 0,1-1 0,0 1 0,-1-1 0,0 0 0,1 0 1,-1 0-1,0-1 0,1 1 0,-1-1 0,0 0 0,0 0 0,1 0 0,-1 0 0,-6-2 0,-12-1 12,0-2-1,-22-7 0,32 8-9,-256-75-214,242 72-808,1 2 0,-1 0 1,-44-1-1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1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4936,'-1'1'581,"1"1"0,-1 0 0,1 0 0,-1-1 0,1 1 0,0 0 0,0 0 0,0 0 0,0 0 0,0-1 0,0 1 0,0 0 0,0 0 1,1 0-1,-1 0 0,13 14 5763,-1-8-5423,-1 0-2800,20 14 2118,0 1-89,1-1 0,1-1 0,36 16 0,-61-32-132,1-1 0,-1 2 1,1-1-1,-1 1 0,9 9 0,-9-7 1,1-1-1,0-1 0,17 11 1,82 34 1703,-112-47-1677,-1 0 0,1 0-1,0 0 1,0 0 0,-4 6-1,-1-1-35,-1-1-1,0 0 0,0-1 0,-1 0 1,0-1-1,-13 6 0,22-11-16,-47 12 66,40-8-125,-1-1 1,1 0-1,-15 4 0,-24 10-307,32-10 67,0-1 0,-22 6 0,25-8-663,-1-1-1,1 2 1,-19 10-1,24-11 808,-12 9-2758,14-3-1720,6-10 4254,0 0 1,0 0-1,-1 0 0,1 0 0,0 0 1,0 0-1,0 0 0,1 0 0,-1 2 0,4 10-1939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63 281 8432,'-1'2'171,"-1"0"0,0 0 0,1 0 0,0 0 0,-1 0 0,1 0 0,0 0-1,0 1 1,0-1 0,-1 12 5865,6 1-4774,15 57-436,-11-37-327,21 58 0,-20-74-384,1-1 0,0-1 0,24 30-1,4 6-70,-36-50-6,-1 0-1,1 0 1,1-1 0,-1 1-1,0-1 1,1 0-1,-1 1 1,1-1 0,-1 0-1,1 0 1,0-1 0,0 1-1,0-1 1,0 1-1,0-1 1,1 0 0,-1 0-1,0 0 1,0-1 0,1 1-1,-1-1 1,0 0 0,1 0-1,-1 0 1,0 0-1,5-1 1,-5 0 31,-1 1 0,0-1 0,1 0 0,-1 0 0,0 0 0,0 0 0,0 0 0,0-1 0,3-1 0,8-5-16,-6 3-8,0 1 1,0-1-1,-1 0 1,0-1-1,1 1 1,-2-1 0,1-1-1,-1 1 1,0-1-1,0 0 1,-1 0-1,4-8 1,4-11 84,-2 0 0,9-36 0,-8 27 108,3-59 51,-13 88-256,0 1 1,-1 0-1,0-1 0,0 1 0,0 0 1,-2-9-1,0-24 98,2 33-120,0-1 1,-1 1-1,0-1 0,0 1 1,0 0-1,0 0 1,-3-7-1,2 8 3,0 0 1,1 0-1,0 0 0,0 0 0,0 0 1,0-1-1,1 1 0,-1 0 0,1 0 1,0-1-1,1 1 0,-1 0 0,2-6 1,-1 6-6,-1-1 1,0 1 0,0-1-1,0 0 1,0 1 0,-1-1-1,0 1 1,1-1 0,-2 1-1,1-1 1,0 1 0,-1 0-1,0 0 1,0-1 0,0 1-1,-1 0 1,1 1 0,-1-1-1,-6-6 1,-39-19 234,36 21-133,0-1 1,-27-11-1,7 4 96,30 15-206,-1 1-1,0-1 1,0 1-1,0 0 1,0 0-1,1 0 1,-1 0-1,0 0 1,0 1-1,0-1 1,1 1-1,-1 0 0,0 0 1,1 0-1,-4 1 1,-1 1 33,-33 12 207,38-14-248,-2 2 1,-17 16-204,2 2 1,0-1-1,1 2 1,1 1-1,2 0 0,-15 27 1,24-38-158,0 0-1,1 0 1,1 0 0,0 1 0,1 0-1,-3 17 1,2-2-1795,1 47 0,4-51-5214,7-1 4957,-1-3 1529,8 29-1536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6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602 136 992,'0'0'19809,"-3"-6"-19324,-2-5-385,-1 0 0,0 1 1,-1-1-1,0 2 0,-1-1 0,0 1 0,0 0 1,-1 1-1,0 0 0,-1 0 0,0 1 0,-15-9 1,22 15-75,-1 1 0,1-1 0,-1 1 1,0-1-1,1 1 0,-1 0 0,0 0 1,1 1-1,-1-1 0,-5 2 0,-39 11 188,48-13-218,-28 8 73,13-4-30,-1 1 0,0 0-1,1 1 1,0 1 0,0 0 0,-14 11-1,5 0-88,2 1 0,0 1 0,1 2 1,2 0-1,0 1 0,1 0 0,1 2 0,1 0 0,2 1 0,-18 41 0,28-55 24,1-1 0,1 1 0,0 0 1,0 0-1,1 0 0,0 0 0,1 0 0,4 24 1,0-10 31,1 1 1,16 49 0,-18-68-12,0 0-1,0 0 1,1-1-1,0 1 1,1-1-1,-1 0 1,1 0 0,1-1-1,-1 0 1,1 1-1,0-2 1,1 1 0,10 6-1,-7-6-16,1 0 0,0-1-1,1 0 1,-1-1 0,1 0 0,0-1-1,0 0 1,20 2 0,271 26-845,-291-30 405,15 3-606,-8 4-2744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81 7896,'0'0'10569,"-1"3"-10071,0 8-444,0 0-1,1-1 1,0 1-1,0 0 1,1 0-1,3 12 1,-1-4 258,-2-17-111,33 1-151,-30-1-34,-4-1-2,1 0 0,0-1 0,0 1 0,0-1 1,0 1-1,0-1 0,0 0 0,0 1 0,0-1 0,0 0 0,0 0 0,0 0 0,0 0 0,0 0 1,0 0-1,0 0 0,0 0 0,0 0 0,1 0 0,1-2 3,0 0-1,0 0 1,0 0 0,-1 0-1,1-1 1,-1 1 0,1-1-1,-1 1 1,0-1-1,0 0 1,0 0 0,2-4-1,1-1 16,0-1 0,-1 0 0,0 0 0,0 0 0,-1 0 0,0-1 0,-1 1-1,0-1 1,-1 0 0,0 1 0,0-21 0,-1 28 123,-2 0 3,-7-6-143,-18-13 14,3 18-15,21 3 0,-10 2 68,11-2-84,0 0 0,1-1 0,-1 1-1,0 0 1,0 1 0,0-1-1,1 0 1,-1 0 0,0 1-1,0-1 1,1 1 0,-1 0 0,0-1-1,1 1 1,-4 2 0,-1 2-81,1 0 1,-1 1-1,1 0 1,0 0-1,1 0 1,-1 1 0,1-1-1,1 1 1,-1 0-1,1 0 1,0 0-1,1 1 1,0-1-1,0 1 1,0-1 0,1 1-1,0 0 1,1-1-1,-1 1 1,2 0-1,-1 0 1,1-1 0,2 11-1,-2-16 59,0 1 0,0-1 0,0 1 0,1-1 0,-1 1-1,1-1 1,-1 0 0,1 0 0,0 0 0,0 0 0,0 0 0,0 0 0,0 0 0,1 0 0,-1-1-1,0 1 1,1-1 0,-1 0 0,1 0 0,0 0 0,-1 0 0,1 0 0,0 0 0,-1-1 0,1 1 0,0-1-1,0 0 1,-1 0 0,7-1 0,-2 1 6,0-1-1,0 0 1,0 0-1,0-1 1,0 0-1,0-1 1,0 1-1,0-1 0,-1 0 1,11-7-1,-15 7 169,0-1 0,0 1 0,0 0-1,-1 0 1,1-1 0,-1 1-1,0-1 1,0 1 0,1-7-1,-1 6-247,0 1 1241,1 7-1239,6 18 74,70 199 20,-43-92 1336,-35-124-1258,1 0 0,-1-1 1,0 1-1,-1 0 0,1 0 0,-1-1 0,0 1 0,0-1 0,-1 1 0,-2 7 0,0-3 334,4-7-22,-4 0-344,-2 1-42,-2 1 0,0 0 0,-1-1 1,0 0-1,0 0 0,-10 1 1,15-4-15,0 1 0,0-1 1,0-1-1,0 1 0,0-1 1,0 1-1,0-1 0,0 0 1,0 0-1,0-1 1,1 1-1,-1-1 0,1 0 1,-1 0-1,-6-5 0,6 4-54,0 0 0,0 0 0,0-1 0,0 1 0,1-1 0,0 0 0,-1 0 0,1 0 0,1-1 0,-1 1 0,1-1 0,-1 0 0,2 1 0,-1-1 0,0 0 0,1 0 0,0 0 0,0 0 0,0 0 0,1 0 0,-1-1 0,1 1 0,1 0 0,-1 0 0,1 0 0,0 0 0,1-7 0,-1 11 15,0-1-1,0 1 0,0 0 0,0 0 0,0 0 1,0 0-1,0 0 0,1 0 0,-1 0 0,0 0 1,1 0-1,-1 1 0,0-1 0,1 0 1,-1 1-1,1-1 0,-1 1 0,3-1 0,29-2-1874,-21 4 745,-6 0-266,0-1 1,0 1 0,0-1-1,0-1 1,0 1 0,0-1-1,6-1 1,10-5-1007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7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8520,'1'2'7404,"1"13"-6887,0 0 1,0 0 0,-2 0-1,0 0 1,-1 0 0,0 0-1,-5 20 1,-29 102 454,35-136-971,-2 2-116,1-1-1,-1 1 1,0 0-1,0-1 1,0 1-1,0-1 1,0 0-1,-1 0 1,-3 3-1,0 0-477,5-4 223,0 0-1,-1 0 1,1 0-1,0 0 1,-1 0 0,1 0-1,0-1 1,-1 1-1,1 0 1,-1-1 0,1 1-1,-1-1 1,0 0-1,1 1 1,-1-1 0,1 0-1,-1 0 1,0 0-1,-2 0 1,0-1-154,-12 1-6282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8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7896,'0'19'870,"1"-1"1,0 1-1,2-1 1,0 0-1,1 1 1,1-1 0,1-1-1,0 1 1,1-1-1,1 0 1,1-1-1,18 26 1,-23-32-1020,-4-9 145,0-1-1,0 1 1,0-1-1,0 1 1,0-1-1,0 1 1,0 0-1,1-1 1,-1 1-1,0-1 1,0 1 0,0-1-1,1 1 1,-1-1-1,0 1 1,1-1-1,-1 1 1,0-1-1,1 0 1,-1 1 0,0-1-1,1 1 1,-1-1-1,1 0 1,-1 1-1,1-1 1,-1 0-1,1 0 1,-1 1 0,1-1-1,-1 0 1,1 0-1,0 0 1,-1 0-1,1 0 1,-1 0-1,1 0 1,-1 0 0,1 0-1,-1 0 1,1 0-1,0 0 1,-1 0-1,1 0 1,-1 0-1,1 0 1,-1-1 0,2 1-1,5-6 22,0 0 1,0-1-1,0 1 0,-1-1 1,0 0-1,0-1 0,-1 0 1,1 0-1,-2 0 0,5-9 1,6-18-1,13-45 0,-6 16-122,-18 58 100,-3 0-1,-2-39 2,1-5 3,0 47 70,1 7-26,11 48 49,2 0-1,2-1 1,24 50-1,0 2 383,-20-48-235,39 124 387,-50-146-425,-4-15 70,0 0 1,-2 0-1,3 24 0,-6-36-208,0 0 0,0 0 0,-1 0 0,0 0 0,0 0 0,0 0 0,-1 0-1,0 0 1,0-1 0,0 1 0,-1-1 0,0 0 0,0 1 0,-4 4 0,5-7-85,0 0 0,-1 0 0,1 0 0,-1-1 1,1 1-1,-1-1 0,0 0 0,0 1 0,0-1 1,0-1-1,0 1 0,0 0 0,-1-1 0,1 0 1,-1 0-1,1 0 0,-1 0 0,1 0 0,-1-1 1,1 1-1,-1-1 0,0 0 0,1 0 0,-1 0 1,0-1-1,1 1 0,-1-1 0,-5-2 0,-5-2-398,0-2 0,0 0 0,0 0 0,1-1 0,-16-13 0,8 7-494,10 6-242,1 0 0,0-1 0,-15-17 1,4 4-3446,5 6-1105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1503 0 8968,'-228'155'2133,"-102"77"2031,-414 328-2520,634-477-1594,36-25-34,59-43-1669,15-15 1562,0 1-1,-1-1 1,1 1 0,0-1 0,0 1-1,0-1 1,0 1 0,-1-1-1,1 1 1,0 0 0,0-1 0,0 1-1,0-1 1,1 1 0,-1-1 0,0 1-1,0 0 1,0-1 0,0 1-1,0-1 1,1 1 0,-1-1 0,0 1-1,1-1 1,-1 1 0,0-1 0,1 1-1,11-6-3517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4:59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9864,'2'5'657,"0"0"0,0 0-1,0 0 1,1 0 0,0 0 0,0-1 0,1 1 0,-1-1 0,1 0 0,0 0 0,6 4 0,8 12 1295,94 99-1902,-72-80-38,-31-31-6,1 0-1,-1-1 1,19 10 0,13 9 21,-23-11-21,-10-8 3,1-1 0,-1 1 0,18 8 0,-15-4 140,-10-10-56,-1 0 0,1 0-1,-1-1 1,1 1 0,0 0-1,-1-1 1,1 1 0,0 0-1,-1-1 1,1 1 0,0-1-1,0 1 1,-1-1 0,1 1 0,0-1-1,0 1 1,0-1 0,0 0-1,0 0 1,1 1 0,-10 31 287,8-31-374,0-1 1,0 1-1,0 0 1,0-1-1,0 1 1,-1-1 0,1 1-1,0-1 1,0 1-1,-1-1 1,1 1-1,-1-1 1,1 1 0,0-1-1,-1 1 1,1-1-1,-1 0 1,1 1-1,-1-1 1,1 1-1,-1-1 1,1 0 0,-1 0-1,0 1 1,-10 7 169,0 2-84,0 0 1,0-1-1,0 0 0,-1-1 1,-16 8-1,18-10-192,1 1-1,-1 0 0,1 0 1,0 1-1,1 0 0,-11 12 1,-22 21-377,37-38 354,1 0-1,-1 0 1,0 1-1,1 0 1,0 0-1,-1 0 1,2 0-1,-1 0 1,0 0-1,1 1 1,0-1-1,0 1 1,0 0-1,1 0 1,-1-1-1,1 1 1,-1 7-1,-2 0 281,0-3-2874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5:0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86 386 6368,'0'19'4245,"11"21"-1590,-6-27-2018,-2 1 0,1-1 0,-2 1 0,2 19 0,-3-24-555,0 0 0,0-1 1,1 1-1,0-1 1,1 1-1,-1-1 0,2 0 1,-1 0-1,6 8 0,3 6 74,31 38-1,-35-52-47,1 0 0,1-1 0,-1 1 0,1-2 0,0 0 0,22 10 0,-26-13-74,-1-1-16,0 0 1,0-1-1,1 0 0,-1 0 1,0 0-1,0 0 1,1-1-1,-1 0 0,0 0 1,1 0-1,-1-1 1,0 0-1,1 0 0,-1 0 1,0-1-1,0 1 1,0-1-1,0 0 0,5-4 1,4-2 48,0 0 0,-1 0 1,0-2-1,-1 1 0,15-16 1,14-21 500,43-60 1,-80 101-525,1-3 30,1 0-1,-1 0 1,-1-1 0,1 0-1,-1 1 1,-1-2 0,0 1-1,0 0 1,-1 0 0,0-1-1,0 1 1,-1-1 0,0 0-1,-1 1 1,0-1 0,-1 0-1,0 0 1,-1 1 0,1-1-1,-2 1 1,1 0 0,-2-1-1,1 1 1,-1 1 0,0-1-1,-1 0 1,-7-10 0,1 4-45,-7-12 53,-1 1 1,-1 1-1,-1 1 1,-1 1-1,-26-21 1,27 28-56,7 4 129,-1 1 0,-33-19 0,43 28-142,-1-1 1,1 1 0,-1 0-1,0 1 1,0-1-1,1 1 1,-1 0 0,0 0-1,0 1 1,0 0 0,0 0-1,0 1 1,-10 1 0,10-1-33,0 1 1,0 0 0,1 1-1,-1-1 1,1 1 0,-1 0-1,1 1 1,0-1 0,0 1-1,0 0 1,1 0 0,-8 9-1,-3 6-94,2-1-1,-14 26 1,11-17 85,-6 12-202,1 1-1,3 1 0,1 1 0,1 1 0,-14 70 1,28-101-36,1 0 0,0 0 1,1 22-1,-1 27-2330,0-57 2339,1 0 0,-1 0 0,1 0 0,0 1 0,0-1 0,0 0 0,1 0 0,0 0 0,0 0 0,0 1 0,0-1 0,0-1 0,1 1 0,0 0 0,0 0-1,0 0 1,0-1 0,5 7 0,17 31-8010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5:0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3864,'3'7'521,"19"15"6527,-22-22-6909,-2 84 4926,-2 84-4649,-6 81 292,10-243-701,-9 287 1027,3-250-413,-24 81-1,3-20 14,33-133-7382,13-23 6947,2 2-1,51-90 1,-16 34 540,-33 59-523,3 0 1,57-79-1,-57 92-164,-14 17 66,0 1-1,18-18 1,-25 31-82,0-1 0,0 1 0,0 0-1,0 1 1,10-4 0,-8 3 2230,-8 6-2196,0 0 0,0-1 0,-1 1 0,1 0 0,-1 0 0,0-1 0,0 1 0,-3 3 0,2-2-84,-13 21 381,13-19-344,0 0 0,0-1 1,-1 0-1,1 1 1,-8 6-1,-22 25 20,26-31-36,0 1 0,0-1 0,0-1 1,-11 7-1,8-5 6,-2 0-31,11-7 27,0 0 1,0 1-1,0-1 0,0 0 0,0 1 0,1-1 1,-1 1-1,0-1 0,0 1 0,1-1 0,-1 1 1,0 0-1,1-1 0,-1 1 0,1 0 0,-1-1 1,1 1-1,-1 0 0,1 0 0,-1 0 1,1-1-1,0 1 0,-1 0 0,1 0 0,0 0 1,0 0-1,-1 0 0,1 0 0,0 0 0,0 0 1,0-1-1,0 1 0,0 0 0,1 0 0,-1 0 1,0 0-1,1 1 0,7 21 136,0 0-1,2-1 1,1 0-1,20 30 1,10 20 100,1 28 153,-33-74-305,2-3 51,1 0 0,1-1 0,1-1 1,20 24-1,-16-21-104,-1 1 1,15 27-1,-32-51-84,1 0 0,-1 0 0,1-1-1,-1 1 1,1 0 0,0 0-1,-1-1 1,1 1 0,0 0 0,0-1-1,-1 1 1,1 0 0,0-1 0,0 1-1,0-1 1,-1 0 0,1 1-1,0-1 1,0 0 0,0 1 0,0-1-1,0 0 1,0 0 0,0 0 0,0 0-1,0 0 1,0 0 0,0 0 0,0 0-1,0 0 1,0 0 0,0-1-1,-1 1 1,2-1 0,1 0-211,0 0 1,0 0-1,-1-1 1,1 1-1,0-1 1,-1 0-1,1 0 1,2-3-1,0-1-532,-1 0-1,0 0 0,0 0 1,0-1-1,3-10 0,9-15-1925,9-8 906,13-21-3506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5:03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1 432 14344,'1'3'119,"0"0"1,1-1 0,-1 1 0,1 0-1,0-1 1,0 1 0,0-1-1,0 1 1,0-1 0,1 0 0,-1 0-1,1 0 1,-1 0 0,1-1 0,0 1-1,0-1 1,0 1 0,0-1 0,0 0-1,0 0 1,0 0 0,4 0-1,1 1 242,1 0 0,-1-1 0,1 0-1,0 0 1,-1-1 0,1 0 0,12-1-1,-13-1-241,0 0 0,0-1 0,0 0 0,0 0 0,0-1 0,-1 0 0,1 0 0,-1-1-1,0 1 1,-1-2 0,1 1 0,10-12 0,-3 0-189,0 0-1,-2-1 1,18-33-1,-26 44 132,-1-1 0,0 0 0,0-1 0,-1 1 0,0-1 0,0 1 0,-1-1 0,0 1 0,0-1 0,-1 0 0,-1-9 0,-3-12-121,-12-52 0,7 42-268,8 36 70,-25-25 20,23 27 293,1-1 0,-1 1 0,0-1 0,0 1 0,0 0 0,0 0 0,-6-3 0,8 5-56,-1-1-1,0 1 0,0 0 0,1-1 1,-1 1-1,0 0 0,0 0 0,1 0 1,-1 0-1,0 1 0,0-1 0,1 0 1,-1 1-1,0 0 0,1-1 0,-1 1 1,1 0-1,-3 1 0,-5 4 18,0 1-1,0-1 1,1 2 0,0-1-1,1 1 1,0 0 0,0 1-1,1 0 1,0 0 0,0 0-1,-8 19 1,-4 15-142,-18 62 0,34-99 131,-6 24 92,1 0-1,2 1 1,1 0 0,1 0-1,2 1 1,5 58-1,4-18 242,34 129 0,-33-174-341,0 0-1,1-1 1,2 0 0,1 0-1,0-2 1,20 26-1,-30-46-6,1 1 1,0-2-1,0 1 0,0 0 0,0-1 0,1 0 0,-1 0 0,1 0 0,0 0 0,0-1 1,0 0-1,0 0 0,0 0 0,1-1 0,-1 0 0,1 0 0,5 0 0,4 1-18,0-2 0,0 0-1,0-1 1,0 0 0,15-4-1,-23 3-102,0 0-1,-1-1 0,1 1 1,-1-1-1,0-1 0,1 1 0,-1-1 1,-1 0-1,1-1 0,7-7 1,8-9-1111,22-28 0,-18 19-590,26-20-2175,-6 10-3833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5:0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8968,'0'1'190,"0"1"1,0 0 0,0-1-1,0 1 1,0-1 0,1 1-1,-1 0 1,0-1-1,1 1 1,-1-1 0,1 1-1,-1-1 1,1 0 0,0 1-1,0-1 1,0 1 0,0-1-1,0 0 1,0 0-1,1 2 1,31 29 6329,-17-17-4826,35 46-1168,-32-38-436,0-1-1,21 19 0,0 3-55,-35-37-35,1 0 0,-1-1 1,1 1-1,0-1 0,1 0 0,0 0 0,0-1 1,0 0-1,0 0 0,1-1 0,12 5 0,-8-5-11,-9-4 1,0 1-1,0 0 0,0 0 1,0 0-1,0 0 1,0 0-1,-1 1 0,1-1 1,0 1-1,-1 0 1,0 0-1,1 0 0,1 2 1,9 8-28,0-2 1,0 1 0,24 13 0,-33-22 33,-2 0-75,-20-2 510,4 5-475,1 0-1,0 1 1,0 0 0,-21 15 0,-15 7 1,30-17-145,1 0-1,0 1 0,1 2 0,0-1 0,2 2 0,-1 0 1,-20 27-1,20-30 40,3-3-1868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5:0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155 262 14072,'0'0'5567,"-7"14"-4967,-2 38 102,7-37-459,-1-1 1,0 1-1,-5 15 0,3-12-251,1 1-1,0-1 1,2 1 0,0 0-1,1 0 1,3 38 0,-1-6 46,-1-46-45,1-1-1,-1 0 1,1 0-1,0 1 1,0-1-1,1 0 1,-1 0-1,1 0 1,0 0-1,0 0 1,0 0-1,4 4 1,39 42-180,-11-15 128,-31-32 59,0 0-1,1 0 0,-1 0 0,1-1 0,0 0 1,-1 0-1,1 0 0,0 0 0,0-1 0,0 1 1,9 1-1,48 6 16,-52-8 0,-1-1 1,1 0-1,-1-1 0,1 0 1,-1 0-1,0-1 1,1 0-1,-1 0 1,0-1-1,0 0 0,0 0 1,-1-1-1,9-5 1,5-5 47,0-2 0,-1-1 0,19-19 0,-30 27-21,-1-1 0,0 0-1,-1 0 1,0 0 0,0-1 0,-1 0 0,-1 0 0,0-1 0,0 1 0,-1-1 0,-1 0 0,3-15 0,-2-2 137,-1 1 1,-1-1-1,-1 0 1,-5-34-1,1 23-189,-14-62 0,13 85-19,-1 0 1,-1 1-1,0 0 0,-1 1 0,0-1 1,-13-18-1,14 26 57,-1 0 0,1 1 1,-1 0-1,-1 0 0,1 0 1,-1 1-1,-1 0 0,1 1 0,-18-9 1,20 12 39,0 1 0,0 0 0,0 0 0,0 0 1,0 1-1,0-1 0,0 1 0,0 1 0,-7 0 0,-57 15 232,46-9-205,9-3-75,0 1 0,1 0-1,0 1 1,0 1 0,0 0 0,0 1 0,1 1 0,1 0 0,0 0 0,0 1 0,0 1 0,1 0 0,1 0 0,-10 15 0,7-7-81,2-1 0,0 2 0,1 0 0,1 0 0,1 1 0,0 0 0,2 0 0,1 1 0,-4 28 0,3-11-480,0 50-1,7-75 152,-1 0 1,2 1-1,0-1 0,1 0 0,0 0 0,1-1 1,5 14-1,15 45-3571,-4-11-6579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5:05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12912,'22'42'1747,"2"-2"1,1 0-1,46 53 1,-62-81-1697,0 1 0,-1 0 0,-1 1 0,0 0 0,9 25 0,-5-11 359,-9-22-369,19 25-45,-18-28 158,-3-3-104,1 0 0,-1 1-1,1-1 1,-1 0 0,0 1-1,1-1 1,-1 0 0,0 1 0,1-1-1,-1 1 1,0-1 0,1 1-1,-1-1 1,0 0 0,0 1-1,0-1 1,1 1 0,-1-1-1,0 1 1,0-1 0,0 1 0,0-1-1,0 2 1,-1-1 1,0 1 1,0-1-1,0 0 0,0 1 1,-1-1-1,1 0 0,0 0 1,-1 0-1,1 0 0,-1 0 1,1 0-1,-1 0 0,1 0 1,-1-1-1,-3 2 0,-145 75 768,132-69-802,-5 2-148,1 1 0,-40 26 1,57-33-37,-1 0 0,1 1 1,0-1-1,0 1 1,1 0-1,0 1 1,-1-1-1,2 1 1,-1 0-1,1 0 1,0 0-1,0 0 1,0 0-1,1 1 1,-2 8-1,4-15-60,0 1 0,0 0 0,0 0 0,0-1 0,0 1 0,0 0 0,0 0-1,0-1 1,1 1 0,-1 0 0,0 0 0,0-1 0,1 1 0,-1 0 0,0-1 0,1 1 0,-1 0 0,1-1 0,-1 1 0,1-1-1,-1 1 1,1-1 0,-1 1 0,1-1 0,0 1 0,0 0 0,18 7-2477,-16-7 2394,18 8-6403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0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0 130 992,'9'-17'535,"-5"7"269,1 1 0,1-1 0,0 1 0,11-14 893,-16 19-1422,0 0 0,0 1 0,0-1 0,1 0-1,-1 1 1,1-1 0,0 1 0,4-6 0,2-4 761,-5 29 3038,3 82-4645,-4-9 546,18 115 1,-17-179 38,3 1 0,0-1 1,1-1-1,1 1 0,1-2 0,2 1 1,0-1-1,1-1 0,22 30 0,-20-34-23,0 0-1,2-1 0,0-1 0,1 0 1,1-2-1,32 22 0,-46-34 54,-1 0 0,1 0 0,0-1 1,0 1-1,0-1 0,0 0 0,0 0 0,0-1 0,0 1 0,0-1 0,0 0 0,0 0 0,0 0 0,0 0 0,0-1 0,0 0 0,0 1 0,4-3 1,-5 2-34,-1-1 1,0 0 0,1 0-1,-1 0 1,0 0 0,0-1 0,-1 1-1,1 0 1,0-1 0,-1 0-1,1 1 1,-1-1 0,2-4 0,0 1 40,9-25 130,-1 0 1,-2-1 0,-1 0-1,-1 0 1,3-45-1,-1 18-73,-6 38-44,2-1 72,-2 1-1,0-1 1,-2 0 0,0 0-1,-1 0 1,-2 0 0,-4-26-1,-7-4-61,7 33 27,1 0 1,1 0-1,1-1 0,-1-27 1,-5 8 627,8 36-76,1 18-1178,-1 22 259,2 0 0,1 0 0,2 0 0,1-1 0,14 47 0,-7-29 315,18 60-384,-18-79 246,-3 1 0,-1 0-1,4 44 1,11 118 238,0-15-57,-21-144 26,-1 0 0,-8 68 0,1-71 16,-1 0-1,-2-1 1,-19 47 0,7-36 999,20-44-994,-3 0 0,3 0-137,0-1 0,-1 1 0,0-1 0,1 0-1,-1 0 1,0 0 0,0 0 0,1 0 0,-1 0 0,0-1-1,0 1 1,0 0 0,0-1 0,0 0 0,0 1-1,0-1 1,0 0 0,0 0 0,0 0 0,0 0-1,0 0 1,0-1 0,0 1 0,0-1 0,0 1 0,0-1-1,-2-1 1,-11-7-2,0-1 0,1 0 0,0-2 1,1 1-1,-18-21 0,-51-72-3,78 99 2,-1-2-823,-1 1-1,0 0 1,0 0-1,0 0 1,-1 1-1,-8-5 1,5 3-476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4.7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0 992,'0'0'0,"-45"46"0,2-3-264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5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563 1 2608,'35'8'14927,"-64"0"-14791,24-7-130,-1 0-1,0 1 0,1-1 1,-1 1-1,1 1 0,0-1 0,0 1 1,0 0-1,0 0 0,-7 6 1,-49 48-69,46-42 5,-29 23-1,-50 42 14,23-22 20,38-30 183,-1-2-1,-45 27 1,8-3-169,69-49-114,63 26-1361,-39-16 1468,-1-2-1,30 9 1,135 18-114,-162-31 145,-6-1-8,1 0 0,-1 2 0,0 0 0,0 1 0,21 11 1,-26-14 131,-7-3-1977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1630 1 12104,'-127'71'1036,"3"7"0,-155 125 0,-98 80 584,189-145-1149,159-116-439,-385 273 188,327-229-496,87-66 253,0 0-1,0 0 0,-1 0 0,1 0 0,0 0 1,0 1-1,0-1 0,-1 0 0,1 0 0,0 0 0,0 0 1,0 0-1,-1 0 0,1 0 0,0 0 0,0 1 1,0-1-1,0 0 0,0 0 0,-1 0 0,1 0 0,0 1 1,0-1-1,0 0 0,0 0 0,0 0 0,0 1 1,0-1-1,0 0 0,0 0 0,-1 0 0,1 1 0,0-1 1,0 0-1,0 0 0,0 1 0,0-1 0,0 0 1,1 0-1,-1 0 0,0 1 0,0-1 0,0 0 0,0 0 1,0 0-1,0 1 0,0-1 0,0 0 0,0 0 1,1 0-1,-1 0 0,0 1 0,0-1 0,0 0 1,0 0-1,0 0 0,1 0 0,-1 1 0,12-1-462,53-28-1826,-1-2 0,92-62 0,-140 83 2065,168-111-3449,-26 17 1883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5.9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136 329 3504,'-26'24'8040,"26"-12"-7922,4 50 937,-1-40-619,-2-16-381,-1 1 0,2 0 0,-1 0-1,1-1 1,-1 1 0,2-1 0,-1 1 0,1-1 0,0 0-1,0 0 1,1 0 0,0-1 0,7 10 0,1-4-42,-1-1 0,2 0 0,-1-1 0,26 14 0,-3-1 38,-23-15 95,0 0 1,1 0-1,0-1 1,1-1-1,-1 0 0,1-1 1,0 0-1,0-1 1,0 0-1,1-2 0,-1 0 1,0 0-1,1-1 1,-1-1-1,0 0 0,1-1 1,-1-1-1,0 0 1,0-1-1,0 0 0,-1-1 1,0-1-1,0 0 1,0-1-1,15-10 0,-11 6-134,-1-1 0,-1 0 0,1-1 0,-2-1-1,0 0 1,-1-1 0,0 0 0,19-33-1,-27 39 36,0 0 0,-1-1 0,0 1 0,0-1 0,-1 0 0,-1-1 0,1 1 0,-2 0 0,1-1-1,-2 1 1,1-1 0,-1 1 0,-1-1 0,0 1 0,0 0 0,-1-1 0,-1 1 0,-5-17 0,0 10 5,0 1 0,0 0 0,-2 0 0,0 0 1,-1 1-1,-13-14 0,2 5 108,-1 2 1,-42-33-1,57 50-152,0 1-1,0-1 0,-1 1 1,1 0-1,-1 1 0,0 0 0,0 1 1,0 0-1,0 0 0,-1 1 0,1 0 1,-1 0-1,1 1 0,-18 2 1,9 0-50,0 2 1,0-1 0,0 2 0,0 0 0,1 2 0,-27 12 0,24-8-21,0 0 0,1 1 0,1 1 0,0 1 1,0 0-1,1 1 0,1 1 0,1 1 0,0 0 1,-14 23-1,9-9 114,7-12-774,1 0 1,1 1-1,-9 22 0,-4 27-2738,4-11-4506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7.3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441 9 1976,'0'0'12108,"-5"-1"-12114,-7-2-10,0 1-1,0 1 1,0 0 0,0 1-1,0 0 1,0 0-1,0 2 1,0-1 0,0 2-1,0-1 1,0 2-1,1 0 1,-1 0 0,1 1-1,0 0 1,-16 11-1,10-6 57,1 0-1,1 2 1,0-1-1,1 2 0,0 0 1,0 1-1,2 0 1,0 1-1,0 0 0,-10 20 1,12-16-4,2 0 0,0 0 0,1 1 0,1 0 0,1 0 0,1 0 0,1 1 0,-2 30 0,5-37-25,0 0 0,1 0 0,0-1 0,1 1 0,1 0 0,0-1-1,1 0 1,1 0 0,0 0 0,0 0 0,1-1 0,1 1 0,13 17 0,-16-25-32,1 2 85,0 0 0,0 0 1,1-1-1,12 10 0,-14-14-43,-1 1-1,1-1 0,0-1 0,0 1 0,1 0 1,-1-1-1,0 0 0,0 0 0,1 0 0,-1-1 1,9 1-1,23-3-36,0 0 0,0-3 0,-1-1 0,0-1 0,0-2 0,0-2 0,34-15 0,-62 23-571,0 1 0,0 1 0,0 0 0,0 0 0,9 0 0,15-3-6247,-16 0 4921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8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 54 5744,'-3'0'100,"1"0"1,0-1-1,0 1 1,0 0 0,0 0-1,0 1 1,0-1-1,-1 0 1,1 1-1,0-1 1,0 1-1,0 0 1,0-1-1,0 1 1,0 0 0,1 0-1,-1 1 1,0-1-1,0 0 1,1 1-1,-3 1 1,2 0 46,0 0 1,1-1-1,-1 1 1,1 0-1,-1 0 1,1 0-1,0 0 0,0 0 1,0 0-1,1 0 1,-1 0-1,1 0 1,0 0-1,0 4 1,-1 20-149,0-15 6,1-1 1,0 0-1,1 0 1,3 17-1,-3-26-15,1 1-1,-1-1 0,1 0 0,0 0 1,-1 0-1,1 0 0,0 0 1,0 0-1,0 0 0,0-1 0,1 1 1,-1-1-1,0 0 0,1 1 0,-1-1 1,1 0-1,-1-1 0,1 1 1,-1 0-1,1-1 0,0 1 0,2-1 1,1 1 52,1 0 1,-1-1 0,1 0 0,-1 0 0,1-1-1,-1 0 1,0 0 0,1 0 0,-1-1 0,0 0-1,0 0 1,0-1 0,0 1 0,0-1 0,-1-1-1,1 1 1,-1-1 0,0 0 0,0 0 0,4-5-1,51-58 917,-59 65-851,4-17 172,-5 11-163,1 1 1,-1 0-1,-1-1 0,1 1 1,-1 0-1,0 0 0,-1-1 1,0 1-1,0 0 0,-1 1 1,-5-13-1,7 17-117,0 1-1,-1-1 1,1 1 0,0 0-1,0-1 1,-1 1 0,1 0-1,0 0 1,-1 0 0,1 0 0,-1 0-1,1 0 1,-1 1 0,0-1-1,1 0 1,-1 1 0,0-1-1,0 1 1,1 0 0,-1-1 0,0 1-1,0 0 1,0 0 0,-3 1-1,1-1 25,0 0 0,0 1 0,0-1 0,-1 1-1,1 0 1,0 0 0,0 1 0,0-1 0,-6 5 0,-7 10-79,15-14 54,1 0 0,-1 0 1,1 0-1,-1-1 0,0 1 1,0 0-1,1-1 0,-1 0 1,-1 1-1,1-1 0,0 0 1,0 0-1,0 0 1,0 0-1,-1-1 0,1 1 1,-4 0-1,4 3-99,1-1-1,-1 1 1,1 0 0,0 0 0,0 0 0,1 0-1,-1 0 1,1 0 0,-1-1 0,1 1 0,1 7-1,4 0 60,-3-6-69,1 0 0,-1 0 0,1-1 0,0 1 0,0-1 0,0 1-1,1-1 1,6 6 0,9 10 115,0 1 0,0 1 0,-2 1 0,-1 1 0,-1 0 0,-1 1 0,-1 0 0,-1 1 0,-2 0 0,0 1 0,8 41 0,-16-59 25,-1 1-1,0 0 1,-1 0-1,0-1 0,0 1 1,-1 0-1,0 0 1,-1-1-1,0 1 0,0-1 1,-1 1-1,-1-1 1,1 0-1,-1 0 0,-1 0 1,0-1-1,0 0 1,-9 12-1,8-17 108,1 1 0,-1-1 0,0 1 0,1-2 0,-1 1-1,0-1 1,-1 0 0,1 0 0,0 0 0,-1-1 0,1 0 0,-1 0 0,1-1 0,-1 0 0,1 0-1,-1-1 1,1 1 0,-9-3 0,12 2 15,-1-2-445,-19-14-356,11 9 479,0-1 0,-20-20-1,26 22-1333,0 0-1,1 0 0,0-1 0,-5-10 0,-8-14-1468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8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52 0 7712,'-7'38'1325,"2"-1"0,2 1 1,2 57-1,1-69-1086,-1-13 1745,-3-1-5631,-3-9 762,6-3 2692,1 0 1,-1 0 0,1 0 0,-1 0-1,1 0 1,-1 0 0,1 0-1,0 0 1,-1 0 0,1 0-1,-1-1 1,1 1 0,-4-3-1347,-9-5-294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9.0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57 4576,'17'42'8638,"2"0"-6780,24 61-2900,-40-94 1084,1 0 0,0 0-1,1 0 1,0-1 0,0 0-1,1 0 1,0 0 0,0 0-1,1-1 1,0 0 0,0-1-1,0 1 1,1-1 0,11 6 0,-17-12-73,0 0 1,0 0 0,0 0 0,0-1 0,0 1 0,0-1 0,0 1 0,0-1 0,-1 0 0,1 1 0,0-1 0,0 0 0,-1 0-1,1-1 1,-1 1 0,4-3 0,-4 3 20,0 0 10,1-1-1,-1 1 0,1-1 1,-1 0-1,0 1 0,0-1 1,0 0-1,0 0 0,0 0 1,0 0-1,-1 0 1,1 0-1,0-4 0,3-7-3,2-5-81,-1 0 0,0-1 1,-1 0-1,-2 1 0,1-1 0,-2-1 0,-1 1 1,0 0-1,-6-36 0,-4 21 625,9 31-472,-1 0-1,1 0 1,0 0 0,0 0 0,0-1 0,1 1-1,-1 0 1,1-1 0,0 1 0,0-1 0,0 1-1,0-5 1,1 5 700,10 31-1361,-4 8 458,13 47 1,-10-47 11,-1 1 1,4 40 0,28 165 1064,-7-58-1781,-33-181 791,8 54-12,3 103 0,-18-158 65,1-1 1,-1 1 0,1-1 0,-12 2 0,16-3 1,-3 0 17,0 0 0,1 0 0,-1 0 0,0 0 0,0-1 0,0 1 1,0-1-1,0 0 0,1 0 0,-1 0 0,0-1 0,-4-2 1,-9-3 91,9 4 39,5 2-566,0 0 0,0 0-1,0 0 1,0 0 0,0-1-1,0 0 1,0 1 0,0-1-1,1 0 1,-1 0-1,1 0 1,-1-1 0,1 1-1,0 0 1,-2-4 0,-18-33-3308,6 6 1926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39.6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279 1 4664,'-8'1'1392,"6"0"-1020,1-1-1,-1 0 1,1 1-1,-1 0 1,1-1-1,0 1 1,-1-1-1,1 1 1,0 0-1,0 0 1,-1 0-1,1 0 1,0 0-1,0 0 1,0 0-1,0 0 1,0 1-1,0-1 1,1 0-1,-1 0 1,0 1-1,1-1 1,-1 1-1,0 1 1,-21 32-468,-2-1 0,-36 39 0,-15 23-64,67-85 168,0 0 0,1 1 0,1 0 0,0 1 0,0-1 0,-7 27 0,9-32-185,1-4-31,2 13 105,1-12 86,1-1 0,-1 1 0,1-1 1,-1 0-1,1 1 0,0-1 1,0 0-1,1 0 0,-1 1 1,1-1-1,-1 0 0,1 0 0,0-1 1,0 1-1,0 0 0,1-1 1,4 5-1,-4-4-12,4 2 0,0 0 0,0 0 0,1-1 0,-1 0 0,1 0 0,0-1 0,0 0 0,1 0 0,-1-1 0,14 2 1,37 13 200,-51-14-177,0 0 0,0-1 1,0 0-1,0 0 1,0 0-1,14 0 1,-19-2-776,13 0-1568,1 0-4712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40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118 332 10936,'0'0'-392,"1"3"1192,13 44-573,-11-33 49,1 0-1,1-1 1,9 21-1,4 4 666,-15-28-785,1-1 1,0-1 0,1 1-1,-1-1 1,2 0-1,-1 0 1,10 10-1,-8-10-42,0-1 0,1 0 0,-1-1 0,1 1 0,1-1 0,-1-1 0,1 0 0,0 0 0,1-1 0,-1 0 0,1 0 0,-1-1 0,1 0 0,15 1-1,-4-1 73,0-1-1,27-1 0,-41-1-112,0-1 1,0 0 0,1-1-1,-1 0 1,0 0 0,-1 0-1,1-1 1,0 0 0,-1 0-1,9-6 1,23-8 187,-33 15-245,0 0 1,-1 1-1,1-1 1,-1-1-1,1 1 1,-1-1-1,0 0 1,0 1-1,0-2 0,0 1 1,4-5-1,9-16 28,20-36-1,-10 16-27,-20 32 20,0 1-1,-1-1 0,0 0 1,-1-1-1,0 1 1,-1-1-1,-1 0 0,3-16 1,-5 20-39,0 0 1,-1 0-1,-1 0 1,1 0-1,-1 1 0,-1-1 1,1 0-1,-2 0 1,1 1-1,-1-1 0,0 1 1,-1 0-1,-6-11 1,-4-1-59,-1 1 1,-1 0 0,-1 1-1,0 0 1,-39-29-1,22 19 70,29 25-6,-1 0 0,1 1-1,0-1 1,-1 1-1,1 1 1,-1-1 0,0 1-1,0 0 1,1 0-1,-1 0 1,0 1-1,0 0 1,0 0 0,0 1-1,-6 0 1,-6 0-19,2 0-15,1 1 0,-1 0 0,1 2 0,-1-1 0,1 2 0,1 0 0,-1 1 0,1 0 0,0 1 0,0 1 0,1 0 0,0 1 0,0 0 0,1 1 0,0 0 0,1 1 0,0 0 0,-11 17 0,-4 6-614,3 1 1,1 1-1,1 2 1,2 0-1,-24 70 1,15-31-8709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41.6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8248,'0'0'7708,"1"10"-8008,5 47 469,32 218-662,-5-78 770,-2 76-118,-25-242-240,-2-16-6,-1 1 0,2 27 0,-5-41 682,0-6-842,-1-6 280,0 0 1,1 0-1,0 0 0,1 0 0,0 0 1,0 0-1,5-15 0,27-75-100,-19 61 68,-4 12-42,0 1-1,2 0 1,2 1-1,0 0 1,1 2-1,1-1 1,1 2-1,2 0 1,31-30 0,-11 18-71,1 2 1,73-45 0,-99 68 112,-1-1 0,0 0 0,19-21 0,11-8-14,-41 37 7,0 0 0,0 1 0,0-1 0,0 1 0,0-1 0,1 1 0,-1 0-1,0 0 1,1 0 0,-1 0 0,1 1 0,-1-1 0,1 1 0,-1-1 0,6 1 0,-7 0-15,0 1-1,0-1 1,0 1-1,1-1 1,-1 1-1,0-1 1,0 1-1,0 0 0,0 0 1,0 0-1,0 0 1,-1-1-1,1 1 1,0 0-1,0 0 1,-1 1-1,1-1 1,0 0-1,-1 0 1,1 0-1,-1 0 1,1 0-1,-1 1 1,0-1-1,0 0 1,1 0-1,-1 1 1,0-1-1,0 0 1,0 0-1,0 1 1,-1-1-1,1 2 1,-1 5 0,1 1 1,-2-1-1,1 0 1,-1 1 0,-1-1-1,1 0 1,-1 0-1,-1 0 1,1-1-1,-2 1 1,1-1-1,-1 0 1,-6 9-1,-11 9 18,-1-1-1,-29 25 1,-16 16 401,31-26-279,-2-3 1,-67 49-1,40-34 653,64-50-691,0 0 0,0 0 0,0 0 0,0 0 0,0 0 1,0 0-1,-1 0 0,1-1 0,0 1 0,0-1 1,-3 0-1,-1-3 450,18-8-146,-9 10-387,-1 0-1,0 0 0,0 0 1,1 0-1,-1 0 1,0 0-1,1 1 1,-1-1-1,1 1 0,-1 0 1,1 0-1,-1-1 1,1 2-1,-1-1 1,1 0-1,-1 0 1,1 1-1,-1 0 0,0-1 1,1 1-1,-1 0 1,0 0-1,1 0 1,-1 0-1,2 2 0,16 14 309,-1 1 0,-1 1 0,21 28 0,-21-24-289,1-1 0,28 25 0,-23-26-66,-5-5 151,36 26 1,-47-37-194,0-1 1,0 0-1,0 0 0,1-1 1,0 0-1,-1 0 0,1-1 1,14 2-1,-19-4-176,0 1 1,0-1-1,0 0 0,0 0 0,0-1 0,0 1 1,8-3-1,-7 1-587,-1 0 1,0-1 0,1 1-1,-1-1 1,0 0-1,-1 0 1,1-1 0,6-6-1,-4 3-181,14-12-372,13-9-946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42.2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1 822 7176,'40'1'1043,"-30"0"-280,1 0 1,-1-1 0,0 0-1,1-1 1,-1 0-1,0 0 1,17-6 0,-16 4-585,0-2 0,0 0 0,-1 0 0,1 0 0,-1-2 0,0 1 0,-1-1 0,0-1 0,0 1 0,9-11 0,78-74 591,-85 79-726,2-1 10,-1 0 0,-1-1 0,16-28 0,-15 19-68,2-1-62,-2 0 0,16-46 0,-22 50 20,-1 7-14,0-1 0,-2 1 0,0-1 0,0 1 0,-1-1 0,-1 0 0,-1-17 0,0 17-30,0 1 0,1-1 0,3-20 0,-2 21 146,0 0-1,-1 0 1,-1-28 0,-1 36-38,1 0 0,-1 0 1,0 0-1,-1 0 1,1 0-1,-1 0 1,0 0-1,-1 0 1,1 1-1,-1 0 0,-5-8 1,7 12-16,1 0 0,-1 1 0,0-1 1,0 1-1,1-1 0,-1 1 0,0-1 0,0 1 0,0-1 1,1 1-1,-1 0 0,0-1 0,0 1 0,0 0 0,0 0 1,0 0-1,0 0 0,0 0 0,0 0 0,0 0 1,1 0-1,-1 0 0,0 0 0,0 0 0,0 0 0,0 1 1,0-1-1,0 0 0,0 1 0,1-1 0,-1 1 0,-1 0 1,-23 18-72,7 1-74,0 0 1,1 2-1,-18 30 0,29-42 214,1 1 0,0 0-1,0 0 1,1 1 0,1-1 0,0 1-1,0 0 1,1 0 0,1 0-1,-1 13 1,5 22 167,1-1-1,14 57 1,-13-72-180,-2-18-44,1 1 1,0 0-1,1-1 1,8 17 0,1 2 59,2 11 173,2 0-1,3-1 1,0 0 0,35 46-1,-40-68-180,2 0 1,36 32-1,-52-50-84,0-1 0,1 1-1,-1-1 1,0 0 0,1 0 0,-1 0-1,1-1 1,-1 1 0,1 0-1,-1-1 1,1 0 0,-1 0 0,1 1-1,-1-1 1,1-1 0,0 1 0,-1 0-1,1-1 1,-1 1 0,4-2 0,7-2-479,0-1-1,21-11 1,-17 8-303,-9 4-76,-1 0 0,0 0 0,0 0 0,-1-1 0,0 0 0,1 0 0,-1-1 0,6-8 0,17-15-3048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4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277 0 3952,'0'0'5005,"12"9"-1233,-11-6-3630,0 0-1,0 0 1,0 0 0,-1 1 0,0-1-1,1 0 1,-1 1 0,-1-1-1,1 0 1,0 0 0,-1 1 0,0-1-1,1 0 1,-1 0 0,-1 0-1,1 0 1,0 1 0,-3 2 0,-5 9 92,0 0 1,-16 19 0,1-2 102,-52 67 134,46-64-205,-28 45 0,45-61-79,10-15-145,0 0 0,0 1-1,1-1 1,-1 0 0,1 1 0,0-1-1,0 1 1,-2 8 0,-3 3-55,6-14 9,1-1 1,-1 0-1,0 0 1,0 0-1,1 1 1,-1-1 0,1 0-1,-1 1 1,1-1-1,0 1 1,-1-1 0,1 0-1,0 1 1,0-1-1,0 1 1,0-1 0,1 3-1,0 2-1,-1-3-8,0 0 1,1 0-1,-1 0 0,1 0 0,0 0 0,0 0 1,0-1-1,0 1 0,0 0 0,0-1 0,1 1 1,0-1-1,2 4 0,6 2-6,1-1-1,0 0 1,0-1 0,0 0-1,1-1 1,0 0 0,0-1-1,0-1 1,18 4 0,-9-4-155,36 11 0,20 3 16,65-10-3345,-118-11-4750,-23 4 7771,21-2-1431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1943 1 13984,'-23'12'514,"0"1"1,-34 28-1,-13 7 729,-41 17-137,27-18-269,-111 83 0,-401 295-135,245-182-567,283-194-79,-136 105 139,135-105-88,54-39-163,0 0 1,1 0-1,0 1 0,-20 21 0,37-31-85,-1 0-1,1-1 1,-1 1 0,1-1-1,-1 0 1,1 0 0,-1 0-1,1 0 1,4-1 0,12-3-309,-1-2 1,1 0-1,-1-1 1,0-1 0,-1 0-1,0-2 1,16-11-1,-9 7-143,62-37-1415,46-25-6192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4:46:43.3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166 547 8792,'1'7'445,"0"0"-1,0 0 1,1 0 0,-1 0 0,2 0 0,-1 0 0,1 0-1,0-1 1,0 1 0,1-1 0,0 0 0,0 0 0,0 0 0,1-1-1,10 10 1,3 2-106,2-1-1,-1-1 1,26 15-1,-40-28-187,0 1 0,0-1-1,0-1 1,0 1 0,1-1-1,-1 0 1,0 0 0,1 0-1,-1-1 1,0 0 0,8 0-1,0 0-114,0-1-1,0 0 0,1-1 1,-1 0-1,0-1 0,-1 0 1,1-1-1,0-1 0,-1 0 1,0 0-1,0-1 0,-1-1 1,18-12-1,-9 2-66,0-1 0,35-40 0,-47 47-38,0 0-1,-1 0 1,0 0 0,-1-1 0,0 0 0,0-1 0,6-23-1,-10 19 28,0 0 1,0 0-1,-2-25 0,-1 21 16,1 8-8,-1 0-1,-1 1 1,0-1-1,-1 0 1,0 1-1,-9-23 1,-38-64-733,44 89 659,-1-2 153,-1 1-1,0 0 1,-1 1 0,0 0-1,-1 0 1,0 1 0,0 1-1,-1-1 1,0 2-1,0-1 1,-1 2 0,0-1-1,0 2 1,-1-1 0,1 2-1,-19-5 1,22 8 3,0 0 0,0 1 1,0 0-1,0 0 0,0 1 1,0 0-1,0 0 0,1 1 1,-1 1-1,-16 5 0,4 1 19,0 1 0,-40 26 0,36-18 19,1 1 1,1 0-1,1 2 0,1 1 1,1 1-1,1 0 1,1 2-1,0 0 0,-22 46 1,35-61-140,1 1-1,1 0 1,-1-1 0,2 1 0,-1 0 0,2 0-1,-1 1 1,1-1 0,1 0 0,0 0 0,3 20 0,0-16-640,1-1 1,0 0 0,1 0-1,0 0 1,1-1 0,1 0-1,0 0 1,17 22 0,17 24-7588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21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 1080,'0'0'16650,"5"5"-16355,16 17-170,-2-3 116,0 0 1,25 38-1,-41-53-234,12 22 127,2 0-1,1-1 1,35 37-1,-29-36-133,0-1 19,-22-23 26,7 17 305,35 58-272,-40-72-58,1 1 0,0 0-1,0-1 1,0 0 0,0 0-1,1-1 1,0 0 0,0 0-1,0 0 1,0 0 0,12 4-1,-11-5-16,0-1 0,-1 0 0,1 0-1,0 0 1,0 0 0,1-1 0,-1-1 0,0 1-1,0-1 1,13-1 0,14 0-2,-14 2 18,-1-1 0,1-2 1,-1 0-1,0-1 0,22-6 0,-29 5 4,0-2 1,-1 1-1,0-1 1,0-1-1,0 0 1,18-16-1,12-7 65,-28 22-55,-1-1 0,0-1 0,13-12 0,-17 15-15,0-1 0,0 2 0,18-12 0,4-3 3,-21 16-26,0-1 0,0 2 0,0-1 0,1 2 1,13-5-1,34-14-23,-48 19-7,-5 2 20,1-1-1,0 0 0,-1 0 1,0 0-1,1 0 0,-1-1 0,0 0 1,0 0-1,0 0 0,-1 0 0,1 0 1,-1-1-1,0 0 0,5-5 0,11-22 14,-7 20-2,-8 6-1,1 0 1,-1 0-1,0 0 1,0 0 0,-1 0-1,0-1 1,0 0-1,3-6 1,-3 4-10,1 1 9,-1-1 26,0 1-1,1 0 0,0 1 1,1-1-1,-1 0 0,7-6 1,-9 11 19,-1-1-9,1 1 0,0-1-1,0 0 1,0 0 0,0 1 0,0-1 0,5-4 0,8-10 64,-11 11-94,0 1 0,0-1 0,1 1 0,0 0 0,0 0 0,1 0 0,-1 1-1,1 0 1,0 0 0,0 0 0,12-4 0,-18 7 0,1 1 1,0 0-1,-1-1 0,1 1 1,0 0-1,-1-1 1,1 1-1,0 0 0,-1-1 1,1 1-1,-1-1 0,1 1 1,-1-1-1,1 0 0,-1 1 1,0-1-1,1 0 1,-1 1-1,1-2 0,-1 2-11,0-1-1,1 0 0,-1 1 0,1-1 0,-1 1 1,0-1-1,1 1 0,-1-1 0,1 1 1,-1-1-1,1 1 0,-1 0 0,1-1 0,-1 1 1,1 0-1,0-1 0,-1 1 0,1 0 1,-1 0-1,1-1 0,0 1 0,-1 0 0,1 0 1,0 0-1,-1 0 0,1 0 0,0 0 1,-1 0-1,2 0 0,4-1 29,0 0 59,0 0 1,0 1-1,0 0 0,0 0 1,0 0-1,0 0 1,8 3-1,3 2-49,1 5-28,-7-1-13,-5-2-52,-6-2 9,13 15 30,-9-15 25,0 1-1,0-1 0,1 0 1,-1 0-1,1 0 0,7 5 0,-5-4-3,24 28-131,-8-13 179,-10-10-37,5 2-6,9 9 4,-18-10-1,18 16-1,38 35 484,-53-52-445,48 33-197,-58-42 178,14 11 38,-10-10-59,12 13-7,-4-3 5,-5-5-15,1-1 1,0-1-1,14 8 0,-9-6 5,-13-7 1,-1 1 1,1-1-1,0 1 1,0 0-1,-1 0 1,1 0-1,-1 0 1,1 0-1,0 3 1,0-3 1,-1 1 0,0-1 0,1 0 0,-1 0 0,1 0 0,0 0 0,0 0 0,0 0 0,0 0 0,0-1 0,0 1 0,3 1 0,123 70-77,-88-58 68,10 6 166,-45-18-133,-2-1-4,-1-1 0,1 0 0,0 0 1,-1 0-1,1 0 0,0 0 1,-1 0-1,1-1 0,5 1 0,2 1 29,0 0-1,0-1 0,0-1 1,1 1-1,19-3 0,-2 0 10,65-5-26,-86 6-8,-5 0-11,28-21-14,-4 7 3,-9 2 4,-16 12 2,1 0 0,0 0 0,-1 0 0,1 0 0,-1-1 0,1 1 0,-1-1 0,0 1 0,1-1 0,-1 0 0,0 1 0,0-1 0,0 0 0,1-3 0,0-1 0,15-29 1,6-10 86,-13 29-79,-8-3-8,-1 3 0,1 1 0,0 0-1,1-1 1,1 1-1,1 0 1,11-26 0,5-16 4,-15 44 4,1 0 0,0 0 1,1 0-1,0 1 0,1 0 1,12-12-1,2-3-345,-4-7 402,30-27 58,-47 60-135,-1 0-1,0 0 1,1 0 0,0 0 0,-1 1-1,1-1 1,-1 0 0,1 1 0,0 0-1,-1-1 1,1 1 0,0 0 0,0 0-1,-1 0 1,1 0 0,0 0 0,0 0-1,-1 0 1,1 1 0,0-1 0,-1 0-1,3 2 1,19 0-70,-1-6 35,0 0 1,33 1-1,-49 4 42,-3 0 38,1 0-1,-1 0 1,0 0 0,1 0 0,-1 0 0,1-1 0,-1 1 0,1-1-1,-1 0 1,1 0 0,-1 0 0,1-1 0,-1 1 0,1-1 0,-1 0-1,0 0 1,6-2 0,-8 3-79,2 0 76,0 0 0,0 1 0,0 0 0,0 0 0,0 0-1,0 0 1,-1 0 0,1 0 0,0 1 0,3 2 0,0-1-40,-1-1 19,0 0 1,0 0 0,0 1 0,0 0-1,0 0 1,-1 0 0,1 0-1,-1 1 1,7 6 0,11 9-10,-16-16-9,-3-1 3,1 0 0,-1 1 0,0-1 0,1 1 0,-1 0 0,0-1 0,2 5 0,11 9-4,49 55-132,-42-43 269,2-2 0,29 25 0,-44-42-155,-1 0 0,0 1 0,9 13 1,-4-4 27,4 1 11,-16-19 44,2 3 3,67 59 172,-65-59-252,0 0 0,1 0-1,-1-1 1,1 0 0,0 0 0,0-1 0,0 1 0,0-2 0,0 1 0,12 0 0,-15-1 20,-1 0 0,0 0 0,0 0 0,0 0 0,-1 0 0,1 0 0,5 4 1,-1-1 0,16 7-4,-17-8 27,-1 0 0,1 0-1,0-1 1,0 0-1,0 0 1,12 2 0,-3-2-8,16-1-8,-7-1 21,10-4-20,-25 4-8,0-2 0,0 1 0,0-1-1,0 0 1,0-1 0,0 0 0,-1 0-1,11-6 1,19-7-40,-4 6 61,60-27 0,-23 7 630,-22 8-1048,-40 17 424,1 1 1,-1 0 0,1 0 0,0 1-1,0 0 1,17-3 0,-9 3 59,-1 0 0,19-8 1,27-4-150,-49 12 29,0 0 0,0-1 0,0-1 0,21-9 0,-24 8 14,1 1-1,0 1 0,0 0 1,0 1-1,21-3 1,-25 5 16,0 0 1,-1-1 0,1 1-1,0-1 1,7-4-1,45-12 87,-25 10-71,-30 7-10,-1 0-1,1 0 0,0 0 1,0-1-1,-1 1 0,1-1 1,0 0-1,-1-1 0,7-3 1,-7 3-3,1 2 0,-1-1 0,1 0 1,0 1-1,0 0 0,0 0 0,9 0 1,-7 0 8,34-1 628,-33 2-896,6 1 457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22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197 109 5472,'-2'2'1648,"-2"-6"-274,-9-17 903,-12-43 8244,26 63-10389,11 4 1698,27 19-2887,-21-11 1546,4 0-485,0 0-1,0-2 1,1-1-1,1-1 1,26 5-1,32 13 129,-78-24-123,0 0-1,0 0 0,0 1 0,0 0 1,0 0-1,0 0 0,0 0 1,-1 0-1,6 5 0,-6-4 14,1-1-1,-1 1 1,0-1-1,1 0 1,-1 0-1,1 0 0,5 1 1,23 13 1965,-33-12-1974,0-1 1,0 1-1,-1-1 0,1 0 1,-1 0-1,0 0 1,0 0-1,-4 5 1,1-2-8,-1 0 1,0-1-1,-1 1 1,1-2-1,-1 1 0,0-1 1,0 0-1,0 0 1,-14 4-1,-5 0-274,-44 8 0,41-11 91,-37 13 1,17-1 155,7-4 174,-79 39 0,86-28-186,27-20-227,6-2 110,-1-1 0,0 0 1,0 1-1,1 0 1,-1-1-1,1 1 0,0 0 1,-1 0-1,1 0 0,0 1 1,0-1-1,-2 5 0,30-3 56,-19-2 70,0 0 0,1-1 0,-1 0 0,1 0 0,-1-1 0,1 0 0,0 0 0,-1-1 0,1 1 0,-1-2 0,14-3 0,8-4-27,44-22 0,-54 23 111,-11 4-49,0 0 1,0 0-1,0-1 0,0 0 0,-1 0 0,0-1 0,0 1 0,9-12 0,4 1-79,-18 15 67,0-1-1,0 1 1,1 0-1,-1-1 1,0 0-1,-1 1 1,1-1 0,0 0-1,3-4 1,4-10 74,-9 14-72,1 0 0,0 1-1,0-1 1,-1 0 0,1 1-1,0-1 1,1 1 0,-1-1-1,0 1 1,0 0-1,0 0 1,1-1 0,-1 1-1,1 0 1,2-1 0,-1 1-55,-4-5 5,1 1 47,-1-1 0,0 1 0,0-1 0,0 1 0,-1 0 1,0 0-1,0 0 0,0 0 0,0 0 0,-1 0 1,0 0-1,-7-8 0,-2-1 7,-2 1-1,-26-22 1,-14-13-63,48 41 77,-2-3 46,-1 1 0,0 0 1,-1 1-1,-16-12 0,23 18 113,-20-21-1222,13 11-3258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38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7930 901 9416,'0'0'10927,"-2"-5"-10893,-8-24-117,-7-23 286,-3 1 0,-39-72 0,35 85-159,-1 1-1,-34-38 1,0-2-135,40 50 89,-24-26-1,35 44-6,-1 1-1,0 0 0,-1 0 0,0 0 1,0 1-1,-16-7 0,-7-5 6,0-2 1,-30-25-1,60 44 3,-9-6-93,-1 0-1,-1 2 1,1-1 0,-1 1-1,-18-4 1,-26-12 225,-1-5-148,-72-36-44,114 57 52,0 0 1,0 2-1,0 0 1,-1 1-1,-21 0 1,29 3-6,1 0 0,-1 1 1,0 0-1,0 0 0,0 1 0,0 1 0,-12 4 0,-64 30-300,-82 46-706,141-63 955,24-17 50,-1 0 0,0 0 0,1 0 0,-1 0 0,0-1 0,-8 4 0,11-6-25,-4 5 0,-20 17-15,1 1-1,1 2 0,-29 39 1,21-24 151,-68 67 0,48-54-208,20-17 141,24-26 5,-2 0 0,1-1 0,-1 0-1,0 0 1,-1-1 0,-10 7 0,14-11 103,1 1-1,0 0 0,0 0 0,0 0 0,1 0 0,-6 8 0,0 1-78,-7 5-62,-89 96-187,97-106 171,-1-2-1,0 0 1,-1 0-1,0 0 0,0-2 1,-14 6-1,-70 21-8,1-16 62,35-1 91,57-15-82,0 1 0,0-1 0,0 0 0,0 0 0,0 0-1,0-1 1,0 1 0,0 0 0,0-1 0,0 1-1,-3-2 1,-8-2 143,3 3-150,-25-3 47,0-1 1,-42-13 0,31-5 108,2 2-33,41 20-150,1-1 0,0 1 1,-1 0-1,1-1 0,0 0 0,0 1 1,0-1-1,0 0 0,1 0 0,-1 0 0,-1-3 1,-8-6 52,0 0 27,0-1 0,0 0 0,1 0 0,1-1 0,-10-16 0,-1 4-30,17 21-49,0 1-1,-1-1 0,1 0 0,1 0 1,-1 0-1,-2-5 0,3 5-9,1 3 0,-18-17-4,-27-38-133,43 52 136,0 0 0,0 0-1,-1 1 1,1 0 0,-1-1 0,0 1 0,0 1 0,0-1 0,0 0 0,-9-3 0,-8-6-10,16 8 30,-11-7-102,1 0 1,0-2-1,1 0 0,0 0 1,-14-20-1,19 22 75,0 1 0,0-1 0,-22-16 0,25 21-3,0 1 1,0-1-1,0 1 1,0-2-1,-8-12 1,4 10 237,-3-3 1,-46-58-203,33 52-143,23 16 114,-1-1-1,0 1 0,1-1 1,-1 1-1,1-1 0,-4-5 0,-5-4-9,0 0-1,-1 0 0,0 1 0,-1 1 0,-21-13 0,-37-29-249,65 46 182,3 2 41,-1 0 0,1 0 0,-1 0 0,0 0 0,1 1 0,-2 0 0,1 0 1,0 0-1,-1 1 0,1-1 0,-1 1 0,1 1 0,-1-1 0,-6 0 0,8 1-134,2 1 160,0-1 0,0 0-1,0 1 1,0-1-1,0 1 1,0 0 0,1 0-1,-1 0 1,0 0-1,0 0 1,0 0 0,0 0-1,0 1 1,0-1-1,0 1 1,0-1 0,-2 2-1,-11 2-356,9-3 360,1 0-1,0 1 1,-1 0-1,1 0 0,0 0 1,0 0-1,0 1 1,0 0-1,1 0 0,-1 0 1,-4 4-1,-50 50-152,18-16 111,19-21-45,1 1 0,1 1-1,-23 30 1,-8 7-217,37-45 345,0 1 0,-16 24 0,1 4 24,-55 94-63,77-125 153,0-1 0,-1 0 0,-14 15 1,-5 8 57,-69 93 358,94-124-490,-1-2-41,-1 1 0,1-1 0,-1 1 0,1 0 0,0 0 0,0 0 0,0 0 0,0 0 0,-5 6 0,-20 12 215,-17 0-180,21-8-8,-2-1 0,1-1 0,-43 10 0,39-12-92,25-7 28,-1 1 0,0-1 0,0 1 0,1-2 0,-1 1 0,0 0 0,0-1 0,0 0 0,0 0 0,-5-1 0,-16-3 60,-4-1 146,-42-13 0,62 15-126,0-1-1,0-1 1,0 1 0,1-1-1,0-1 1,0 0-1,-15-13 1,10 7-107,-1 1-1,-1 1 1,-29-15 0,-3-2-71,-135-69 518,178 92-406,0-1 0,1 0 0,-1 1-1,1-2 1,-7-9 0,-6-7-49,13 18 2,-52-84 14,53 83 19,-1-1 0,0 0 1,0 1-1,0 0 0,-1 0 1,0 1-1,1-1 0,-10-5 0,-9-10-301,11 7 301,-1 1-1,0 0 1,-1 1-1,-27-16 1,36 23 10,-1 0 0,1 0 0,-1 0 0,-8-11 0,11 11-34,-1 0 0,-1 0 0,1 0 0,0 1 1,-1-1-1,0 1 0,0 0 0,0 0 0,-5-2 0,2 1 58,1 0 0,-1 0 0,1-1-1,0 0 1,1-1 0,-1 0 0,1 0-1,0 0 1,0 0 0,-5-10 0,7 12-22,0 0-1,0 1 1,-1-1 0,1 1 0,-1 0 0,0 0 0,0 1 0,0-1 0,0 1 0,0 0-1,-1 0 1,-8-1 0,14 3-9,-2-1-125,-3 1-512,-20-2 595,9 0 46,-1 0 0,1 2-1,-1 0 1,-23 4 0,-24 3-74,-15 4 167,43-4-111,25-5-25,0 0 1,1 1-1,-1 0 0,0 0 0,1 1 0,0 1 0,-14 7 0,2 0-41,-1 0-1,-41 13 1,-25 13-100,48-18 180,20-10 31,0 1 0,1 0 1,0 2-1,-27 22 0,27-19-33,14-12 18,-1 1 0,1 0-1,0 1 1,0 0-1,-9 11 1,14-15 246,-3-1-237,1 0 0,-1 1 0,0-1-1,0 1 1,1 0 0,-1 0 0,1 0 0,0 0 0,0 1 0,-1-1 0,2 1 0,-5 4 0,-24 17 162,18-19-128,1 0 0,-1-1-1,0 0 1,-27 3 0,27-5 5,-37 9-45,33-7 86,0 0 0,0-2-1,-25 2 1,-19-1-435,-103 18 0,132-16 189,-155 11 688,-57-6-356,203-10-113,39 0-162,-14 0-159,-68-4 515,82 4-312,-12-4-23,-19-6 0,15 4 28,-12 3-153,-57 1 1,57 2-317,48-3 507,-1 0 0,0 0 0,31-12 0,-36 11-38,173-62 1,-108 33 65,170-43 595,-180 55-313,-171 58-386,-73 29-337,41-14 350,88-36 45,1 2-1,-66 36 0,108-51 32,0-1 1,0 1-1,-1-2 0,1 1 0,-1 0 0,1-1 0,-10 1 0,8-2 3,1 1 0,-1 1 0,1-1 0,-11 5-1,14-5-162,-30 14-1443,53 0 1487,143 88-485,-20-14 239,-127-79 472,1 0 0,-1-1 0,2 0 0,-1-2 0,38 11-1,-54-17 164,47 20-1190,-29 3-2836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1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14256,'-6'40'86,"3"-27"-10,1 0 1,1 0 0,0 14 0,-11-117 5355,11 94-5122,-7 44-172,2 0 0,2 1 0,3 66 0,1-80-26,2 0-80,2 0-1,1 0 0,1-1 0,17 50 0,-20-77-44,0 0 1,0 0-1,1-1 0,0 0 0,0 1 0,1-2 0,-1 1 0,1 0 0,0-1 1,1 0-1,0 0 0,-1 0 0,8 3 0,2 2 2,0-1-1,1-1 1,0 0-1,22 7 1,-25-11 9,0-1 1,0-1-1,0 0 0,0-1 0,1 0 1,-1-1-1,24-2 0,95-24 147,-30 6-11,-41 13-735,-38 6-166,1-2 1,-1-1 0,29-8 0,-51 12 292,0-1 0,19-30-10075,-19 28 10243,5-16-2040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9688,'9'2'25,"-2"-1"98,0 1 0,-1-1-1,1-1 1,0 1-1,0-1 1,0 0 0,0 0-1,10-3 1,28-23 2362,129-37 741,-145 54-3101,-11 4-45,1 0 0,0 1 0,21-2 0,27 4-4068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12016,'14'-1'292,"0"-2"-1,1 0 1,-1 0 0,0-1 0,-1-1 0,1 0 0,-1-1 0,0-1 0,19-12 0,28-13 539,-28 19-598,0 1 0,1 2-1,66-12 1,106 3-399,-122 22-652,-60-1-531,68 4-8391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18 992,'5'-17'15681,"1"55"-15251,-1 1 0,-2 0 0,-1 0 0,-6 57 0,1 4-76,2-32-197,0 55-646,3-105-701,0 0 0,5 22 1,0-22-2307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2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0 210 11208,'1'3'76,"0"0"1,0-1-1,1 1 1,-1 0-1,1-1 1,0 1-1,-1-1 1,1 1-1,0-1 1,0 0-1,1 0 1,-1 0-1,0 0 1,1 0-1,-1 0 1,1-1-1,-1 1 1,1-1-1,0 0 1,0 0-1,0 0 1,0 0-1,3 1 1,0-1 53,1 1 1,-1 0 0,0 0 0,0 0 0,0 1-1,-1 0 1,1 0 0,-1 1 0,1-1-1,-1 1 1,9 9 0,2 4 66,-1 1-1,12 19 1,-5-8-23,199 258 538,-185-237-591,-13-18 28,1 0 1,34 32-1,-30-32-139,-24-27-18,0 0-1,0 0 0,0 0 1,1 0-1,-1-1 1,1 1-1,0-1 1,1 0-1,-1-1 0,1 1 1,-1-1-1,1-1 1,0 1-1,7 2 0,-11-5 53,0 1-1,0 0 0,-1-1 0,1 0 0,0 1 0,0-1 0,0 0 0,0 0 1,-1 0-1,1 0 0,0 0 0,0-1 0,0 1 0,0 0 0,2-2 0,-3 0 33,-1 1 0,1-1 0,0 0 0,-1 0 0,1 0 0,-1 0 0,0 1 0,0-1 0,0 0 0,0 0 0,0 0 0,0 0 0,-1-4 0,1-3-90,-18-278 416,10 217-178,-3 0 0,-21-71 0,0 50-140,22 66-49,2 1 1,0-2-1,1 1 1,-4-34-1,-1-44-1366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8520,'8'18'4913,"-5"-12"-4472,1 1 1,-1-1-1,-1 1 0,1 0 0,-1 0 1,-1 0-1,1 0 0,0 11 1,-1 63 1392,0 5-639,0-72-1145,6 26 89,1-7-83,2 0-1,20 47 0,-25-69-53,0-1 0,0 1-1,1-1 1,1-1 0,-1 1 0,2-1-1,-1 0 1,1 0 0,1-1 0,-1-1-1,19 14 1,-11-12-10,-1-1 0,1-1 0,0 0 0,1-1-1,0-1 1,0 0 0,0-1 0,0-1 0,1-1 0,20 0 0,-10-2-276,-18 1 139,1 0-1,0-1 1,-1-1-1,1 0 1,-1 0-1,1-1 1,-1-1-1,1 1 1,11-6-1,-22 8 148,7-4-407,1 0 0,-1 1 0,1 0 0,-1 0 0,1 1 1,0 0-1,0 0 0,0 1 0,1 0 0,10 0 0,9-2-3235,-4 1-3026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2071 1 11656,'-463'272'5370,"-27"66"-3690,341-230-1389,-172 99-190,-25 20-124,292-188 17,12-10-1,-59 55 0,71-58-103,23-20 52,-1 0 0,1 0 0,0 0 0,1 1 0,-1 0 0,1 0 0,1 0 0,-1 1 0,1 0 0,-4 10 0,8-17-63,1-1 93,0 0 0,0 1 0,0-1 0,0 0 0,0 0 0,0 1 0,0-1 0,0 0 0,-1 0 0,1 1 0,0-1 0,0 0 0,0 0 0,0 0 0,0 1 0,1-1 1,-1 0-1,0 0 0,0 1 0,0-1 0,0 0 0,0 0 0,0 1 0,0-1 0,0 0 0,0 0 0,1 0 0,-1 1 0,0-1 0,0 0 0,0 0 0,0 0 0,1 0 0,-1 1 0,0-1 0,0 0 0,0 0 0,1 0 0,-1 0 0,0 0 0,0 0 0,1 0 0,-1 0 0,0 1 0,1-1 0,1 1-40,0 0 0,1 0 0,-1-1 0,1 1-1,-1 0 1,1-1 0,-1 0 0,1 1-1,0-1 1,-1 0 0,1 0 0,-1 0 0,1-1-1,-1 1 1,1-1 0,0 1 0,-1-1-1,0 0 1,1 0 0,-1 0 0,1 0 0,1-2-1,13-7-735,0 0 0,17-14 0,-4 2-1022,163-98-3401,-107 68 4525,88-55-1405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2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 7624,'9'-4'24,"10"-4"430,0 1 0,0 1 1,0 1-1,1 0 0,0 2 0,25-3 1,49-2 2323,-76 5-2516,1 1-1,-1 1 1,1 0 0,0 1 0,35 5 0,-23 3-5,-16-4-1867,1-1 1,29 3-1,-16-5-5083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3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0 147 12376,'58'-33'622,"-43"24"-287,-1 0 0,2 1 0,-1 0 0,1 1 0,31-8 0,42-7 245,-48 10-192,69-9 1,-94 20-770,1 0-1,0 1 1,-1 0-1,1 2 0,-1 0 1,1 1-1,27 8 1,17 7-8492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3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7448,'0'0'17,"-1"1"1,1-1 0,-1 1-1,1-1 1,0 1-1,-1 0 1,1-1 0,0 1-1,-1-1 1,1 1-1,0 0 1,0-1-1,-1 1 1,1 0 0,0-1-1,0 1 1,0 0-1,0-1 1,0 1 0,0 0-1,0 0 1,0-1-1,0 1 1,0 0 0,0-1-1,1 1 1,-1 0-1,0-1 1,0 1 0,1-1-1,-1 1 1,1 0-1,-1-1 1,1 1-1,21 31 1229,-2-4-282,-17-19-700,0 0-1,0 0 1,-1 0 0,0 0 0,-1 0-1,0 1 1,0-1 0,-2 14-1,-11 81 827,4-47-698,-9 65 299,7-66-157,3-1 0,3 1 0,4 97 0,8-68-1223,-3-25-2855,-2-28-4762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3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1 168 11928,'2'-5'160,"3"-5"-65,1-1 1,0 1-1,0 0 1,1 0-1,1 1 1,0 0-1,0 0 1,1 1-1,0 0 1,0 1-1,0 0 1,1 0 0,1 1-1,-1 0 1,1 1-1,0 0 1,0 0-1,0 2 1,18-5-1,-20 6 22,1-1 0,0 2 0,-1-1-1,1 1 1,0 1 0,0 0 0,-1 0 0,1 1-1,0 0 1,0 1 0,-1 0 0,1 0 0,-1 1-1,0 1 1,0-1 0,0 1 0,0 1 0,0 0-1,-1 0 1,0 0 0,0 1 0,-1 1 0,1-1-1,10 14 1,-9-5 0,0 0 0,-2 0 0,0 1 1,0 0-1,7 32 0,5 10 87,-13-40-166,0 0 1,-1 0-1,3 26 0,-7-37 21,0 1 1,-1 0-1,0 0 0,0-1 0,0 1 0,-1 0 0,-1 0 0,1-1 1,-1 1-1,-4 10 0,-4 4-5,7-14-37,0-1 1,-1 1 0,1-1-1,-2 0 1,-7 10 0,7-12-14,0-1 0,0 1 1,-1-1-1,0 0 0,0 0 1,0-1-1,0 0 0,0 0 1,-1 0-1,1-1 0,-13 3 1,-11 1 19,-41 4 0,43-7 0,22-2-149,1 0 0,-1 0 0,0-1 0,0 1 0,1-1 1,-1-1-1,0 1 0,0-1 0,1 0 0,-1 0 0,0-1 1,1 0-1,-6-2 0,8 2-349,17 0 288,-6 3 305,-1 0 1,1 0 0,0 1-1,-1 0 1,1 0-1,-1 1 1,1 0-1,-1 0 1,0 1-1,0-1 1,-1 2 0,1-1-1,-1 1 1,8 8-1,2 2 138,-1 1 0,0 0-1,22 35 1,108 189 663,-139-229-969,1-1 1,0 0-1,0 0 1,1 0-1,13 12 1,-13-16-635,-1 0-1,1 0 1,0-1-1,14 7 1,9 4-10470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4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4 8072,'0'0'10918,"-19"-4"-9729,3 6-1081,-1 0 1,1 0-1,0 2 0,0 0 0,0 1 0,0 1 0,1 0 0,0 1 0,-28 17 0,-10 10 94,-57 49 0,109-83-195,-28 24 66,1 1-1,1 0 0,1 2 0,-34 47 0,46-54-68,1 1-1,1 1 0,1 0 0,0 1 0,2 0 1,1 0-1,-9 42 0,15-58-30,1 0 0,1 0 0,-1 0 0,1 0 0,0 0 0,0 0 1,1 0-1,0 0 0,1 0 0,-1 0 0,1 0 0,1-1 0,-1 1 0,1 0 0,0-1 0,0 0 0,1 0 0,0 0 1,0 0-1,1-1 0,-1 0 0,1 1 0,0-2 0,0 1 0,9 6 0,-3-4-18,0-1-1,0 0 0,1 0 1,0-1-1,0 0 0,0-1 1,0-1-1,1 0 1,0 0-1,-1-1 0,1-1 1,0 0-1,18-2 0,-1-3-392,-1-1-1,0-2 0,0-1 0,-1-1 0,0-2 1,-1-1-1,0 0 0,27-19 0,-18 5-9852,-17 9 9597,24-17-1619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4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14072,'20'6'157,"-17"-5"-91,0 1-1,-1-1 1,1 0 0,0 0 0,1 0-1,-1-1 1,0 1 0,0-1 0,0 0-1,0 0 1,0 0 0,0 0 0,1 0-1,-1-1 1,4 0 0,19-11 223,0 0 1,1 2 0,1 2-1,40-9 1,3 17 852,-70 1-1105,0-1-1,0 1 1,0-1-1,0 1 0,-1-1 1,1 1-1,0 0 1,0 0-1,0-1 0,-1 1 1,1 0-1,0 0 1,-1 0-1,1 0 0,-1 0 1,1 0-1,-1 0 0,1 0 1,-1 0-1,1 2 26,1 6 79,0 1 1,-1 0-1,0-1 1,-1 1-1,0 0 1,0 0-1,-1 0 1,-3 16-1,4-25-132,-41 464 1109,39-442-1057,-1-1 0,-10 37 0,8-45-18,2 0 0,0 0 0,1 1 1,0-1-1,1 1 0,0-1 0,1 1 0,3 14 1,-1-22-61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5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11928,'6'9'361,"-1"0"0,0 1 1,0-1-1,-1 1 0,5 18 0,0-3 240,32 109 2585,-14-41-2455,-21-73-645,2 0 1,0-1-1,1-1 0,14 23 1,-17-32-463,1 0-1,0-1 1,0 0 0,0 0 0,1 0 0,0-1 0,0 0 0,1-1 0,0 0 0,12 6 0,11 5-9564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5:55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 9056,'3'2'203,"0"1"1,-1 0-1,0-1 0,0 1 1,0 0-1,0 0 1,0 0-1,0 1 1,-1-1-1,0 0 1,1 1-1,-1-1 0,0 1 1,-1-1-1,1 1 1,-1-1-1,1 1 1,-1-1-1,0 1 0,-1 0 1,1-1-1,0 1 1,-2 4-1,0 3 558,-1 0-1,0 0 0,-1-1 1,0 0-1,-1 1 0,-9 16 1,-146 257 3123,42-68-2683,-67 124-616,175-319-928,-12 44-1,7-20-1161,15-45 1379,1 1 1,-1 0-1,0-1 0,0 1 0,1 0 0,-1-1 0,0 1 0,0 0 0,1-1 1,-1 1-1,1-1 0,-1 1 0,1-1 0,-1 1 0,1-1 0,-1 1 0,1-1 1,-1 1-1,1-1 0,0 0 0,-1 1 0,1-1 0,0 0 0,-1 0 1,1 1-1,1-1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6:02.4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615 305 992,'-26'42'49,"27"-43"37,-1-1 0,0 1 0,0-1 0,-1 1 0,1-1 0,0 1 0,0 0-1,-1-1 1,1 1 0,-1-1 0,1 1 0,-1 0 0,0-1 0,1 1 0,-1 0-1,0 0 1,0-1 0,0 1 0,0 0 0,0 0 0,0 0 0,0 0 0,-2-1 0,-2 0 463,0 0 0,0 0 1,-1 0-1,1 0 0,-10-1 0,6 2-212,-1 0 0,1 0 0,-1 0 0,0 2-1,1-1 1,-1 1 0,1 0 0,-1 1-1,-9 3 1,-12 5-8,-40 19-1,3-1 326,38-15-350,0 1-1,-44 28 1,20-11-251,49-28-44,-1 0 2,-1 0 0,1 1 0,1 0 0,-1 0 1,1 0-1,-9 9 0,13-13-11,0 1 0,1-1 0,-1 1 0,0-1 0,0 1 0,1 0 0,-1-1 0,1 1 0,-1 0 0,1 0 1,-1-1-1,1 1 0,-1 0 0,1 0 0,0 0 0,-1 0 0,1-1 0,0 1 0,0 0 0,0 0 0,-1 0 0,1 0 1,0 1-1,1 0-178,-2 1-702,2 12-1100,1-10 1943,0 0 0,0 0 0,0 0 1,0 0-1,1 0 0,0-1 0,0 1 1,1-1-1,-1 0 0,1 0 0,0 0 0,0-1 1,0 1-1,0-1 0,0 0 0,9 4 1,-2-1 108,1-1 1,1 0 0,-1-1 0,0 0-1,1-1 1,15 2 0,-2 0 43,0 1 0,-1 2 0,29 11 0,-48-14-57,-1-1 0,0 1 1,0 0-1,0 0 0,7 11 1,-11-14-320,-2 3 0,-10 21 461,-1 0 1,0-1 0,-2-1-1,-19 26 1,-77 91 95,54-72 6,44-55-135,3-3-238,0-1-1,1 2 1,0-1 0,0 1 0,2 0-1,-1 0 1,1 1 0,-7 25 0,12-32 22,-1 0 0,1 0 0,1 1 0,-1-1 0,1 0 1,0 1-1,1-1 0,0 0 0,0 1 0,0-1 0,0 0 0,1 0 1,0 0-1,1 0 0,-1 0 0,1 0 0,0-1 0,1 1 0,-1-1 1,1 0-1,0 0 0,0 0 0,1 0 0,-1-1 0,1 0 0,0 0 1,9 5-1,64 33-3671,-70-37 3528,0 0 0,0 1 0,-1 0 0,0 0 0,0 1 0,-1-1 0,0 2 0,8 10 0,-6-8-72,0 0 0,0-1 0,15 12 2235,-24-1-871,0 0-1,-1 0 1,-1-1-1,-10 39 1,4-34-864,0-1 1,-2-1-1,0 1 1,-2-2-1,0 1 1,-19 22-1,25-34-230,0 2 1,1-1-1,1 1 0,-8 20 0,11-26-208,2-3 147,-1-1 0,1 1-1,0-1 1,0 0 0,0 1 0,0-1 0,1 1 0,-1-1-1,1 1 1,-1-1 0,1 0 0,0 1 0,0-1-1,0 0 1,2 4 0,4 9-140,2 6-286,1-1 0,2 1 1,0-2-1,1 1 0,28 30 0,-16-18-557,4 1 2163,1-2 1,49 40 0,-48-45-1287,-27-22 246,-1 0 1,1-1 0,0 1 0,-1 0-1,0 1 1,0-1 0,0 0 0,-1 1-1,1 0 1,-1-1 0,0 1 0,1 6-1,-2-7 1,0-1 0,-1 1-1,0-1 1,0 1-1,0-1 1,0 1 0,0 0-1,-1-1 1,1 1-1,-1-1 1,0 1 0,0-1-1,0 1 1,-1-1-1,1 0 1,-1 0 0,-3 5-1,-94 118 1457,70-94-1473,1 3 0,2 0 0,-32 57 0,54-81-239,0 0 0,0 1 0,1-1 0,0 1 0,1 0 0,1 0 0,0-1 0,1 16 0,1-21 178,0 1 0,1-1 0,0 1 0,1-1 0,0 0 0,0 0 1,0 0-1,0 0 0,1 0 0,0-1 0,0 0 0,1 0 0,8 8 1,6 2 23,1-1 1,0-1-1,1-1 1,0 0-1,1-2 1,1-1-1,23 7 1,120 23-512,-141-31 468,1 0-1,0-2 0,0-1 1,0-1-1,30 1 0,-51-4 14,0 0-1,0 0 0,0 0 0,0 1 1,-1 0-1,1 0 0,0 0 1,-1 0-1,0 1 0,7 5 0,-2-2-4,-6-3 24,1 1 0,-2-1 0,1 1 0,0 0 0,-1 0 0,0 0 0,1 1 0,-2-1 0,3 5 0,5 13 565,5 10-492,-12-26-202,0 1 0,1 0 1,0-1-1,0 1 0,0-1 0,1 0 1,0 0-1,0 0 0,1-1 1,9 10-1,-8-10 85,0-1 0,0 0 0,0-1 1,1 0-1,-1 0 0,1 0 0,0-1 0,0 0 0,0 0 0,8 0 1,-1 0 114,0-1 1,1-1 0,-1 0 0,24-4 0,-8-1 183,-1-2 0,-1-1 0,0-1 0,38-18 1,42-26-592,93-39 746,-192 91-439,-1 0 0,1 0 0,0 1 0,-1 0 0,1 1 0,0 0-1,-1 0 1,16 5 0,-14-3-2,0 0-1,0 1 0,0 1 0,0 0 1,-1 0-1,0 0 0,0 2 1,0-1-1,-1 1 0,11 10 1,8 13 34,36 48 0,-4-3 287,-55-71-276,0 0 0,0 0 0,0 0 0,0 0 0,0-1 0,1 0-1,-1 0 1,1 0 0,0 0 0,0-1 0,9 3 0,-10-4-29,0 0 0,1-1 0,-1 0 0,0 0 0,1 0 0,-1 0 0,0-1 0,1 0 0,-1 0 0,0 0 0,0 0 0,0 0 0,0-1 0,0 0 0,6-3 0,7-6 18,-1 1 1,0-2-1,0 0 1,-1-1-1,16-18 1,59-79 142,-68 82-101,36-56 177,-44 62-351,1-1-1,1 2 1,1 0 0,32-30 0,-46 49 86,1-3-22,1 1-1,0 0 1,0 1-1,0-1 1,7-2-1,-8 5 39,-1 0 0,0 0 0,1 1 0,-1-1-1,1 1 1,-1 0 0,0 0 0,1 0 0,-1 0-1,7 2 1,-5-1 104,-1 1 0,0 0-1,0-1 1,0 1 0,0 1 0,-1-1 0,1 0-1,0 1 1,-1 0 0,5 5 0,2 1 25,77 74-696,-84-80 580,1 0-1,-1 0 1,1-1 0,0 1 0,0-1 0,0 0-1,0 0 1,1-1 0,-1 1 0,0-1-1,7 1 1,48 3 54,-53-5-66,0-1 1,0 0-1,1 0 1,-1 0-1,-1-1 1,1 0-1,0 0 1,0-1-1,-1 1 1,1-1-1,-1-1 1,0 1-1,0-1 1,0 0-1,0 0 1,5-6-1,4-6-48,-1 0 1,-1 0-1,16-29 0,-11 16-70,-1-1 1,-2 0-1,-1-1 1,-1-1-1,-2 0 1,10-49-1,-18 30 1513,-2 49-1503,8 3 15,-1 1 106,1 0-1,-1 1 1,0 0 0,1 0-1,-1 0 1,-1 1 0,1 0-1,8 7 1,8 3-38,-23-14 28,24 14-61,35 15 0,-49-26 108,0 1-1,1-1 0,-1-1 0,1 0 0,-1-1 1,21 1-1,-23-2 11,0 0 0,0 0 1,0-1-1,0 0 0,0-1 1,-1 0-1,1 0 0,0-1 1,-1 1-1,1-2 0,-1 1 0,0-1 1,0 0-1,-1-1 0,1 1 1,-1-1-1,0-1 0,0 1 1,0-1-1,-1 0 0,8-12 0,-3 5-22,-2-1 0,0 0 0,0-1-1,-1 0 1,-1 0 0,0 0 0,-2-1-1,6-26 1,-8 28-6,0 0 0,-1 0 0,0 0 0,-1 0 0,-1 0 0,0 0 0,-1 0-1,0 0 1,-1 1 0,-7-19 0,7 26 68,0 1 0,0 0 0,0 1 0,-1-1 0,1 0-1,-1 1 1,-1 0 0,-7-7 0,8 8-36,0 0 0,1 0 0,-1 0 0,1 0 0,0-1 1,0 1-1,1-1 0,-1 0 0,1 0 0,0 0 0,-4-8 0,6 11-285,-1-1-116,0-1 290,0 1 0,1 0-1,-1 0 1,1-1 0,-1 1 0,1 0 0,0-1-1,0 1 1,0-1 0,0 1 0,1 0-1,0-4 1,1-1-6,1 0 0,0 1 1,0-1-1,1 1 0,0 0 0,0-1 0,0 2 0,1-1 1,0 0-1,0 1 0,1 0 0,8-7 0,21-22-35,202-238 542,-219 254-413,12-15 295,39-53 0,-68 85-304,0 0 1,0-1-1,0 1 0,-1 0 1,1-1-1,-1 1 0,1 0 1,-1-1-1,1 1 0,-1-1 1,0 1-1,0 0 0,0-1 1,0 1-1,0-1 0,0 1 1,0-1-1,0 1 0,0-1 1,-1 1-1,1-1 0,-1 1 1,1 0-1,-1-1 0,1 1 1,-1 0-1,0-1 0,0 1 1,0 0-1,1 0 0,-1 0 1,0 0-1,0 0 0,-1 0 1,-1-2-1,-4-2-36,-1 0 0,0 0 0,0 1 0,-14-6 0,7 4 145,-11-7-207,-1 1-1,-1 1 0,0 2 1,-29-6-1,53 14 79,0 0 0,0-1 0,0 1-1,1-1 1,-1 0 0,0 0 0,1 0 0,-1-1 0,1 1 0,0-1-1,0 0 1,0 0 0,0 0 0,0 0 0,1 0 0,-1-1-1,1 1 1,0-1 0,0 1 0,0-1 0,1 0 0,-1 0 0,-1-6-1,2 3-20,-1 1 0,1-1 0,0 0 0,0 0 1,1 1-1,0-1 0,0 0 0,1 0 0,0 1 0,0-1 0,0 0 0,1 1 0,5-14 0,124-216-86,-121 222 97,10-19-13,-12 16-7,31-70 243,-36 77-145,0 1 1,0-1 0,-1 0-1,0 1 1,0-1-1,-1 0 1,-1-17 0,-3 16-48,0 0-1,-1 1 1,0-1 0,-1 1 0,0 0 0,0 1-1,-1-1 1,-1 1 0,-11-14 0,12 18-16,0-1 0,0 1 0,0 0 0,-1 1 0,0-1 0,0 1 0,0 1 0,-14-6 0,-65-18 284,70 23-145,-8-1-15,-1 0 0,-36 0-1,36 3-13,-46-9 0,71 11-170,-1 0-1,0 0 0,0 0 1,1 0-1,-1 0 1,0 0-1,1 0 0,-1-1 1,0 1-1,0 0 0,1 0 1,-1-1-1,0 1 1,1 0-1,-1-1 0,1 1 1,-1-1-1,1 1 0,-1-1 1,1 1-1,-1-1 1,1 1-1,-1-1 0,1 0 1,-1 1-1,1-1 0,0 1 1,-1-1-1,1 0 1,0 0-1,0 1 0,0-1 1,-1-1-1,14-18-1014,-5 10 1298,74-83-274,-56 66 208,38-50 1,-63 74-132,0 1 1,1 0-1,-1 0 1,0-1-1,0 1 0,0 0 1,0-1-1,0 1 1,-1-1-1,1 1 1,-1-1-1,0 0 0,0 1 1,0-1-1,0 1 1,0-1-1,0 0 1,-1 1-1,1-1 1,-1 1-1,0-1 0,0 1 1,1-1-1,-2 1 1,1 0-1,0 0 1,0-1-1,-1 1 1,1 0-1,-1 0 0,0 0 1,0 0-1,-2-1 1,-4-4-23,0 0 0,0 1 0,-1 0 0,0 0 0,0 1 0,-1 1 0,-10-5 0,-13-4-75,-1 1 0,0 2 1,0 1-1,-1 2 0,-55-5 0,-51 2 160,-87-2 258,165 11-251,-99 12-1,142-10-168,-36-1 0,31 0-232,22-1 243,0 0-1,0 0 0,0-1 1,0 1-1,1-1 1,-1 1-1,0-1 1,1 0-1,-1 0 1,1 0-1,-1 0 1,1-1-1,-4-4 1,0-3 9,0 0 0,0 0 1,1 0-1,0-1 0,1 1 1,-6-20-1,9 21 91,-2 1 1,1 0-1,-1 0 0,0 1 1,-1-1-1,1 0 0,-2 1 1,1 0-1,-1 0 0,0 0 0,0 1 1,-1 0-1,0 0 0,-11-9 1,10 11-131,0 1 0,0-1 1,-1 2-1,0-1 1,1 1-1,-1 0 0,0 0 1,0 1-1,-16-1 0,-83 4-246,66 0 231,16-1 66,-1 1-1,0 1 0,1 2 0,0 0 0,0 2 0,1 0 0,-1 2 0,-26 14 0,-117 58 403,-100 44 448,254-120-884,0-1 0,0 0 0,-26 2 0,18-2-434,20-4 461,0 0 0,1-1-1,-1 1 1,0 0-1,1-1 1,-1 1-1,0-1 1,1 0-1,-1 1 1,1-1 0,-1 0-1,1 0 1,-1 0-1,1 0 1,0 0-1,-1 0 1,1 0 0,0-1-1,-2-1 1,-22-31-344,19 25 160,-8-10 135,1 0 0,0-2 0,2 0 0,0 0 0,-14-42 0,21 52 287,-1 0 0,0 0-1,0 1 1,-1 0 0,-1 0 0,-12-14 0,8 9 161,10 14-382,-1 0 0,1 0 0,-1 0 0,1 0 0,-1 0 0,1 1 0,-1-1 0,0 0 0,1 1 0,-1 0 0,0-1 0,1 1 1,-1 0-1,0 0 0,0-1 0,-2 2 0,-26 1-291,16 1 277,1 0 0,0 1 0,0 1-1,1 0 1,0 1 0,-1 0-1,2 1 1,-13 9 0,-34 19-72,27-20 282,0 2 0,2 1 0,0 1 0,-50 44 0,78-62-157,0 0-1,-1 0 0,1 0 0,0 0 0,-1-1 1,1 1-1,0 0 0,-1-1 0,1 1 0,-1-1 1,-2 1-1,-6 2 17,-53 27 205,35-15-1051,-39 13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00.9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0 748 6368,'60'12'6452,"-78"-20"-2609,18 3-3469,3-9-288,1 0 0,0 1-1,1-1 1,1 1 0,0 0 0,14-23 0,55-70 212,-71 102-288,32-53 123,30-42-301,3-6-154,-60 94 294,1 0-1,0 0 1,0 1-1,1 0 1,1 0 0,18-11-1,-18 14-21,0 1 0,0 0 0,1 0 0,0 1-1,-1 1 1,25-5 0,-29 7-49,1 2 0,0-1 0,0 1-1,0 1 1,0-1 0,0 1 0,-1 1 0,1 0-1,0 0 1,-1 1 0,12 5 0,5 5 47,-1 2 0,0 0-1,-2 1 1,0 2 0,0 0 0,35 41 0,-4-6 6,-39-41 32,1 0 0,29 17 0,20 14 916,-32-14-832,-27-24 13,0-1 1,0 0 0,0 0 0,0-1 0,1 0 0,0 0 0,-1 0 0,1 0-1,0-1 1,0 0 0,0 0 0,1-1 0,-1 0 0,0 0 0,1 0 0,-1-1-1,0 1 1,1-2 0,-1 1 0,0-1 0,10-2 0,-9 2-49,-1-1 1,1-1-1,0 1 0,-1-1 1,0 0-1,1-1 0,-1 0 1,-1 1-1,1-2 0,6-5 1,10-11 40,22-25 1,-8 7 127,-11 11-51,42-61 0,-45 58-257,66-76-632,-80 98 711,1 1 1,0 0 0,0 1-1,1 0 1,0 0 0,0 1-1,1 0 1,0 1-1,-1 0 1,2 1 0,-1 0-1,1 1 1,11-2 0,-14 3-26,1 1 0,-1 0 0,1 1 0,-1 0 0,1 0 0,-1 1 0,0 0 0,1 1 1,-1 0-1,0 0 0,0 1 0,0 0 0,0 1 0,-1 0 0,1 1 0,13 8 0,11 14 29,0 1 0,-1 2 0,-2 1 0,51 69 0,29 28-91,-83-96-209,39 36 0,-39-42 326,0 2-33,-21-21 112,0-1 0,0 1-1,1-1 1,0-1 0,0 1-1,0-1 1,1 0 0,11 5-1,-16-9-32,0 0 0,0-1-1,0 1 1,0-1 0,1 0-1,-1 1 1,0-1 0,0-1-1,0 1 1,0 0 0,0-1 0,6-2-1,35-13 752,-40 14-795,9-4 77,-1-1-1,0 0 1,0-1-1,-1 0 1,0-1-1,12-11 1,56-68 164,-50 54-294,-3 1 66,-2-1 0,27-50 0,-30 48 15,0 1-1,44-52 1,-63 84-36,13-13-8,28-26-1,-37 38-58,-1 0 1,1 0-1,-1 0 0,1 1 0,0 0 1,0 1-1,1-1 0,-1 1 0,13-3 0,-15 4 16,0 0-1,0 1 0,-1-1 1,1 1-1,0 0 0,0 0 0,0 0 1,0 0-1,0 1 0,0 0 1,0-1-1,-1 1 0,1 1 0,0-1 1,0 0-1,-1 1 0,1 0 1,-1 0-1,0 0 0,1 0 0,-1 1 1,0-1-1,0 1 0,-1 0 0,4 4 1,5 8-60,-1 0 1,-1 1 0,0 0-1,9 24 1,1 1 52,3 2 14,47 71 0,-56-96 77,2 0 0,0-1-1,0-1 1,2-1 0,0 0-1,19 13 1,-1-4 210,-17-10-162,1-1 0,0 0 0,27 11 0,-31-19 83,1 0-1,-1-1 0,1 0 0,0-2 0,0 0 0,0 0 0,0-2 1,0 0-1,22-3 0,-17 0 11,0 0 0,-1-1 0,1-2 0,-1 0 0,0-1-1,32-16 1,-44 18-103,0 0 0,-1-1 0,1 0 0,-1 0 0,-1-1 0,1 0 0,-1 0 0,0 0 0,0-1-1,-1 0 1,7-14 0,2-7 25,-2-1 1,9-33-1,-11 32 8,3-12-126,-10 29 12,1 0 0,0 1 1,1-1-1,8-14 0,-6 16 27,5-9-246,28-40 0,-35 55 123,0 0 1,0 1 0,1-1 0,-1 1 0,1 0 0,1 1 0,-1-1-1,1 1 1,-1 1 0,13-6 0,-13 8 67,-1 0 1,1 0-1,-1 0 0,1 0 1,0 1-1,-1 0 0,1 1 1,0-1-1,-1 1 0,1 0 1,-1 0-1,1 1 0,-1-1 1,0 1-1,0 1 0,1-1 1,-1 1-1,-1-1 0,1 1 0,0 1 1,-1-1-1,8 8 0,7 7-103,-2 0-1,0 1 0,22 33 0,14 25 246,50 67-9,-83-120-60,1-1-1,1-1 0,40 32 0,78 57 598,-129-103-391,2 0 0,-1-1 1,25 10-1,-35-16-206,0 0 295,14-2 398,-6 0-688,-1-1-1,1 0 1,-1 0 0,1-1 0,-1-1 0,0 1 0,0-1 0,0-1-1,-1 0 1,1 0 0,14-13 0,1-4-35,-1-1 1,27-34-1,-33 37-2,-11 13-30,1 1-1,0 0 1,1 0-1,-1 1 1,1 0-1,12-6 1,-10 6 31,-1 0 0,-1-1 0,1 1 1,-1-2-1,10-8 0,-15 12 41,9-10 96,0 0 0,-1-1 0,0 0 0,-1 0 0,9-19 0,-12 18-71,-3-1-69,-3 9-29,0 1 0,0-1 0,0 0 0,-1 1-1,0-12 1,-1 10-30,1 5-125,1-36-260,3 30 387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17 7000,'-2'2'129,"0"0"0,1-1 0,-1 1 0,1 0 0,-1 0 0,1 0 0,0 0 0,-1 0-1,1 1 1,-2 7 1942,-23-3 539,5 5-1707,-22 15 0,31-19-1011,11-6-138,4-3-148,22-11-2037,40-23 0,-43 21 1147,47-19 0,-52 26 2870,-29 9 2450,-17 7-641,16-4-4673,3 2 1417,1-1 0,0 1 0,1 0 0,-16 18-1,-22 17-1323,41-38 482,1 1 0,-1 0 0,1 0 0,0 0-1,0 0 1,-5 11 0,-4 5-1421,2-6-1636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1928 1 11928,'-288'171'1606,"-99"66"1166,-139 103-1308,178-110-801,242-151-637,-100 97 0,165-143-9,28-24-62,12-9 29,0 1 1,1-1-1,-1 1 0,0-1 1,0 1-1,1-1 0,-1 1 1,0 0-1,1-1 1,-1 1-1,1 0 0,-1 0 1,1 0-1,-1-1 0,1 1 1,-1 0-1,1 0 1,0 0-1,-1 0 0,1 1 1,1-2-55,-1 1 1,1-1 0,-1 0-1,1 0 1,0 1-1,0-1 1,-1 0 0,1 0-1,0 0 1,-1 0 0,1 0-1,0 0 1,-1 0-1,1-1 1,0 1 0,-1 0-1,1 0 1,0 0 0,-1-1-1,1 1 1,0 0-1,-1-1 1,1 1 0,-1 0-1,1-1 1,0 0 0,480-270-11286,-301 173 9422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03.0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 7 12016,'69'98'4289,"-135"-175"-596,65 76-3500,4 2 1,84 68-115,75 53 510,-112-85-669,49 47 0,-19-16 34,-68-59 127,0 0-1,20 8 0,17 14 207,-27-15-269,43 22 0,-44-27 87,-1 1 0,36 28 0,-50-37-110,9 3 3,-1 3 2,1 1 1738,-49 0-1540,-31 11-92,-85 41-1,88-35-121,-5 2-227,22-7 43,-8 3 160,26-13-13,1 1-1,1 1 0,0 1 0,1 2 0,-33 28 1,40-19 819,21-30-939,157-116-739,-110 83 789,31-16 47,17-14 44,-64 43 28,9-11-9,-42 34 17,-1 0 1,1 0-1,-1 0 0,1 0 1,0 0-1,0 0 0,-1 0 1,1 0-1,0 1 1,3-1-1,-5 1 2,1 0 0,-1 0 1,1 0-1,0-1 0,-1 1 0,1 0 1,-1 0-1,1 0 0,-1 0 0,1 0 1,0-1-1,-1 1 0,1 0 0,-1-1 1,1 1-1,-1 0 0,1-1 0,-1 1 1,0-1-1,1 1 0,-1 0 0,1-1 1,-1 1-1,0-1 0,1 1 0,-1-1 1,0 0-1,0 1 0,1-1 0,-1 1 1,0-1-1,0 1 0,0-1 0,0 0 1,0 1-1,0-1 0,0 1 0,0-1 1,0 0-1,0 1 0,0-1 0,0 1 1,0-1-1,0 1 0,-1-1 0,1 0 1,0 1-1,0-1 0,-1 1 0,1-1 1,0 1-1,-1-1 0,0 0 0,-8-17-10,-2 1 0,-1 0 1,0 1-1,-1 0 0,0 0 0,-28-22 0,-7-11-25,-45-41 77,22 23 7,10 2 71,40 41-229,-1 0 0,-1 2 0,-1 0 0,-45-30 0,67 50-37,-2 1-29,0-1 0,1-1 0,-1 1 0,1 0 0,0-1 0,-1 0 0,1 0-1,-4-5 1,3 8 54,4 0 101,-1 0 1,1 0-1,0 0 0,-1-1 0,1 1 0,0 0 0,-1 0 0,1 0 0,-1 0 1,1 0-1,0 0 0,-1 0 0,1 0 0,-1 0 0,1 0 0,0 1 0,-1-1 0,1 0 1,-1 0-1,1 0 0,0 0 0,-1 1 0,1-1 0,0 0 0,-1 0 0,1 1 1,0-1-1,-1 0 0,1 0 0,0 1 0,-5 11-35,2-1 1,0 1-1,0 0 1,1 0-1,1 0 0,0 1 1,0-1-1,1 0 0,2 14 1,4 12-156,16 58 1,-14-67 223,-1 1-1,-2 0 1,4 53-1,7 21 2912,-28-131-2758,3 9-150,-50-119 79,12 29-833,54 124-1392,-1 0 1972,-1-1 0,0 1 0,4 31 0,0 0 200,40 108-91,-24-81-294,-18-56 475,0 1 0,6 28 0,-1-1 2936,-12-49-3145,-1-36-240,-1 19 164,3-39-1,-1 53 123,1 1 0,0 0 0,0 0-1,0 0 1,1 0 0,0 0-1,0 0 1,0 0 0,1 0 0,-1 1-1,1-1 1,5-5 0,40-62-312,-45 69 204,12 59-1614,-15-43 1831,0 0 0,-1 0-1,-1 0 1,0-1 0,-1 1-1,0 0 1,-7 18 0,8-28-84,0 1 1,0 0-1,-1-1 0,1 0 1,-1 1-1,1-1 1,-1 0-1,0 0 0,0-1 1,0 1-1,-7 4 1,6-5-7,-6 9 31,4-7 9,1 1 0,-1 1 0,1-1 0,1 1 0,-1 0 0,1 0 0,0 0 0,1 1 0,-1-1 0,1 1 0,-4 12 0,33-34 159,-3-1-264,-1 0 0,37-35 1,-40 33-202,0 1 0,1 1-1,36-22 1,-51 35 255,1 1 0,0-1 0,0 1-1,0 0 1,0 1 0,0-1 0,13 0 1443,-49 11-935,-64-236 90,84 200-566,-1 6-2,9 18-21,0 0-1,0 0 1,0 0-1,1 0 0,-1-1 1,1 1-1,0 0 1,0-1-1,0 1 1,0-6-1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09.2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5267 462 7448,'25'13'6448,"-26"-29"-5107,-23-83-320,-8-37-334,30 127-654,-1-1 0,0 1 0,0-1-1,-1 1 1,0 0 0,-1 1 0,0-1 0,0 1 0,-1-1 0,-9-9 0,1 0 75,1-1-1,-17-32 1,26 48-117,0 0 0,0 0 0,0 1 0,0-1 0,0 1-1,-1 0 1,1 0 0,-1 0 0,1 0 0,-1 1 0,-8-2 0,8 3-10,-1 0 0,0 0 0,0 1 1,1-1-1,-1 1 0,1 0 0,-1 1 0,1-1 1,-1 1-1,1 0 0,0 1 0,0-1 0,0 1 1,0 0-1,0 0 0,1 0 0,-1 1 0,1 0 1,-7 7-1,-5 8 60,0 0 0,1 2 0,-14 26 1,3-7 117,-63 101-187,76-121 103,-27 31 0,15-20 28,6-6 178,-25 36 279,42-57-497,0 0-1,-1 0 0,1 0 0,-1 0 0,0 0 1,0-1-1,0 0 0,-1 1 0,1-1 0,-7 4 0,5-5-15,0-1 1,0 1-1,0-1 0,0 0 0,0-1 0,0 1 0,0-1 0,0 0 0,0 0 0,-1 0 0,1-1 0,-7-2 0,-12-1-128,1-2 0,0-1-1,0 0 1,-29-16 0,-88-51-654,39 18 404,-112-44-354,203 96 687,0 1 1,-1 0-1,1 1 0,-1 0 1,1 0-1,-1 1 0,0 1 1,1 0-1,-1 0 0,0 1 0,0 1 1,-13 3-1,-12 4-163,0 2 1,-41 18-1,67-24 158,1 0-1,0 1 0,0 0 1,0 1-1,1-1 1,0 2-1,0-1 0,-10 13 1,-2 5-8,-26 43-1,-39 73 132,81-135 74,-1-1-1,0 0 1,0 0-1,0 0 1,-1-1-1,0 0 1,0 0-1,0 0 1,-11 5 514,7-11-783,0 0 0,0-1 0,0 0 1,1 0-1,-1-1 0,1 0 0,0-1 0,0 0 1,0-1-1,-9-7 0,-3-1-82,1 0 44,1-1 1,1 0-1,1-1 1,-19-23-1,-2-1 42,26 28 30,2 1-8,-1 1 0,-24-17 0,21 18 41,11 8-3,0 0-1,0 0 0,0 0 0,0 0 1,0 0-1,0 1 0,0 0 1,0-1-1,-5 2 0,5-1-9,-9 2-77,-1 0 1,1 1 0,0 1-1,0 0 1,0 0 0,-18 10-1,16-7 102,-10 6-26,2 1 0,0 1 0,0 1-1,-26 26 1,33-29 13,3-2-28,0 1 0,-12 18 0,3-6-40,-30 47 1295,44-66-1099,-2 0 1,1-1-1,0 0 0,-1 0 1,0-1-1,-9 3 1,6-3-52,1-1 1,-1 0-1,1-1 0,-1 0 1,0 0-1,0-1 0,1-1 1,-1 0-1,0-1 1,1 0-1,-1-1 0,1 0 1,-14-6-1,17 6-58,0 0-1,1-1 1,-1 0-1,1 0 0,0-1 1,0 0-1,0 0 1,-8-9-1,-101-121-3,71 79-70,14 30-100,5 6-130,15 10 232,9 7-134,-9 6-922,5-1 1070,0 0 0,-1 1 0,1 0 0,0 1 0,1-1-1,-1 1 1,0 0 0,1 1 0,0-1 0,0 1 0,0 0 0,1 0-1,0 1 1,-5 7 0,-9 15-9,-27 57 0,35-66 101,-55 113 556,60-123-728,5-8 211,0 0-1,-1 0 1,1 0-1,0-1 1,-1 1-1,1 0 1,-1 0-1,1-1 1,-1 1-1,1 0 1,-1-1-1,1 1 1,-1 0-1,1-1 1,-1 1-1,0-1 1,0 1-1,1-1 1,-1 0-1,0 1 1,0-1-1,1 0 1,-1 1-1,0-1 1,0 0-1,0 0 1,1 0-1,-1 1 1,-1-1-1,-14 4 256,15-4-315,0 1-1,0-1 1,0 0 0,0 1 0,1-1 0,-1 0 0,0 0 0,0 1 0,0-1-1,0 0 1,0 0 0,0 0 0,0 0 0,0 0 0,0-1 0,0 1-1,0 0 1,0 0 0,0-1 0,0 1 0,0 0 0,0-1 0,1 1-1,-2-1 1,-10-9-126,1 0 0,0-1 0,1 0 0,0-1 0,1 0 0,0 0 0,-8-17 0,-14-28 106,31 57 10,-2-2 1,-35-20-20,33 19-41,0 1 0,0-1 0,0 1-1,0 0 1,-1 1 0,1-1 0,-1 1 0,1 0-1,-1 0 1,1 0 0,-1 0 0,0 1-1,1 0 1,-1 0 0,0 0 0,1 1-1,-1-1 1,0 1 0,1 0 0,-1 1 0,1-1-1,-1 1 1,1 0 0,0 0 0,-8 5-1,3-1-74,0 1-1,0 0 0,1 0 0,0 1 0,0 0 1,1 1-1,0-1 0,0 1 0,-10 19 0,16-24 126,-1 1-1,0-1 0,1 1 0,0-1 0,0 1 0,0-1 0,0 1 0,1 8 0,-2 9 1487,-1-21-1211,-6 2-129,7-2-98,0 0 1,0 0 0,1-1 0,-1 1 0,0-1 0,0 1 0,0-1 0,0 0 0,0 0 0,0 0-1,1 0 1,-1 0 0,0 0 0,0 0 0,0-1 0,0 1 0,0-1 0,0 1 0,1-1 0,-1 0 0,0 1-1,-2-2 1,-7-5-56,0 0 0,0 0-1,1-1 1,-1 0 0,2-1 0,-1 0-1,1-1 1,-8-10 0,-54-71-198,5 11 83,18 23 220,30 37 237,16 18-186,-25-13-797,24 14 516,0 0 0,0 0 1,0 1-1,0-1 0,0 1 0,0 0 0,0 0 0,0 0 1,0 0-1,0 0 0,0 1 0,0-1 0,0 1 1,0 0-1,0 0 0,1 0 0,-1 0 0,-3 2 0,-53 28 210,43-19-27,1 1 0,-1 1 0,2 0 0,0 1 0,1 1 0,-13 19 0,-6 7 144,4-6-175,22-27 108,0-1 0,0 1 0,0-1 0,-1 0 0,-1-1 0,1 0 0,-1 0 0,-1 0 0,1-1 0,-1 0 0,0-1 0,-15 7 0,21-11-41,0 0 0,-1 0 0,1 0 0,-1-1 0,1 1 0,-1-1 0,1 0 0,-1 0 0,1 0 0,0 0 0,-1-1 0,1 1 1,-1-1-1,1 0 0,-1 0 0,-3-2 0,-19-5-67,-16-8 159,41 16-256,-3-2 1,-82-25-298,53 23-835,3 2 3031,26 2-2739,3 0 960,0 0 0,0 0-1,0 0 1,0 0 0,0 0 0,1 0-1,-1 0 1,0-1 0,0 1 0,0 0-1,0-1 1,0 1 0,1 0 0,-1-1-1,0 1 1,0-1 0,1 0 0,-1 1-1,0-1 1,1 1 0,-1-1 0,1 0-1,-1 0 1,0-1 0,1 0 19,0-1 0,0 0 1,0 0-1,1 0 0,-1 1 0,1-1 1,0 0-1,2-5 0,-2 5-118,7-16 65,1 1-1,0 1 1,2 0 0,0 0-1,21-25 1,23-35 79,-23 17-76,-23 40-102,1 1 1,1 0-1,1 0 0,18-20 1,-17 26 18,1 1 0,0 1 0,1 0 0,0 1 1,1 1-1,18-9 0,-32 17 93,-5 2-431,0 1 382,-1-1 0,1 1 0,0 0 0,-1 0 0,1 0 0,0 0 0,1 1 0,-6 4 0,2-2 5,-114 102-69,57-48-5,-141 99-1,124-116 98,62-26-78,32-19-277,36-20 12,140-80 89,-180 97 243,0 0 0,0-1 0,-1-1 0,0 0 0,0 0 0,11-14 1,17-17-116,-35 38 113,-1-1 0,1 1-1,-1 0 1,1 1-1,0-1 1,-1 0 0,1 0-1,0 1 1,0-1-1,-1 1 1,1-1 0,0 1-1,2 0 1,-3 0 12,2-1-87,-6 5-168,-180 274-926,179-272 1151,0 1-1,1-1 1,0 1 0,0 0 0,1 0 0,0 0 0,0 1-1,1-1 1,0 0 0,0 1 0,1 11 0,0-15 20,0 0 0,1 0 0,-1 0 0,1 0 0,0 0 0,0 0 0,0 0 0,1 0 0,0-1 0,-1 1 0,1 0 0,1-1 1,-1 1-1,0-1 0,1 0 0,0 0 0,-1 0 0,1 0 0,0-1 0,1 1 0,6 4 0,14 5 51,2 0 1,-1-2-1,2-1 0,-1-1 0,42 7 0,-62-14 12,0 0 0,-1 1 0,0 0 0,1 0 0,-1 0-1,0 0 1,7 5 0,-11-6-53,0-1 1,0 1-1,0-1 0,0 1 0,0-1 1,1 0-1,-1 1 0,0-1 1,0 0-1,1 0 0,-1 0 0,0 0 1,2 0-1,18 4 99,-17-1-99,-5-1-9,-14-2-20,-23-6-24,-16-12 61,1-2-1,-58-30 0,57 24 55,-8 1 289,59 24-545,22 13-1085,5 6 1243,-1 1 0,-1 1 0,-1 0 0,25 32 0,-5-6-105,-29-33 114,0 0 0,-1 0 0,-1 1 0,0 1-1,20 39 3252,-29-62-1944,-7-35-1790,1 10 383,4 22 113,-1 0-1,-1 0 1,0 1 0,-5-12 0,-4-18 3,6 10-46,2 0 1,-1-30 0,1 1-97,2 24 97,1-1-1,2 1 0,8-49 0,-1 2 32,-6 71 18,0 0 1,0 0-1,6-14 0,0-7-42,-6 21-985,3 22 6,4 6 984,-1-1 1,0 2-1,-2-1 1,0 1-1,-1-1 1,0 2 0,-2-1-1,3 27 1,-3 157 336,-5-115 26,2-16 2478,0-125-3513,3-135-43,-1 14 378,-3 89 327,-1 78-89,1 6 124,0 0 0,1 0 0,-1 0 0,1 0-1,0 1 1,-1-1 0,1 0 0,0 0 0,0 0 0,0 0 0,0 0 0,1 0 0,-1 0-1,2-3 1,0-5-50,-1 8-266,5-27 191,-2 21 159,-2 21-1183,-18 360 1131,10-340 209,-18 57-1,1-3 39,20-75-151,-1 0 0,1 0 1,-13 24 1463,13-37-1825,-1-1 244,1 0-1,-1 0 0,1 0 0,0 0 0,-1 0 0,1-1 0,0 1 0,0-1 0,1 0 0,-1 0 0,1 0 1,-3-4-1,-4-3-63,-110-141-289,74 99-372,44 50 773,-8-9-185,9 10 72,-1 0 0,1 0 0,-1 0 0,1 0 0,-1 0 0,0 0 0,1 1 0,-1-1 0,0 0 0,1 0 0,-1 0 0,0 1 0,0-1 0,0 0 0,0 1 0,-1-1 1,-11-2 612,11 3-380,-1-1 1,1 0-1,-1 1 0,1 0 0,-1 0 0,0-1 0,1 1 0,-1 1 0,1-1 0,-1 0 0,-4 2 0,4 0-34,-22 4 55,17-5-72,0 0-1,0 0 0,0-1 0,0 0 0,-10-1 0,-9 0-52,49 15-292,-11-6 246,14 6 63,1-2-1,1-1 1,0 0-1,0-2 0,50 9 1,-34-8-27,-28-4-428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10.7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499 146 4216,'0'0'12945,"-1"5"-12603,-25 117-112,-5-1 0,-6-1-1,-5-3 1,-5-1-1,-5-3 1,-71 115-1,-11 15 228,130-225-374,4-15-70,-1 1 149,56-114-1386,60-191 950,74-206-156,-101 263 511,-22 116 1044,-56 101-1008,-9 22-89,1 0 0,0 1 1,0-1-1,0 0 0,6-7 0,-7 10-480,4 4-202,-3 0 648,0-1-1,0 1 0,0 0 1,0 0-1,0 0 0,0 0 1,0 0-1,-1 0 0,1 0 0,-1 0 1,1 1-1,-1-1 0,2 5 1,-1-4-2,27 60 126,-2 1-1,-4 1 0,25 103 1,24 70 17,-43-157-163,55 132 547,-43-118-207,-17-36 101,51 88-1,-25-67 527,-49-77-884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11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0 171 11384,'20'3'237,"-13"-2"56,0 0 0,0 1-1,0 0 1,0 0 0,-1 0 0,8 4-1,-12-6-146,-1 0 0,0 0 0,0 0 0,0 0 0,0 0 0,0 0 0,1-1 0,-1 1 0,0 0 0,0-1 0,0 1 0,0-1 0,0 1 0,0-1 0,0 1 0,0-1 0,0 0 0,0 1-1,1-2 1,8-5 871,65-28-357,1 2 1,1 4-1,99-23 0,-109 44-528,-53 8-401,-1-1 0,0-1 0,0 0 0,19-6 0,-12 3-2779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12.6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4 196 7624,'8'40'8401,"-6"-38"-8114,1 1-267,-1 1 1,0 0 0,0 0-1,0 0 1,0 0 0,0 1-1,-1-1 1,0 0 0,1 8-1,4 48 200,-3-12-135,15 55 95,11 81 263,-12 85 310,-14-191-586,2-32 123,-3-35-77,-1-1 0,0 1 0,-1 20 2061,-7-53-2544,-43-322-982,33 194 971,7 47 156,-7-39-253,10 103 258,-2-70-1,9 14 370,5 57-257,-5 35-32,13-2-1940,-10 4 1966,0 0 0,6 0 0,4 12 39,0 0-1,-1 1 1,0 1 0,-1 0 0,0 1 0,10 17-1,20 24-96,94 89 384,-118-127-73,-14-13-186,0-1 1,0 0 0,0 0-1,1 0 1,-1-1 0,1 1-1,0-1 1,0 1-1,0-1 1,0-1 0,0 1-1,0-1 1,1 1 0,-1-1-1,0 0 1,1-1-1,6 1 1,-6-1 45,1-1 0,-1-1 0,1 1 0,-1-1-1,0 0 1,0 0 0,0-1 0,0 1 0,0-1 0,-1 0-1,1 0 1,-1-1 0,6-5 0,1-3-88,0-1 1,-1-1-1,0 1 0,-1-2 1,-1 1-1,0-1 0,7-19 0,8-13-130,59-129 23,-79 168 151,-5 5 7,10-30-33,-8 32-32,0 1-1,0 0 1,0 0-1,0-1 1,0 1-1,0 0 1,0 0-1,0-1 1,0 1-1,0 0 1,0 0-1,0-1 1,0 1-1,1 0 0,-1 0 1,0-1-1,0 1 1,0 0-1,0 0 1,0 0-1,1-1 1,-1 1-1,0 0 1,0 0-1,0 0 1,1 0-1,-1-1 1,0 1-1,0 0 1,0 0-1,1 0 1,-1 0-1,0 0 0,0 0 1,1 0-1,-1 0 1,0 0-1,0 0 1,1 0-1,-1 0 1,0 0-1,0 0 1,1 0-1,-1 0 1,0 0-1,0 0 1,1 0-1,-1 0 1,0 0-1,0 0 0,1 0 1,-1 0-1,0 0 1,0 1-1,0-1 1,1 0-1,11 20-437,7 33-194,-11-18 645,-2 1 0,3 53 0,-1-6 87,74 653 719,-76-693-589,2-1 0,24 70 0,-29-105-56,-1 1-1,0 0 1,-1-1 0,1 16 1094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22.7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0 110 8696,'12'37'301,"-12"-36"-250,1-1 1,-1 1-1,0-1 1,0 1-1,0-1 1,0 1-1,0-1 0,1 0 1,-1 1-1,0-1 1,0 1-1,1-1 0,-1 0 1,0 1-1,0-1 1,1 0-1,-1 1 1,0-1-1,1 0 0,-1 1 1,1-1-1,-1 0 1,0 0-1,1 0 0,-1 1 1,1-1-1,-1 0 1,1 0-1,-1 0 1,1 0-1,-1 0 0,0 0 1,1 0-1,-1 0 1,1 0-1,-1 0 1,1 0-1,-1 0 0,1 0 1,-1 0-1,1 0 1,-1 0-1,0-1 0,1 1 1,-1 0-1,1 0 1,-1 0-1,0-1 1,1 1-1,-1 0 0,1-1 1,-1 1-1,0 0 1,1-1-1,-1 1 0,0 0 1,1-1-1,14-22 1262,-6 3-493,-8 17-742,0 0 1,0 0 0,0 0 0,0 0-1,1 1 1,-1-1 0,1 0 0,0 1-1,-1-1 1,2 1 0,-1-1 0,0 1 0,0 0-1,1 0 1,-1 0 0,1 0 0,-1 0-1,1 1 1,0-1 0,0 1 0,-1 0-1,1 0 1,0 0 0,0 0 0,1 0-1,5 0 1,-7 1-36,0-1 0,0 1 0,0 0 0,0 0 0,0 0 0,1 0-1,-1 1 1,0-1 0,0 1 0,0-1 0,0 1 0,0-1 0,0 1 0,0 0 0,0 0 0,0 0-1,-1 0 1,1 1 0,0-1 0,2 3 0,-1 0 26,0-1 0,0 1 0,0 0-1,-1 0 1,0 0 0,0 1 0,0-1 0,0 0 0,1 6-1,0 7 59,0 0 0,0 0 0,-2 0 0,0 18 0,0-30-65,-1 0 0,1 0-1,0 0 1,0 1 0,0-2-1,1 1 1,0 0 0,2 5 0,-1-5-22,-1-1 0,-1 1 0,1-1 0,-1 1 0,0 0 0,0 0 0,0 0 0,0 5 0,-1-8 536,2-6-1447,37-66 546,50-66 0,-67 101 389,-20 30-96,1 1 0,-1-1 0,1 1 0,-1 0 0,1 0 0,1 0 0,-1 0 0,0 0 0,1 0 0,0 1 0,0 0 0,0 0 0,0 0 0,0 0 0,1 1 0,-1-1 0,1 1 0,0 0 0,7-2 0,-10 4 67,0-1 1,1 1-1,-1 0 1,0 0-1,1 0 1,-1 0-1,0 0 1,1 0-1,-1 1 0,0-1 1,0 1-1,1-1 1,-1 1-1,0 0 1,0 0-1,0 0 1,0 0-1,0 0 1,0 0-1,0 1 1,0-1-1,0 1 1,-1-1-1,1 1 0,2 3 1,-1 1-40,1-1-1,-1 1 1,-1-1-1,1 1 1,-1 0 0,0 0-1,-1 0 1,3 10-1,1 6-93,0-1-1,2 1 0,18 36 1,-24-54 45,1-1-1,0 1 1,0-1 0,0 0 0,1 1 0,-1-1 0,1 0 0,-1-1-1,1 1 1,3 2 0,-1-1-728,1-1-1,-1-1 1,1 1 0,0-1-1,-1 1 1,12 1-1,7 2-7004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23.9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377 46 4312,'-84'0'2048,"154"-15"8697,-73 11-10728,-1 2 1,1-1-1,-1 0 1,1 1-1,-1-1 0,0 1 1,0 0-1,0 1 1,-1-1-1,1 1 1,0-1-1,0 1 1,-9-1-1,5 2 3,0 0 1,0 0-1,0 0 0,0 1 1,-1 1-1,1-1 0,-9 4 1,3 0-57,1 0 1,-1 1 0,1 0 0,0 1-1,1 1 1,-1 0 0,2 0-1,-13 13 1,14-12-32,1 0 0,0 1 0,0 0 0,1 1 0,0-1 0,1 2 0,1-1 0,-1 1-1,2 0 1,0 0 0,0 1 0,-3 16 0,7-26 55,1-1 1,-1 0-1,1 0 0,0 1 1,0-1-1,0 0 0,0 0 0,0 1 1,1-1-1,-1 0 0,1 0 0,-1 1 1,1-1-1,0 0 0,0 0 1,0 0-1,0 0 0,0 0 0,0 0 1,0 0-1,1 0 0,-1-1 1,1 1-1,0 0 0,-1-1 0,1 1 1,0-1-1,0 0 0,0 1 0,0-1 1,0 0-1,0 0 0,0-1 1,0 1-1,0 0 0,0-1 0,4 2 1,1-2-14,-1 1 1,1-1-1,-1 0 1,1 0 0,-1-1-1,1 0 1,-1 0-1,1 0 1,-1-1-1,0 0 1,12-5 0,8-7-170,1-2 0,-2 0 1,0-2-1,-1 0 1,22-23-1,-44 38 236,0-1 0,0 1 0,0 0 0,-1-1 0,1 0 0,-1 1 0,0-1 0,0 0-1,0 1 1,0-1 0,0 0 0,-1-6 0,0-33 755,5 70-1484,1 0 683,16 43 0,-11-37-2,8 35 0,22 236 450,-31-214-40,-8-74-308,-1 0 0,0 0 0,-2 0 0,1 0 0,-2 0 0,0 0 0,-1-1 0,0 1 0,-9 21 0,2-6 81,8-24-290,0 0 0,0 0 0,-1 0 0,0 0 1,-6 9-1,8-15 110,0-1 0,1 1 0,-1 0 0,0-1-1,0 1 1,-1-1 0,1 1 0,0-1 0,0 1 0,0-1 0,0 0 0,0 1 0,0-1 0,-1 0 0,1 0 0,0 0 0,0 0-1,-2 0 1,2 0-2,-2 0-134,-1-1 0,1 1 1,-1-1-1,1 1 0,-1-1 0,1 0 1,-1-1-1,1 1 0,0 0 1,-1-1-1,1 0 0,0 0 0,0 0 1,0 0-1,1 0 0,-1-1 0,0 1 1,1-1-1,-4-4 0,-20-27-1843,9 13 1720,1-1 0,1-1 0,-24-47 0,36 63 312,1 1-1,-1-1 1,1 0-1,0 0 1,1 0 0,0 0-1,0-1 1,0 1-1,1 0 1,0 0 0,1 0-1,0-1 1,0 1-1,0 0 1,1 0-1,0 0 1,0 0 0,1 0-1,6-12 1,1 5 144,0-1-1,1 1 1,1 1 0,0 0 0,1 1 0,1 1 0,-1-1 0,18-9 0,44-21 815,-40 21-549,-1-1 0,-1-2-1,52-48 1,-80 68-405,0 0 0,0-1 0,0 0 1,-1 0-1,0 0 0,0 0 0,0 0 0,-1-1 0,0 0 1,0 0-1,0 0 0,0 0 0,-1 0 0,0 0 0,-1-1 1,1 1-1,-1 0 0,-1-1 0,1 0 0,-1-10 0,-2-9-258,-2 32-236,-2 25-118,7-22 600,0 0 1,0 0 0,1 0 0,0 0 0,1-1-1,0 1 1,0 0 0,1-1 0,0 0 0,1 0-1,-1 0 1,2 0 0,6 8 0,-7-12-61,-1 1 1,1-1-1,0 0 1,0 0-1,0 0 1,1-1-1,-1 0 1,1 0-1,0 0 1,0 0-1,0-1 1,0 0-1,0-1 1,1 1-1,11 0 1,-12-2-133,0 0-1,1-1 1,-1 0 0,1 0 0,-1-1-1,0 0 1,0 0 0,0 0 0,0-1-1,0 0 1,0 0 0,-1 0-1,1-1 1,-1 1 0,0-1 0,0-1-1,-1 1 1,6-6 0,7-9 196,-13 16-12,0-1-1,0 0 0,-1 0 0,1 0 1,-1 0-1,0-1 0,-1 1 1,4-7-1,-3 2 324,0-1 1,-1 1 0,0-1-1,0 0 1,-1 0-1,0 0 1,-1 0-1,0 0 1,-1 0-1,-2-12 1,2 19-210,8 33-1036,-3-14 990,0 0-1,1-1 1,1 1-1,1-1 0,0 0 1,1-1-1,16 24 0,-20-32-172,1-1 0,0 1-1,0-1 1,0 0 0,1 0-1,-1-1 1,1 0 0,0 0-1,0 0 1,1-1 0,-1 0-1,1 0 1,0 0 0,0-1-1,-1 0 1,2-1 0,-1 1-1,0-1 1,11 0-1,22-3-3036,-10-2-5633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24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 4576,'5'48'1070,"-1"-14"2744,-3-14-2492,-2 0 0,0 0 0,-7 33 1,-1 25-120,7-44-757,3 0 0,1 0 1,8 47-1,-7-63-348,1-1-1,1 0 1,1 0 0,0 0-1,1-1 1,1 0-1,1 0 1,14 20-1,-17-29-86,1 1 0,1-1 0,0 0 0,0-1-1,0 0 1,0 0 0,1-1 0,0 0 0,0 0-1,1-1 1,19 6 0,8 0-1377,70 10 1,-97-19 927,65 4-3046,-12-4-4136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24.8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254 83 7088,'3'33'7371,"-2"-44"-4703,-10-8-2098,7 16-549,-1 1 1,1 0 0,-1-1-1,1 1 1,-1 0-1,0 0 1,0 1 0,0-1-1,0 1 1,0-1-1,0 1 1,-1 0 0,1 0-1,0 0 1,-1 1-1,1-1 1,-6 1 0,3 0 3,0 0 1,0 1-1,0 0 1,0 0-1,1 1 1,-1 0-1,0 0 1,1 0-1,-10 5 1,6-2-39,1 1-1,-1-1 1,1 2 0,0-1 0,0 1 0,1 0 0,0 1 0,0 0 0,1 0-1,0 0 1,0 1 0,-5 11 0,7-10-34,0 0 0,1 0 0,-1 0 0,2 0 1,0 0-1,-1 12 0,3-20 41,-1 1 0,1-1 0,1 1 0,-1-1 0,0 0 0,1 1 0,-1-1 0,1 0 0,-1 1 0,1-1 0,0 0 0,0 0 0,0 0 0,0 1 0,1-1 0,-1-1 0,1 1 0,-1 0 0,1 0 0,-1 0 0,1-1 0,0 1 0,0-1 0,0 1 0,0-1 0,0 0 0,0 0 0,0 0 0,1 0 0,-1 0 0,0 0 0,0-1 0,4 1 0,-3 0 3,0-1-1,0 0 0,1 0 1,-1 0-1,0 0 1,0-1-1,0 1 0,0-1 1,0 0-1,0 0 1,0 0-1,5-2 0,37-23-41,-22 12 34,-3 2-98,0 0-1,-1 0 0,-1-2 0,0-1 0,-1 0 1,-1-1-1,0 0 0,-1-2 0,-1 0 0,13-21 1,-23 32 264,-2 0 1,1-1 0,-1 1 0,0 0 0,-1-1 0,0 1 0,0-1 0,-1 1 0,0-13 0,0 17 732,-11 23-814,7-11-23,1 0 1,0 0-1,0 1 1,1-1 0,0 0-1,1 1 1,0 0-1,1-1 1,-1 1-1,2-1 1,-1 1 0,2 0-1,-1-1 1,1 1-1,1-1 1,-1 0-1,2 0 1,7 16-1,-6-15-12,0 0-1,0-1 0,1 0 0,1 0 1,0 0-1,0-1 0,0 0 0,1 0 0,0-1 1,1 0-1,0 0 0,0-1 0,0 0 0,1-1 1,-1 0-1,13 4 0,-1-3-1191,1-1 0,-1 0 0,1-2 0,28 1 0,-7-1-8440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25.2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45 519 9688,'-24'-12'7846,"24"-10"-6073,4-30-1451,-2 33-193,0 0-1,-1-1 0,-2 1 1,0-1-1,-6-35 0,2 31-51,0-1 0,0-41 0,1 21-26,4 42-79,-1-1 0,1 0 0,0 0 0,0 0 0,0 0 0,0 0 0,1 0 0,-1 0 0,1 0 0,0 0 0,0 0 0,1 1 0,-1-1 0,1 0 0,0 1 0,0-1 0,3-4 0,0 4-17,-1 1-1,1-1 0,-1 1 0,1 0 0,0 0 0,1 0 1,-1 1-1,0-1 0,1 1 0,-1 1 0,9-2 0,3-1-239,0 0 0,0 2-1,1 0 1,-1 1-1,29 2 1,96 19-3985,-132-18 3915,78 13-8151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2082 0 13272,'-98'43'1770,"-119"70"0,64-30-169,38-24-922,3 5 1,-104 79-1,-299 215 105,474-332-751,-351 253-260,353-242 182,-38 44 0,24-23-1387,48-52 867,-1 0-1,1 0 1,0 1-1,1 0 1,-1 0-1,-4 11 1,-6 12-9708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2.6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457 58 992,'-37'120'813,"74"-222"12407,-52 118-12737,-2 7-217,1 1 0,-24 50 0,16-29-177,-21 49 279,-66 196-1,75-183-107,-71 143-1,62-156 265,44-92-50,4-6-454,32-58-334,-2-1-1,-4-2 0,36-111 1,-34 85 314,47-153-772,-64 199 707,22-46-1,-5 17 33,-11 25-292,8-24 806,-16 34-1301,-11 37 1463,4-4-783,-5 6 150,1-1 0,-1 1 0,0 0 0,0-1 0,0 1-1,0-1 1,0 1 0,1 0 0,-1-1 0,0 1 0,0 0-1,1-1 1,-1 1 0,0 0 0,0-1 0,1 1 0,-1 0 0,0-1-1,1 1 1,-1 0 0,0 0 0,1 0 0,-1-1 0,1 1 0,-1 0-1,0 0 1,1 0 0,-1 0 0,1 0 0,-1 0 0,1 0-1,2-1 18,0 0-1,0 1 0,1 0 1,-1 0-1,0 0 0,0 0 1,0 0-1,0 0 0,0 1 1,0 0-1,0-1 0,0 1 1,0 0-1,0 1 0,0-1 1,0 0-1,-1 1 0,1 0 1,0-1-1,-1 1 0,1 0 1,-1 0-1,0 1 0,0-1 1,0 0-1,0 1 0,0-1 1,0 1-1,-1 0 0,1-1 1,1 7-1,35 70-46,11 21 393,44 131-1,-6-5-120,-34-111-12,-46-102-216,1 0 0,0 0 0,0 0 0,1-2 0,1 1-1,0-1 1,19 16 0,-26-24 296,-1-1-320,12 17 102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2.8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246 160 992,'-65'-12'5921,"-72"-23"0,94 21-722,48 13-4874,104-21-190,22-4 170,-81 12-59,0 3 0,102-10-1,-131 19-708,-17 1 59,-1 1-1,1-1 1,0 1-1,0 0 1,0 0-1,0 0 1,0 1-1,4 1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4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3144,'39'46'10917,"-19"7"-10268,15 61-1,-9 15-116,15 183 0,-32-263-406,-7-41-84,0-1-1,0 1 1,-1 0-1,0 0 0,-1 0 1,1 0-1,-1 0 0,-3 15 1,-38-187-2050,-1-48 1295,12 58 1315,-5-34 1210,34 187-1815,1 1 0,0-1 0,-1 0 0,1 1-1,0-1 1,0 0 0,-1 0 0,1 1 0,0-1 0,0 0-1,0 0 1,0 1 0,0-1 0,0 0 0,0 0 0,1 0-1,-1 1 1,0-1 0,0 0 0,0 1 0,1-1 0,-1 0-1,0 0 1,1 1 0,-1-1 0,1 0 0,-1 1 0,1-2 0,1 3-4,-1-1 1,0 1 0,0-1 0,0 1-1,0-1 1,0 1 0,0 0 0,0-1-1,0 1 1,0 0 0,0 0 0,0 0 0,0 0-1,1 1 1,33 45-37,-35-47 47,59 100 16,-39-64-13,2 0-1,34 43 1,-43-64 39,1 0 0,0-1 0,17 13 0,-26-25-7,-1 0-1,1 0 1,-1 0-1,1 0 1,0-1-1,0 0 1,0 0-1,-1-1 1,1 1-1,0-1 1,0 0-1,9-1 1,-2 1 169,-9-1-256,0 0 0,0 0 0,0 0 0,0 0 0,-1 0 0,1 0 0,0-1 0,-1 1 0,0-1 0,1 0 0,-1 0 0,0 0 0,0 0 0,0 0-1,0 0 1,0-1 0,0 1 0,-1-1 0,3-3 0,10-20-349,-2 0 0,-1-1-1,10-35 1,-2 8 604,-16 43-174,0 1 0,-1-1 1,-1 0-1,1 0 0,-2 0 1,0-12-1,0 11-20,0-1 1,1 0-1,4-17 0,-2 16-220,2-3 1503,-2 18-641,2 10-520,14 47 205,-6-22-118,-2 1-1,-1 0 1,5 46-1,-9-38 11,2 1 0,3-1-1,1-1 1,2 0 0,2-1-1,25 49 1,-30-68-203,-9-17-46,1-1-1,0 0 0,1 1 0,-1-1 0,1 0 0,0 0 0,1-1 1,-1 1-1,1-1 0,10 8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4.6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49 127 9504,'-42'25'202,"36"-12"3389,29-10 340,-15-2-4642,3 3 792,-1 0 0,1 0 0,-1 2-1,0-1 1,-1 1 0,14 11 0,-11-8 51,1-1 0,20 10 0,-24-13-8,0-1-1,1 0 1,0 0-1,0-2 1,0 1-1,0-1 1,1 0-1,-1-1 0,0 0 1,1-1-1,16-2 1,-24 2-105,3-1-52,1-1 1,-1 1-1,0-1 1,0 0 0,8-4-1,-12 5-11,1-1 0,-1 0-1,1 0 1,-1 0 0,0 0-1,0-1 1,0 1 0,0-1-1,0 1 1,0-1 0,-1 0-1,1 1 1,1-6 0,31-61-384,-32 61 394,-2 5 50,1 1-1,-2-1 0,1 1 1,0-1-1,0 1 0,-1-1 1,0 1-1,1-1 0,-1 1 1,0 0-1,0-1 0,0 1 1,-1 0-1,-1-4 0,-3-3 102,2 3-78,1 1 1,-1 0-1,-1 0 0,1 0 1,-1 0-1,0 1 0,0 0 1,0 0-1,0 0 0,-1 1 1,0-1-1,-10-3 0,-1 0 16,0 0-1,0 1 1,-27-4-1,28 7-53,-1 0-1,1 2 0,0 0 0,-21 2 0,33-1-27,0 0-1,0 1 1,0-1-1,0 1 0,1-1 1,-1 1-1,0 1 0,0-1 1,1 0-1,-1 1 0,1 0 1,-1-1-1,1 2 0,0-1 1,0 0-1,0 0 0,0 1 1,0 0-1,1 0 0,-1 0 1,1 0-1,-1 0 0,-2 5 1,5-5-149,-1 0 0,0-1 0,1 1 0,0 0 0,-1 0 0,1-1 0,0 1 0,1 0 0,-1 0 0,0 0 0,1-1 0,0 1 0,-1 0 0,1-1 0,0 1 0,0-1 0,1 1 0,-1-1 0,1 1 0,-1-1 0,1 0 0,-1 0 0,4 3 0,5 5-1894,0 0 1,0 0-1,17 10 0,-25-18 1789,29 21-1852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5.3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 1 7352,'-7'6'288,"0"0"0,0 1 0,1 0 0,-1 0 0,-4 8 0,47-34 3936,-34 18-4134,-1 0 1,1 0-1,-1 0 1,1 0 0,-1 0-1,1 1 1,0-1-1,-1 0 1,1 1 0,0-1-1,-1 1 1,1 0-1,0-1 1,0 1 0,-1 0-1,1 0 1,0 0-1,0 0 1,-1 1 0,4 0-1,0 1 54,-1 1 0,1-1 0,-1 1 0,1 1 0,-1-1 0,7 7 0,14 13-46,-1 1 0,-1 1 1,-1 1-1,35 57 0,-52-76-23,0 0 0,0-1 0,0 0 0,0 0 1,1 0-1,0-1 0,14 10 1359,-4-18-1389,-14 2-81,0 1 0,0-1 0,0 0 0,-1 0 0,1 0 0,0 0 0,0-1 0,-1 1 0,1 0 0,-1-1 1,1 1-1,-1-1 0,0 1 0,0-1 0,0 1 0,1-1 0,-1 0 0,-1 0 0,1 0 0,1-2 0,-1-3-21,0 1-1,0-1 1,0 0 0,-1-13-1,0 13 100,0 6-48,-1-21-271,2 0 1,0 0 0,1 0-1,8-33 1,-9 53-350,22-6 113,-21 7 568,-1 0-1,1 0 1,0 0 0,0 1-1,0-1 1,-1 0 0,1 1-1,0-1 1,0 1 0,0 0 0,0 0-1,0 0 1,0 0 0,0 0-1,4 0 1,-2 2-14,1 0-1,-1 0 0,1 0 1,-1 0-1,0 1 0,0 0 1,0 0-1,0 0 0,-1 0 1,1 0-1,-1 1 1,0 0-1,0-1 0,0 1 1,0 0-1,3 7 0,4 9 136,-1 1 0,9 30 0,2 4 570,-14-41-631,1-1-1,0 0 1,1 0-1,0-1 1,1 1-1,0-2 1,1 0-1,14 14 1,-23-24-104,0 0-1,1-1 1,-1 1 0,1 0 0,-1 0 0,1-1 0,0 1 0,-1 0 0,1-1-1,-1 0 1,1 1 0,0-1 0,-1 0 0,1 0 0,0 0 0,0 0 0,-1 0-1,1 0 1,0-1 0,-1 1 0,1 0 0,0-1 0,-1 1 0,1-1 0,-1 0-1,1 0 1,-1 1 0,1-1 0,-1 0 0,0 0 0,1 0 0,-1-1-1,0 1 1,0 0 0,0 0 0,0-1 0,0 1 0,0 0 0,2-4 0,2-3-240,0 0 1,-1-1 0,0 1 0,0-1-1,3-11 1,-2 1 464,2-2-422,-1 0 0,0 0 0,-2-1 0,-1 0 0,1-25 0,-4 28 659,4 13-1308,-3 5 844,-1 1 0,0-1 0,0 1 0,0-1 0,0 1 1,0-1-1,1 1 0,-1 0 0,0-1 0,0 1 0,1-1 0,-1 1 0,0 0 0,0-1 0,1 1 1,-1 0-1,1-1 0,-1 1 0,0 0 0,1-1 0,-1 1 0,1 0 0,-1 0 0,1-1 0,4 0 87,-1 1 0,1-1-1,-1 1 1,1 0-1,-1 0 1,1 1-1,-1-1 1,1 1-1,-1 0 1,8 2-1,52 20 302,-52-19-359,36 20 116,-38-19-317,0 0 1,-1 0-1,2-1 0,-1 0 1,0-1-1,18 3 1,33 1-2679,-7-1-6999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5.7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51 12016,'-2'28'-20,"2"-25"1161,12-2 322,20 4-674,-13-1-676,0-1 0,0 0 0,1-2 0,-1 0 0,0-1 0,33-5 0,41-25 765,-73 20-827,-7 4-3423,-25-11 2181,2 12 1253,0 0-1,0 1 1,-1 0-1,0 1 1,0 0-1,0 0 1,0 2-1,0-1 0,0 1 1,0 1-1,-1 0 1,1 0-1,-17 4 1,18-3 133,-1 1 1,1 0-1,0 1 1,-1 0-1,1 1 1,1 0-1,-1 1 1,0 0-1,1 0 1,0 1-1,1 0 1,-1 1-1,1 0 1,-13 14 0,17-16-126,0 1 1,1 0 0,0 0-1,0 0 1,0 0 0,1 0-1,0 1 1,0-1 0,0 1-1,1-1 1,0 1 0,0 0-1,1-1 1,0 1 0,0 0-1,1-1 1,0 1 0,0 0-1,0-1 1,5 13 0,-4-12-42,1 0 1,0 0-1,0 0 1,1 0-1,-1-1 1,2 0-1,-1 0 1,1 0 0,0 0-1,0 0 1,0-1-1,1 0 1,0 0-1,0-1 1,0 1-1,1-1 1,13 6-1,-9-7-212,0 1-1,1-2 0,-1 1 0,1-2 0,0 1 0,-1-2 0,1 1 1,0-2-1,13-1 0,12-4-3858,57-18 0,-61 15 1117,20-6 705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6.2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 1 6368,'-8'22'6,"6"-17"211,0-1 0,0 1-1,1 0 1,0-1 0,0 1-1,0 0 1,8 9 4167,21-14-2745,-7 0-705,-18 1-814,1 0 1,0 1 0,-1-1 0,1 1-1,-1 0 1,1 0 0,-1 0 0,0 1-1,0-1 1,0 1 0,0-1 0,0 1-1,-1 0 1,1 0 0,-1 0 0,3 6 0,4 6 24,-1 1 1,9 26-1,2 2-100,-15-36 44,1 0 1,0 0-1,1-1 0,0 1 1,0-1-1,1-1 0,0 1 1,0-1-1,13 8 0,-19-13-101,-1-1 1,1 1-1,0-1 0,0 1 0,0-1 0,0 1 0,0-1 0,0 0 0,0 1 0,0-1 0,0 0 0,0 0 0,0 0 0,0 0 0,1 0 0,-1 0 0,0 0 0,0 0 0,0 0 0,0-1 0,0 1 0,0 0 0,0-1 1,0 1-1,0 0 0,0-1 0,0 1 0,-1-1 0,1 0 0,0 1 0,0-1 0,0 0 0,-1 0 0,1 1 0,0-1 0,-1 0 0,1 0 0,0-1 0,2-4-186,0 1-1,0-1 0,0 0 0,2-12 1,-2 11 257,24-63-941,-17 46 750,0-1 1,9-39-1,-19 60 127,-3-44 654,4 30 952,1 19-1555,-1 0 0,0 0-1,1 1 1,-1-1 0,0 0-1,0 1 1,0-1-1,0 1 1,0-1 0,0 1-1,0 0 1,0-1-1,0 1 1,0 3 0,0-2 68,10 20-13,1 0 0,1-1 1,0 0-1,2-1 0,0 0 0,2-2 0,0 0 1,34 29-1,-50-47-179,1 1-257,1 0 0,-1 1 0,1-1-1,0 0 1,0 0 0,0 0 0,0-1 0,0 1-1,0-1 1,0 0 0,1 1 0,-1-2 0,0 1-1,1 0 1,-1-1 0,8 1 0,12 2-8578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6.5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9776,'0'14'242,"-1"-11"-46,1 1-1,0 0 1,0 0 0,0 0-1,0-1 1,1 1-1,0 0 1,-1 0 0,1-1-1,1 1 1,-1-1 0,0 1-1,1-1 1,0 1 0,0-1-1,0 0 1,3 4 0,1 2 199,-1 1 0,0 0 0,0 0 0,-1 1 0,-1-1 0,1 1 0,-2 0 0,3 17 0,-2-10-156,2-1 0,-1 1 0,9 18 0,20 46 102,9 18 252,-35-88-576,0 0-1,0 0 0,1-1 0,1 0 1,0-1-1,12 12 0,-9-11-103,0 0 0,1-1 0,1-1 0,23 14 0,-29-20-488,-1 0 0,1 0 0,0-1 0,-1 0 0,1 0 0,0-1 0,0 0 0,1 0 0,-1-1 0,0 0 0,16-2 0,2-2-6845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6.8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 8160,'33'6'599,"1"-2"-1,0-2 1,0-1 0,0-2 0,49-6 0,-25 3-205,0 2 1,0 3-1,75 11 0,-113-9-1280,-1 1 1,36 13-1,-10-2-1162,4-1-3185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7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0 7624,'-12'14'8317,"13"-12"-8544,3 13 270,1-1-1,0 1 0,1-1 1,1-1-1,1 1 0,0-1 1,0-1-1,16 18 1,-15-17 114,2-1 0,0-1-1,0 0 1,26 20 0,-34-29-120,1 0 0,0 0 0,0 0 0,0 0 0,0 0 0,1-1 0,-1 0 0,0 0 0,1 0 0,-1 0 0,0-1 0,1 0 0,-1 1 0,1-2 0,-1 1 0,1 0 0,-1-1 0,0 0 0,1 0 0,-1 0 0,0-1 0,7-3 0,-5 3 47,1-1-1,-1 0 0,1-1 0,-1 0 0,0 0 0,0 0 1,-1 0-1,1-1 0,-1 0 0,0 0 0,0-1 0,-1 1 1,0-1-1,0 0 0,0 0 0,-1-1 0,1 1 0,-1-1 0,-1 1 1,0-1-1,0 0 0,0 0 0,0 0 0,-1 0 0,-1 0 1,1-9-1,-1 2 60,1 11-105,-1 0 0,0 0 1,0 0-1,-1 0 0,1 0 1,0 0-1,-3-5 0,2 4 105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0 13176,'-344'191'3239,"-67"45"1240,114-25-4099,-394 363 0,613-505-676,41-39 88,2 2 0,1 1 0,-47 61 0,80-94 176,1 1 0,-1-1 0,1 0 0,0 1 0,-1-1 1,1 0-1,0 1 0,-1-1 0,1 0 0,0 1 0,-1-1 0,1 1 0,0-1 0,0 0 0,0 1 0,-1-1 0,1 1 0,0-1 1,0 1-1,0-1 0,0 1 0,0-1 0,0 1 0,0-1 0,0 1 0,0-1 0,0 1 0,0-1 0,0 1 0,0-1 0,0 0 1,1 1-1,-1-1 0,0 1 0,0-1 0,1 1 0,-1-1 0,0 0 0,0 1 0,1-1 0,-1 1 0,0-1 0,1 0 1,-1 1-1,0-1 0,1 0 0,-1 0 0,1 1 0,0-1 0,19-3-2276,1-8-2353,33-22 585,47-32 2311,-73 48 1555,143-91-2236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6T15:17:37.9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 0 8248,'-33'14'4150,"36"-15"-3027,1-2-859,0 2 0,1-1 1,-1 0-1,1 1 0,-1 0 1,1 0-1,0 0 0,7 0 1316,-11 4-1100,6 26-283,17 78 308,-22-92-460,2-1 1,0 0 0,1 0-1,0 0 1,1-1-1,1 1 1,0-2 0,1 1-1,14 18 1,-21-30-46,1 1 1,-1-1 0,1 0-1,-1 1 1,1-1-1,0 0 1,0 0 0,-1 0-1,1 0 1,0-1 0,0 1-1,0 0 1,0-1-1,0 0 1,0 1 0,0-1-1,0 0 1,0 0 0,0 0-1,0 0 1,0 0-1,0 0 1,0-1 0,0 1-1,0-1 1,0 0 0,0 1-1,0-1 1,0 0-1,0 0 1,2-2 0,5-2-57,-1 0 0,0 0 0,0-1 0,13-12 0,-14 9 17,0 0 1,0 0-1,-1-1 1,0 1-1,0-1 1,-1-1-1,-1 1 1,0-1-1,0 0 1,3-18-1,13-34 228,-17 49-36,-3 14-134,0 0 1,0 0-1,0 0 0,0 0 1,0 0-1,0 0 0,0 0 1,0 0-1,0 0 0,0 0 1,0 1-1,0-1 0,0 0 0,0 0 1,0 0-1,0 0 0,1 0 1,-1 0-1,0 0 0,0 0 1,0 0-1,0 0 0,0 0 0,0 0 1,0 0-1,0 0 0,0 0 1,0 0-1,0 0 0,0 0 1,0 0-1,1 0 0,-1 0 1,0 0-1,0 0 0,0 0 0,0 0 1,6 9 178,72 109-18,-74-114-145,-1-1 0,0 1-1,1-1 1,0 0-1,0 0 1,0 0-1,0 0 1,0-1-1,0 0 1,1 0-1,-1 0 1,1 0 0,-1-1-1,8 2 1,-1-1 39,0 0 0,1-1 0,-1 0 1,21-2-1,-23 0-58,0 0 1,0-1-1,0-1 1,0 1 0,0-1-1,-1-1 1,1 0-1,12-7 1,-15 5-22,23-34-65,-24 31 26,-3 7 78,-1-1-1,0 0 0,0 0 0,0-1 0,0 1 0,0 0 0,0 0 0,-1 0 1,0-1-1,1 1 0,-2-6 0,-4-39-41,3 35-10,2 11-31,13 25-598,-10-16 661,6 9 68,0 0 0,2-1 0,-1 0 0,2 0 0,0-1 0,20 17 0,-23-23-349,1-1 1,-1 0-1,2 0 0,-1-1 0,1 0 1,0-1-1,0-1 0,0 1 0,1-2 1,21 5-1,10-2-2597,54-1 0,-10-2-4489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1648 0 14616,'-449'276'3813,"65"-21"-1529,117-73-791,247-168-1384,-241 162 114,191-125-1172,-102 100 1,169-148 176,-13 14-119,10-5-3414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1797 0 14256,'-318'195'2917,"136"-79"-1412,-435 301 419,249-161-1371,362-253-533,-144 103 217,124-84-264,0 0 1,2 2-1,-30 36 1,34-31-202,19-28 202,1 0 0,-1 0 0,0 0 0,1 0 0,-1 0 0,1 0 0,0 0 0,-1 0 0,1 0 0,0 0 0,0 0 0,-1 0 0,1 0 1,0 0-1,0 1 0,0-1 0,0 0 0,0 0 0,1 0 0,-1 0 0,0 0 0,1 0 0,-1 0 0,0 0 0,2 2 0,-1-2-72,1-1-1,-1 0 1,0 1-1,1-1 1,-1 0-1,0 0 1,1 0 0,-1 0-1,1 0 1,-1 0-1,1 0 1,-1 0-1,0-1 1,1 1-1,-1 0 1,2-2-1,0 2-121,3-2 20,0 0 1,1 0 0,-1-1-1,0 0 1,0 0-1,9-6 1,26-15-5346,26-14 1326,63-38 2598,54-32-739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1184 0 13720,'-225'137'2576,"174"-102"-1295,-60 54 0,15-11-557,-61 36 451,46-35-884,-158 145 0,226-184-462,20-20 256,-29 33 0,46-46-307,1 0 0,0 1 0,0-1 0,1 1 0,0 0-1,0 0 1,0 0 0,1 0 0,-2 13 0,5-20 149,-1-1 0,1 0 0,0 0 0,0 0 1,0 1-1,0-1 0,0 0 0,0 0 0,0 0 0,0 0 1,0 1-1,1-1 0,-1 0 0,0 0 0,0 0 0,0 1 1,0-1-1,0 0 0,5 2-1821,9-5 689,15-9-829,9-9 178,18-10-4544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14168,'-47'21'985,"1"3"1,1 1 0,0 2 0,-39 34-1,-89 53 1842,-415 247-2627,576-353-522,0 1-1,-15 15 1,23-21-79,1 1 0,0 0 0,0 0 0,0 0 0,0 1 0,1-1 0,0 1 0,0-1 0,0 1 0,0 0 0,-1 5-1,-4 17-10397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0 14520,'-136'77'2209,"86"-51"-798,-53 37-1,-17 17-141,119-79-1276,-14 7 41,0 2 0,-17 13 0,29-21-320,0 1 1,1-1-1,-1 1 0,1-1 0,-1 1 0,1 0 0,0 0 0,0 0 1,0 0-1,1 0 0,-1 0 0,1 1 0,-1-1 0,1 0 0,0 1 1,0-1-1,0 6 0,1-8 137,0 0 1,1 0-1,-1 0 1,0-1-1,1 1 0,-1 0 1,0 0-1,1 0 1,-1 0-1,1-1 1,0 1-1,-1 0 0,1-1 1,-1 1-1,1 0 1,0-1-1,0 1 0,-1-1 1,1 1-1,0-1 1,0 1-1,0-1 1,-1 1-1,1-1 0,0 0 1,0 0-1,0 1 1,0-1-1,0 0 1,0 0-1,0 0 0,0 0 1,-1 0-1,1 0 1,0 0-1,2-1 1,4 2-296,20 3-5136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1 13624,'-180'91'6793,"133"-66"-6889,1 2 0,2 2 1,-48 40-1,91-67-60,-1-1 0,1 0 0,-1 0 0,1 1 0,0-1-1,-1 0 1,1 1 0,0 0 0,0-1 0,0 1 0,0 0 0,0-1 0,0 1 0,1 0-1,-1 0 1,0 0 0,1 0 0,0-1 0,-1 1 0,1 0 0,0 0 0,0 0 0,0 4 0,13 2-2664,-11-7 1868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13984,'0'3'285,"0"1"1,-1-1 0,1 1-1,0-1 1,-1 0 0,0 1-1,0-1 1,0 0-1,0 0 1,-1 1 0,1-1-1,-1 0 1,1 0 0,-1-1-1,0 1 1,0 0 0,-1-1-1,1 1 1,-4 3 0,-1-2-112,1 1 0,0 0 0,0 0 0,1 1 0,0 0 0,0 0 0,0 0 1,1 0-1,0 1 0,0 0 0,-3 7 0,4-9 80,2-2-621,0 0 0,-1 1-1,0-1 1,0 0 0,0 0-1,0-1 1,0 1-1,-3 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0 7800,'-64'49'1868,"7"-4"265,52-41-2077,1 0 0,0 0 0,0 1 0,0 0 0,0 0 0,1 0 0,-1 0 0,-3 10 0,-7 23-3757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8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0 142 992,'0'0'0,"33"-15"0,20-9 0,-5 4 1112,0-4-1112,-17 6 1120,-4 7-1120,32-19-2224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1080,'0'0'0,"30"-13"0,17-7 0,-8 3 2200,-5 1-2200,-10 5 2200,-11 2-2200,-2-1-3408,-5 3 3408,12-11-648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9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9952,'20'-4'3700,"10"-13"-1771,-27 13-2265,19-25 828,-14 6-4999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9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0 358 6192,'60'-11'5825,"-35"10"-5238,0-2-1,0 0 1,0-1 0,0-2-1,42-15 1,118-60 431,-147 63-514,53-26-623,-16 6-273,83-28 0,59 4-2215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9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1 254 992,'17'8'430,"-15"-6"-228,1-1-1,-1 0 1,1 1-1,0-1 1,0 0-1,0 0 1,-1-1-1,1 1 1,0 0-1,0-1 1,0 0-1,0 0 1,0 0-1,0 0 1,0 0-1,3-1 1,39-6 2594,-25 4-2374,0-1 1,0 0-1,0-2 0,24-9 1,150-85-897,-23 11 69,-146 78-1628,0 0 0,40-11 5759,-75 37-497,10-13-3168,-1 0 0,1-1-1,-1 1 1,1 0-1,0 0 1,0 0 0,0 0-1,0-1 1,0 1-1,0 0 1,1 0 0,-1 0-1,1-1 1,-1 1 0,1 0-1,0 0 1,-1-1-1,1 1 1,0 0 0,0-1-1,0 1 1,2 1-1,-1-1 74,1 0 0,0 0-1,-1 0 1,1 0-1,0 0 1,1-1-1,-1 1 1,0-1-1,0 0 1,0 0 0,5 1-1,9 1 221,0-1-1,1-1 1,30-2 0,-46 1-383,49-4-509,86-17 1,-124 18-29,112-18-9414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6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85 992,'-1'1'5,"1"0"-1,-1 0 1,1 0-1,-1 0 1,1 0 0,0 0-1,-1 1 1,1-1-1,0 0 1,0 0 0,0 0-1,0 0 1,0 0-1,0 0 1,0 0 0,0 1-1,0-1 1,1 0-1,-1 0 1,0 0 0,1 0-1,-1 0 1,1 0-1,0 1 1,0-1 34,1 1 1,-1-1-1,1 0 1,0 0-1,-1 0 1,1 0-1,0 0 1,0 0-1,-1 0 1,1 0-1,0-1 1,0 1-1,2 0 1,21 3 1832,46 2 1,-17-1-698,-21-3-592,1-1 0,62-7 0,3 0-91,78-1 403,-95 2 386,115 8 0,108 2-23,-178-6-1902,-86-1 878,42-7 1,-42 3 294,43 1-1,37-2-389,49-1 112,-83 6-95,-86-12 432,-1-9 14,-1 21-315,-22-44 1349,24 42-1971,8 5 130,23 10 51,31 18-66,-27-10 195,22 12 46,-35-12-21,-19-13 0,-3-1 4,0-4 2,0 0-1,0 0 0,0 0 0,0 0 0,-1 0 0,1 1 1,-1-1-1,1 0 0,-1 1 0,1-1 0,-1 0 0,1 1 1,-1-1-1,0 1 0,0-1 0,0 0 0,0 1 0,0-1 1,0 1-1,0-1 0,-1 1 0,1-1 0,0 0 0,-1 1 0,1-1 1,-1 0-1,1 1 0,-1-1 0,0 0 0,0 0 0,1 0 1,-1 1-1,0-1 0,0 0 0,-2 1 0,-3 3 37,0-1 0,0 0-1,0 0 1,-1 0 0,-10 3 0,7-2-25,-44 21 248,-90 47-2813,107-51-7858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7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8248,'0'0'0,"-13"5"0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7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81 992,'-13'0'13544,"322"4"-13256,-71-15-255,-19-4-102,37 8-258,-218 7 704,96 3-183,-110-3-113,0 0 0,1-2 0,27-5 0,36-2 99,-1 5-171,148-3 58,-207 7-21,-3-1 26,-1 2 1,31 4 0,-41-4 75,0 0-1,0-1 1,27-4 0,5 1-89,128-12-379,-12 12-212,-75 1 2025,-69-4-980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8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88 4664,'0'0'125,"0"0"-1,0 1 1,1-1 0,-1 0 0,0 1-1,1-1 1,-1 0 0,0 1 0,1-1-1,-1 0 1,0 1 0,1-1 0,-1 0-1,1 0 1,-1 0 0,0 1 0,1-1-1,-1 0 1,1 0 0,-1 0 0,1 0 0,-1 0-1,0 0 1,1 0 0,-1 0 0,1 0-1,-1 0 1,1 0 0,-1 0 0,1 0-1,0 0 1,-3-18 6247,-1 7-6711,1 1 1425,1-1-1,0 1 1,0-14-1,2 23-1074,-1 0-1,1 1 0,-1-1 0,1 0 1,0 1-1,-1-1 0,1 1 0,0-1 0,-1 1 1,1 0-1,0-1 0,0 1 0,-1-1 1,1 1-1,0 0 0,0 0 0,-1 0 0,1-1 1,0 1-1,0 0 0,0 0 0,0 0 1,-1 0-1,1 0 0,0 0 0,0 1 1,0-1-1,1 0 0,24 4 131,-18-2-111,0 1 0,0 0 0,-1 1 0,1 0 0,-1 0 0,0 1 0,0-1 0,0 2 1,-1-1-1,1 1 0,7 9 0,-2-2-51,-1 1 1,0 1-1,-2-1 1,12 23-1,-19-32 44,0 0-1,0 0 0,-1 1 1,1-1-1,-1 0 0,0 11 0,-1-13 200,0-3-212,-1 1 1,1-1-1,0 1 1,-1-1-1,1 1 1,0 0 0,-1-1-1,1 1 1,0-1-1,0 1 1,-1 0-1,1-1 1,0 1-1,0 0 1,0-1 0,0 1-1,0 0 1,0-1-1,0 1 1,0 0-1,1 1 1,-1-1-21,0 0 0,0 1-1,0-1 1,0 1 0,0-1 0,-1 1 0,1-1 0,0 0 0,-1 1-1,1-1 1,-1 0 0,1 1 0,-1-1 0,-1 2 0,-5 1-116,-1 0 0,0-1 0,0 0-1,0 0 1,0-1 0,-1 0 0,1 0 0,-1-1 0,0 0 0,-10-1 0,15 1 93,0-1 0,0 1 1,0 0-1,-1 0 0,1 0 0,-6 4 0,3-1-1257,1 0 0,-1 0-1,1 1 1,0 0 0,0 1-1,0-1 1,1 1 0,-1 0-1,-5 9 1,-10 12-943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9.8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1 992,'-25'23'11961,"26"-20"-11926,0-1 1,-1 0-1,2 1 0,-1-1 1,0 0-1,0 0 0,1 0 1,-1 0-1,1 0 0,0 0 1,2 2-1,6 8-38,17 40 190,-21-39-69,0 1 0,1-1 0,14 19 0,-14-26 33,0-1-1,0 1 1,0-1 0,1-1-1,0 1 1,0-2 0,0 1-1,0-1 1,1 0 0,-1 0-1,1-1 1,11 1 0,-15-2-57,0 0 0,0-1 0,0 0 0,0 0 0,0 0 1,0-1-1,0 0 0,0 0 0,-1 0 0,1 0 0,0-1 1,-1 0-1,1 0 0,-1 0 0,1 0 0,-1-1 0,7-5 1,-2 0-77,0 0 0,0-1 0,-1 1 0,0-2 0,0 1 0,6-12 0,-4-13-521,-9 32 338,-1-18-1173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5656,'0'0'0,"-14"9"0,-6 6 0,5-4 192,2-2-192,-1 4 200,3-2-200,-4 3-624,2 7 624,2-8-624,2-8 624,-11 13-2968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0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4312,'48'33'10180,"-51"-58"-6042,0 17-2869,1 20-1382,3 18-67,3 33 1,-2-53 155,-1 0 1,2 0-1,-1-1 0,1 1 1,1-1-1,-1 1 1,6 8-1,-4-12 116,-1 1 1,1-1-1,0 0 0,1 0 0,-1-1 1,1 0-1,0 0 0,0 0 0,1-1 1,-1 0-1,1 0 0,0 0 1,0-1-1,15 4 0,-17-6-25,1 0 1,-1 0-1,0-1 0,0 1 1,0-2-1,1 1 0,9-2 1,9-4 386,-21 5-372,9-13 47,-3 7-128,-3 3 26,0 0 0,0-1 0,-1 0 0,0 0 0,0 0 1,0 0-1,-1-1 0,0 0 0,6-11 0,10-24 495,4-12-385,-22 49-133,-1 0-29,1 1 0,-1-1 0,0 0 0,0 0 0,0 0 0,-1 0 0,0 0-1,1 0 1,-1 0 0,0 0 0,-1 0 0,1 0 0,-1 0 0,-1-5 0,1 6-87,-5 51-19185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1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3592,'20'16'-512,"-18"-15"1293,0 0 1,0 1 0,0-1-1,0 0 1,0 0-1,0 0 1,1 0-1,-1-1 1,0 1-1,1-1 1,4 1-1,10-2 593,18-2-557,62 2 1,-40 3-56,80-10-181,-116 8-1130,-8 0-3747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1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11744,'-3'5'330,"-5"4"2988,7-9-3263,1 0-1,0 0 0,0 0 1,0 0-1,-1 0 0,1 0 1,0 0-1,0 0 0,-1 0 1,1 0-1,0 0 0,0 0 1,0 0-1,-1 0 0,1 0 0,0-1 1,0 1-1,0 0 0,0 0 1,-1 0-1,1 0 0,0 0 1,0 0-1,0-1 0,0 1 1,-1 0-1,1 0 0,0 0 1,0 0-1,0-1 0,0 1 1,0 0-1,0 0 0,0 0 1,0-1-1,0 1 0,0 0 1,0 0-1,0-1 0,0 1 1,0 0-1,0 0 0,0 0 0,0-1 1,-1-1 82,6 1-855,-1 1 704,1-1 0,0 1 1,-1 0-1,1 1 0,6 0 0,-2 2 21,0 0 1,-1 0-1,1 1 1,-1 0-1,0 1 1,0 0-1,8 6 1,51 46-82,-37-31 754,-30-23-657,0 0 0,0-1 0,-1 1 0,1 0 0,-1-1 0,1 1 0,-1 0 0,0-1 0,0 1 0,0-1 0,0 1 0,0-1 0,0 0 0,-1 1 0,1-1 0,-1 0 0,0 0 0,0 0 0,0 0 0,0 0-1,0 0 1,-3 2 0,-4 0-79,1 0-1,-1 0 0,0-1 1,0 0-1,-12 2 0,14-4-483,-1 1 0,1 0 0,0 0-1,0 0 1,0 1 0,0 0 0,1 1-1,-1-1 1,-11 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3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 5744,'5'7'307,"0"0"0,1 0-1,0 0 1,0-1 0,0 0 0,13 9 1421,-21-17-663,-8-20 5209,21 28-5859,7 8-465,-9-4 53,2-2-1,-1 0 0,1 0 1,0 0-1,0-2 0,1 1 1,0-2-1,0 1 0,25 6 1,-2-8 438,1-1 0,42-1 0,-64-2-223,-5 1 277,-26 2-476,-17 5-65,17-1 52,-131 54-332,122-48 291,0 1-1,0 2 1,-32 24 0,21-4-98,34-34 115,1 1 0,0 0 1,0 0-1,0 0 0,0 0 1,0 0-1,1 0 0,-1 1 1,1-1-1,0 0 0,-1 7 0,-5 15-22,6-23 34,0 1 0,0 0 0,0 0 1,0 0-1,1-1 0,-1 1 1,1 0-1,0 5 0,0-4 4,1 0 0,0 0 0,0 0 0,1 0-1,-1 0 1,1 0 0,0-1 0,0 1 0,0 0 0,3 3-1,1 2-18,1 1-1,0-1 0,0-1 1,12 12-1,-15-16 20,4 3-27,-1-1 0,2 1-1,-1-1 1,1-1 0,0 0 0,0 0 0,0 0 0,1-1 0,-1-1 0,1 0 0,0 0 0,0-1-1,0 0 1,1 0 0,-1-1 0,0-1 0,0 0 0,1 0 0,-1-1 0,0 0 0,0-1 0,20-6-1,74-13-179,-80 11 477,-22 10-248,-1-1 0,1 0 1,-1 0-1,1 1 0,-1-1 1,1 1-1,0-1 0,-1 1 0,1 0 1,-1 0-1,1-1 0,0 1 1,-1 0-1,1 1 0,0-1 1,-1 0-1,1 0 0,-1 1 1,1-1-1,0 1 0,-1-1 1,1 1-1,-1 0 0,1-1 1,-1 1-1,3 2 0,8 4 18,-1 0 0,0 0 0,0 1-1,15 15 1,-22-19-84,0 0 1,0 0-1,-1 1 0,0-1 0,0 1 0,0 0 1,0 0-1,-1 0 0,0 0 0,0 0 0,0 1 1,-1-1-1,2 10 0,-3-14 53,0 0 0,-1 0 0,1 0 0,-1 0 1,1 0-1,0-1 0,-1 1 0,1 0 0,-1 0 0,0-1 0,1 1 0,-1 0 0,0-1 0,1 1 1,-1-1-1,0 1 0,0-1 0,1 1 0,-1-1 0,-1 1 0,-22 11 171,18-10-113,-42 19-2221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3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11568,'0'0'7266,"0"14"-7254,6 102-228,-6-114 86,1-1 0,0 1 1,0-1-1,0 0 0,0 1 0,1-1 0,-1 0 0,0 1 0,1-1 1,-1 0-1,0 0 0,1 0 0,-1 0 0,1-1 0,0 1 0,-1 0 1,1-1-1,0 1 0,-1-1 0,1 1 0,0-1 0,2 1 0,-2-1-512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3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14072,'0'0'0,"3"16"0,6 12 2080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10848,'0'0'7774,"3"0"-7626,49-12-333,41-7-694,-29 14-6681,-44 5 1574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4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4848,'3'-2'603,"-1"0"-1,1 1 1,-1 0 0,1-1 0,0 1 0,0 0-1,-1 0 1,6 0 0,42-1 225,-8 2-25,25-3-3411,-33 0-3392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4.9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82 117 9952,'-5'4'1054,"4"-3"-717,0 0 1,0 0-1,-1 0 1,1 0 0,0 0-1,0 0 1,-1-1-1,1 1 1,0 0-1,-1-1 1,1 1 0,-2 0-1,15 34 553,51 78-612,-54-99-70,1-1 1,1 0-1,0-1 0,0 0 0,23 18 0,-31-27-149,1 0 0,0 0-1,-1-1 1,1 1 0,0-1-1,0 0 1,0 0-1,1 0 1,-1-1 0,0 0-1,1 1 1,-1-2-1,1 1 1,-1 0 0,1-1-1,-1 0 1,1 0 0,0 0-1,-1 0 1,1-1-1,-1 0 1,1 0 0,-1 0-1,0-1 1,8-2-1,-1-1-4,-8 3 15,1 0 0,0 0-1,0 0 1,0 1 0,1 0 0,-1 0 0,6-1-1,-9 1-40,1 0 0,-1 0-1,0 1 1,0-1-1,0 0 1,1-1 0,-1 1-1,0 0 1,0 0-1,-1 0 1,1-1-1,0 1 1,1-2 0,1-3 25,2 0-42,58-80-177,-58 78 149,0 0 0,-1 0-1,0 0 1,0-1-1,0 0 1,-2 0-1,1 0 1,-1 0-1,1-12 1,-3 16 12,-1-1 1,0 1-1,0-1 1,0 1-1,-1-1 0,0 1 1,0 0-1,0 0 0,-1 0 1,1 0-1,-1 0 0,0 1 1,-1-1-1,1 1 1,-1 0-1,0 0 0,0 0 1,0 0-1,-1 1 0,1 0 1,-1 0-1,-5-3 0,-2-2 52,-2 1 0,1 1 0,-1 0 0,0 1 0,0 0 0,-1 1 0,-16-3 0,11 4 36,1 1 0,-1 1 0,1 1 0,-1 1 0,1 1 0,-37 7 1,50-8-224,-1 1 0,1 0 0,-1 0 0,1 0 0,0 1 0,0 0 0,0 0 1,0 1-1,1 0 0,-1 0 0,1 0 0,0 0 0,0 1 0,1 0 0,-1 0 0,1 0 1,0 1-1,0-1 0,1 1 0,0 0 0,0 0 0,0 0 0,-2 10 0,-2 17-2158,-6 20-7715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0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4664,'0'0'2230,"23"2"21,3 0-1536,0-1 1,29-3-1,-28 1-311,54 3 1,-44-2-383,-31 0 36,0-1 0,-1 1 0,1 0-1,-1 1 1,1-1 0,-1 1 0,11 3 0,-3 0 118,0-1 0,0 0 0,1-1 0,-1 0-1,1-1 1,0-1 0,20-1 0,9-4-11,44-12 1,27-3-140,-17 15-72,31-4 372,-77 3-100,62 3 1,-29 2 327,-41-4-629,-32 3 63,1 0-1,0 1 1,11 1 0,16 1-142,75-6 1,-86 3-17,36 2-1,12-1 284,154-11 686,-147 10-710,56 1 176,-1 1-45,-51-3-233,245-14-293,-319 16 333,83 0-20,-59 1-8,47-4 1,126-9 5,-82 8-4,74 7 146,-164-4-134,141-1 23,-136 3-9,61-6-1,10 0 7,29 14-742,-106-4 647,102-3 119,-74-2 22,127-2-48,-152 1-68,-26 1 128,1 1 1,-1 0-1,21 3 1,9 2 196,75-1 0,-14-1-244,-6 1 8,32 3 154,-86-6-1049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1 992,'0'0'0,"-15"11"0,-9 12 0,4-2 8,2 1-8,0-6 8,1 3-8,2-1 8,3-2-8,-7-3 16,3-2-16,-6-2 8,2 1-8,5-1 16,4-4-16,-16 10-320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6456,'0'0'7888,"2"2"-7548,32 55 1034,-33-54-1179,0 1 1,1 0-1,-2-1 0,1 1 0,0 0 0,0 7 0,1 4 28,31 238 295,-29-225-430,11 43 0,-8-44 5,-6-20-57,0-1 0,-1 1 0,0 0 0,0 0 0,0-1 0,-1 1 0,0 0 0,-3 10 0,3-10 27,-1 1-1,1 0 0,0 0 1,1-1-1,0 11 1,0 63 267,-1-64-209,0-1-1,2 1 1,0-1-1,5 30 1,-4-36-106,-1 1 0,0 0 0,-1-1 0,-1 22 0,1 26 149,1-45-101,-1 0 0,-1 1-1,-2 19 1,2-30-62,-4 16-14,4-16 6,0 0 0,0 0-1,0 1 1,0-1 0,1 1-1,-1-1 1,1 1 0,0-1 0,0 1-1,0-1 1,1 4 0,1 4-32,-1-8 20,-1 0 1,1 0-1,-1 0 1,0 0-1,0 1 1,0-1-1,0 0 1,-2 6-1,6 5 283,1 1-1261,-23-4-5829,16-10 6837,-1 0-1,1 1 1,0 0-1,0-1 1,0 1-1,0 0 1,0 0 0,0 0-1,1 0 1,-1 0-1,1 1 1,0-1-1,-1 0 1,1 1-1,-1 3 1,1-4 176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1 992,'0'0'17041,"5"1"-17323,2 1 280,1 0-1,-1 1 1,-1-1-1,1 1 1,0 1-1,10 6 1,-14-8 2,0 1 1,0-1 0,0 1-1,-1 0 1,1 0 0,-1 0 0,1 0-1,-1 0 1,0 0 0,0 1-1,0-1 1,-1 1 0,1-1-1,-1 1 1,2 7 0,22 116 584,-25-124-521,1 0 1,-1 1-1,-1-1 0,1 0 1,0 0-1,-1 1 0,0-1 1,-1 5-1,0-3 25,1 1 1,0 0-1,0 0 1,0-1-1,1 1 1,0 11-1,2 4 165,10 38 1268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95 992,'0'0'800,"42"0"6370,103 11-2338,-54-2-3565,204-3-17,-234-6-1248,266-6 650,-91 0-414,19-1 494,58-4 156,-69 5-497,-196 7-357,59-8 0,-17 1-23,47-8 526,-17 2-525,-68 8-101,186-2 434,56-2-272,-74-1 205,-53 10 413,173-3-644,-259-8-49,-62 7-60,0 0 0,0 1 1,30 1-1,15 4-206,-21-1 180,44 8 0,38 2 81,6 4 325,-120-15 303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5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654 0 992,'-215'355'7,"-114"226"1809,308-532-2274,-16 57 1,21-58 190,7-17 241,-8 18-134,7-23-407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5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943 1 992,'-85'85'8,"-82"78"-30,-313 345 780,441-460-884,-76 104-260,58-75 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0 992,'-12'23'821,"-2"0"0,0-1 0,-1 0 0,-28 29 0,28-32-517,-20 18 57,0-2-1,-2-1 1,-2-2 0,-1-2-1,-70 41 1,39-27 513,-126 106-1,162-120-1103,2 2-1,2 2 1,1 1 0,2 1 0,-30 49-1,19-24-1263,7-10-2446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0 8880,'-52'125'4681,"-214"329"-3710,-62 111-1439,324-557 435,0 0 1,0 0 0,1 1 0,-4 14 0,5 2-4550,12-30 362,-9 4 3747,11-4-1347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1019 1 10224,'-104'137'2785,"-2"2"-2060,-375 510 487,260-390-1250,126-147-37,84-86-36,33-37-5403,4-6-126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1201 1 8344,'-63'60'361,"51"-44"649,12-16-959,0 0-1,0 0 1,0 0-1,0 1 1,0-1-1,0 0 1,0 0 0,-1 0-1,1 1 1,0-1-1,0 0 1,0 0-1,0 0 1,0 1-1,0-1 1,1 0 0,-1 0-1,0 0 1,0 1-1,0-1 1,0 0-1,0 0 1,0 0-1,0 1 1,0-1 0,0 0-1,0 0 1,1 0-1,-1 0 1,0 1-1,0-1 1,0 0-1,0 0 1,1 0 0,-1 0-1,0 0 1,0 0-1,0 0 1,0 1-1,1-1 1,-1 0-1,0 0 1,0 0 0,0 0-1,1 0 1,-1 0-1,0 0 1,0 0-1,1 0 1,-1 0-1,0 0 1,0 0 0,0 0-1,1 0 1,4-11 2139,-316 306-1228,230-208-1005,-112 159-1,128-151-63,-135 149-1,129-168-1165,-115 163 0,170-216-1039,2-5-4448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1462 0 5920,'-13'18'286,"11"-15"-162,0 0 0,0 0 1,0-1-1,0 1 0,-1 0 1,1-1-1,-1 0 0,0 1 0,1-1 1,-7 3-1,-3 3 23,0 1 0,1 0 0,0 0 0,1 1 0,0 0 0,-9 13 0,-11 11 3,-208 196-84,-44 47 41,-233 231 86,469-468-761,1 2-1,2 2 1,2 2-1,-36 52 1,75-95 394,0 0 1,1-1-1,-1 1 0,1 0 1,0 0-1,0 0 0,0 0 1,0 0-1,0 0 1,1 0-1,-1 0 0,1 0 1,0 0-1,0 0 0,0 0 1,0 0-1,1 4 1,0 23-1034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7264,'-35'28'1841,"-44"43"0,70-62-1735,-32 26-251,-51 35 0,60-48 119,-3 1 216,-12 9-231,44-29-500,0 0 1,0 1-1,0-1 1,0 0-1,1 1 1,-3 6-1,-7 1-2430,8-8 2681,-11 8-1150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1540 1 5208,'-32'27'277,"2"2"0,-44 54-1,-56 69 1112,-18 24-38,-505 545 998,387-458-1424,128-130-528,136-131-365,-4 4-307,0 1-1,-1-1 1,0 0-1,0-1 1,0 0-1,-13 7 1,13-6-1237,88-65-3974,-26 17 4027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7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1264 1 1800,'-11'31'11274,"-108"77"-9796,23-20-1365,-159 189 0,99-100-13,-21 7-80,-91 103-1518,195-195 507,-23 27 310,95-117 435,-1 0 0,1-1 1,0 1-1,0 0 1,-1 0-1,1 0 1,1 0-1,-1 0 0,0 0 1,-1 4-1,19-8-3901,4-18 3227,12-10-567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1455 1 9328,'-70'62'3860,"58"-67"-2406,7 6-1347,1 1-1,-1 0 0,1-1 1,-1 1-1,1 1 1,0-1-1,0 0 1,0 1-1,0 0 0,0 0 1,-4 5-1,3-4 24,-4 3-121,-280 241 656,201-166-411,-89 109 0,-244 298-158,192-203-859,174-213 529,46-61-410,0 1-1,1 1 0,-11 23 1,27-23-3567,13-29-411,-1-4 2655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1433 1 7000,'-11'14'410,"-2"-1"1,0 0 0,0 0-1,-2-1 1,-23 15 0,15-10 382,2 2 0,-32 32 0,1 0-367,-517 523 2495,328-343-3006,64-69-1250,144-128 702,-8 8-1508,-51 40-1,64-60-3384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 1 2784,'-47'26'1846,"1"1"0,-80 65-1,-69 83 460,-164 220 833,320-349-2972,-30 39-187,-81 89-4,-161 139 667,224-208-536,21-22-2718,43-54-280,5-6-2668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1637 1 9240,'-286'239'1574,"-249"231"2721,233-180-4106,-11 10-2498,279-263 289,2 1-1,-29 45 1,30-40 256,-12 15-616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1555 1 5024,'-16'6'298,"1"1"1,0 1-1,0 1 0,1 0 1,1 0-1,-1 2 0,2-1 1,-20 22-1,-38 29 650,-60 38-402,5 6 0,-211 229-1,-95 108-387,308-321-1471,-25 22 38,132-129 371,-14 9-3616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1781 1 8248,'-3'5'141,"0"0"1,-1 0-1,0-1 1,0 1-1,0-1 0,-1 1 1,1-2-1,-1 1 1,0 0-1,0-1 1,-1 0-1,1 0 1,-10 4-1,-21 12 491,-2 7-70,0 2 1,2 2 0,-62 66-1,-6 5-70,76-76-470,-436 412 236,-42 35-118,506-472-140,-189 185-2627,78-50-3545,88-105 5214,-15 20-755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1421 1 6728,'-133'112'2654,"-174"189"0,-34 49-1210,232-243-1208,-20 16 328,-56 58 15,139-132-2024,-70 100 0,85-99-1319,8-11-2889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1695 1 5296,'-66'37'561,"40"-24"492,1 1 0,1 1 0,-36 29 0,-254 205 1850,224-183-2119,2 5 0,-130 136 1,-162 185-869,216-228-2918,-1 8-4318,90-92 5353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1 8792,'-78'67'59,"-12"9"554,-39 27-174,87-66-1799,-1-3 1,-72 43-1,88-62 150,-18 10-25,-54 38 0,68-41 315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1706 1 7000,'-201'170'1837,"21"-16"-78,96-87-1237,-65 51 406,-141 144 0,-251 223-142,498-450-505,-69 74 1,93-86-1458,0 1 1,-28 47-1,26-36-5804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1708 1 8432,'-150'114'2364,"-191"188"1,105-86-654,-96 92-1520,113-101-1599,-9-9-4359,119-119 2254,16-14 1746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 0 11296,'-287'220'6022,"-52"47"-4979,15 22-523,234-206-407,-300 285 616,318-300-1262,38-32-13,-36 51-1,60-74 448,6-9-19,1 1 0,0 0 0,0-1 0,0 1 0,-2 8 0,-7-1-2142,114-98-8058,-34 32 8518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1966 1 10488,'-22'8'137,"-4"1"645,0 1 0,1 1 0,0 1-1,-40 27 1,-246 216 885,91-70-1410,202-171-238,-233 205 202,160-129-198,-136 105 1,-117 57-2326,195-144-2736,58-33 697,16-13 2301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2201 0 6008,'-393'51'-315,"73"15"-1483,271-52 1463,0 3 0,1 2-1,0 2 1,-51 31 0,26-4 283,-114 95 1,-54 76 266,-58 48-121,278-250-86,-169 127-797,43-50 460,110-70-138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1696 1 10136,'-283'218'1991,"253"-193"-1890,-290 275 798,191-172-730,24-23-68,-79 74 44,109-113-163,-278 252-469,264-234-1156,-9-1-5315,69-60 5178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1546 1 8608,'-26'12'4340,"21"-11"-4153,0 0 0,0-1 1,-1 1-1,1 1 1,0-1-1,0 1 0,0 0 1,1 0-1,-9 5 0,-42 31 67,39-25-133,-239 203 235,-100 82-102,-1 0 4,54-26-378,259-233-131,-24 17-6750,55-47 1981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 1 13360,'-474'411'2012,"147"-99"-970,-46 45-3366,264-246-3301,74-74 632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1442 0 10312,'-120'66'3185,"97"-53"-2837,1 0-1,0 2 1,-31 27 0,-55 61 545,77-73-538,-168 181 604,-124 113 169,170-200-873,-136 123-930,196-164-2778,92-83 3341,1 1-1,-1-1 0,1 1 1,-1-1-1,1 1 0,0-1 1,-1 1-1,1 0 0,0-1 1,0 1-1,-1-1 0,1 1 1,0 0-1,0-1 0,0 1 1,0 0-1,0-1 0,0 1 1,0-1-1,0 1 0,0 1 1,0 0-747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1282 0 4760,'-7'12'678,"0"0"-1,-1 0 1,0-1 0,0-1 0,-1 1 0,-1-1-1,1-1 1,-18 14 0,-3 3-101,-80 68 1346,-33 32 79,39-28-904,-36 36 96,79-75-867,-2-2 1,-114 77-1,-24 20-1568,175-131 667,-88 69-4055,94-77-3291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A675-3C6A-4987-A60A-2E33BCEB4C58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76E1-2273-4A32-A13E-049AAE48B1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21B9-AA37-FB14-BF27-9AD50902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B93FF5-9E27-8071-FBF9-B1561889C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DE129C-988B-AC6A-D446-48EB63763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stratified</a:t>
            </a:r>
            <a:r>
              <a:rPr lang="it-IT" dirty="0"/>
              <a:t> </a:t>
            </a:r>
            <a:r>
              <a:rPr lang="it-IT" dirty="0" err="1"/>
              <a:t>fluids</a:t>
            </a:r>
            <a:r>
              <a:rPr lang="it-IT" dirty="0"/>
              <a:t>,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appear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D8D7-9575-8CF7-667C-BDDC8EC20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8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23CA-7FD2-C9C9-7437-7B7B07C1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013BD2-6767-6190-4B92-52AD4D2C9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816299-CBE3-BF0B-A510-732D63C24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90D617-E7E4-0DE0-05E5-244431D1E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3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A24D7-8877-E400-8CA6-3914DAB1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5A6B7-1E79-F4AB-0168-67ABC335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2B118-1D19-AB18-D493-5B93454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9817-FC40-4165-890A-0059CEF1B786}" type="datetime1">
              <a:rPr lang="it-IT" smtClean="0"/>
              <a:t>26/02/2025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14DE-0D64-F764-3DAA-DE292B3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218CB-1A07-50F5-5C6C-45C37D8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68C68-BF9D-112D-4B6D-36BBE87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6ED9CC-C2EB-E41F-C59B-303BC87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7637C-CA1F-B20B-8BF4-DFCA75C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3D-C9E2-4AE9-AFE2-BFD302315718}" type="datetime1">
              <a:rPr lang="it-IT" smtClean="0"/>
              <a:t>26/02/2025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370D-C0A4-3A2E-CDC7-C0DB0BE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8B82D-8389-C28C-1A38-96DBB3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4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DFC309-AF78-8969-C32D-232D0D2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7A86F-096B-B2CE-2EB1-86F9ACEF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A52B-D5F1-6F4D-9850-AD3618F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859-618E-441C-9F60-4E59C5EC8F30}" type="datetime1">
              <a:rPr lang="it-IT" smtClean="0"/>
              <a:t>26/02/2025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ABE3C-A852-B1D7-5ABD-0145C4A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1AB94-2E2E-25E1-6F26-40A5D56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89213-4947-528E-8BEC-E84441F6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B5A66-5ECA-B6AA-202A-CD9D8E8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D37B5-BE53-832E-ABD7-E82B27B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6FF-AD08-4868-A49B-D5E80C4F6ED7}" type="datetime1">
              <a:rPr lang="it-IT" smtClean="0"/>
              <a:t>26/02/2025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AFA2F-9D24-3A62-021F-98C0EE8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3CA71-F46C-37D9-25BD-1A87409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CFF4E-7565-0D6C-CB9F-F062451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AD464-1A88-AF4F-4BD7-827C78D3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6372-9DC2-2589-35CA-14F449E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304-1972-45D1-A72B-3943B1BD53FD}" type="datetime1">
              <a:rPr lang="it-IT" smtClean="0"/>
              <a:t>26/02/2025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26E1D-B80E-B8CA-D40A-9A4DB57B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7E56D-8354-DA70-2CEE-92CDF76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825E-B80C-4FB7-977B-084043C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DA152-EBAD-C8EA-AB5C-FC1C09F1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771AC-8809-1649-9FD4-07949CD2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4561B5-CD4B-661B-EF3E-38F6D19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8E28-9D8F-43FA-84BA-306C43F0E747}" type="datetime1">
              <a:rPr lang="it-IT" smtClean="0"/>
              <a:t>26/02/2025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C2A4CB-D508-75FE-76B1-812A0C7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3E1F5-394A-233C-1E5F-818EDAA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1E993-9B15-633B-06C4-1C7B494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6BFC0-F356-57C5-35FB-748D50B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11EA4-4392-0948-48FA-71A89C3C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B1D26-B769-7D88-C9E3-BD64859A1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3A344-17FF-0F60-CD41-11370471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D0491-5189-12A4-4265-0DE4EF0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1444-69CD-49D2-9CB4-8C22216D8C18}" type="datetime1">
              <a:rPr lang="it-IT" smtClean="0"/>
              <a:t>26/02/2025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48183C-14B9-79E2-D8AB-24CF22C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CEAE80-A52E-4B58-0892-233958B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9B3A0-359C-4473-2B8A-A6265A4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C72AA3-10B8-482F-2288-8AEC33C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AC6D-81BD-4D37-8FF8-E24208E5A525}" type="datetime1">
              <a:rPr lang="it-IT" smtClean="0"/>
              <a:t>26/02/2025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90A64-2B9E-E438-BFDA-C9535BA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58477-533F-C1B7-25DF-73AD9C8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D8DCA-920F-4096-83F0-C8A6A5A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505-FB2C-45BA-8439-45DDEEE1DFD5}" type="datetime1">
              <a:rPr lang="it-IT" smtClean="0"/>
              <a:t>26/02/2025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4420BE-6AFC-0FBB-238C-5AD5EC5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B8C0B-6546-5B82-C8B4-D4C50E8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12F-FCDF-F5F9-263A-95DE932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7E108-06B7-795E-FA4F-204E3E62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FF996-D049-9724-8ED2-18182102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BFC87F-93E8-B7A2-EACC-D43E0E6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BCDC-705E-434F-99A7-D5AB06488BD9}" type="datetime1">
              <a:rPr lang="it-IT" smtClean="0"/>
              <a:t>26/02/2025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635DE-4C3E-5A77-B174-79CC54FB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06E98-6EE9-B885-CEC4-2EEEB1BF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AF69-94DF-608F-64CD-566715DB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B5CCB-6F09-5DD2-F2D1-1B497221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C9B42B-27A8-C9B6-B62A-A2CFBA28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9E12C4-9B40-1D41-FDFB-A7B80CD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29B0-41AE-4094-AD57-C862A9A2175C}" type="datetime1">
              <a:rPr lang="it-IT" smtClean="0"/>
              <a:t>26/02/2025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99935-CE14-1F79-9E87-D260E28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59366-DF09-66B3-BA04-3F7FF00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3A469-07E4-7D7A-79B8-B29B829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104E5-C3C1-1ECB-8EFE-738C72C0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CC385-D9EF-9807-5848-72824EF7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F7F21-5AA7-4EDC-A2AB-14A1B08EB89F}" type="datetime1">
              <a:rPr lang="it-IT" smtClean="0"/>
              <a:t>26/02/2025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6031B-5433-B97A-0DFF-174EA2C2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85161-C13E-027B-3F48-49E981A5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24" Type="http://schemas.openxmlformats.org/officeDocument/2006/relationships/image" Target="../media/image213.png"/><Relationship Id="rId366" Type="http://schemas.openxmlformats.org/officeDocument/2006/relationships/image" Target="../media/image234.png"/><Relationship Id="rId170" Type="http://schemas.openxmlformats.org/officeDocument/2006/relationships/image" Target="../media/image136.png"/><Relationship Id="rId226" Type="http://schemas.openxmlformats.org/officeDocument/2006/relationships/image" Target="../media/image164.png"/><Relationship Id="rId268" Type="http://schemas.openxmlformats.org/officeDocument/2006/relationships/image" Target="../media/image185.png"/><Relationship Id="rId32" Type="http://schemas.openxmlformats.org/officeDocument/2006/relationships/image" Target="../media/image67.png"/><Relationship Id="rId74" Type="http://schemas.openxmlformats.org/officeDocument/2006/relationships/image" Target="../media/image88.png"/><Relationship Id="rId128" Type="http://schemas.openxmlformats.org/officeDocument/2006/relationships/image" Target="../media/image115.png"/><Relationship Id="rId335" Type="http://schemas.openxmlformats.org/officeDocument/2006/relationships/customXml" Target="../ink/ink166.xml"/><Relationship Id="rId377" Type="http://schemas.openxmlformats.org/officeDocument/2006/relationships/customXml" Target="../ink/ink187.xml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402" Type="http://schemas.openxmlformats.org/officeDocument/2006/relationships/image" Target="../media/image252.png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96.png"/><Relationship Id="rId304" Type="http://schemas.openxmlformats.org/officeDocument/2006/relationships/image" Target="../media/image203.png"/><Relationship Id="rId346" Type="http://schemas.openxmlformats.org/officeDocument/2006/relationships/image" Target="../media/image224.png"/><Relationship Id="rId388" Type="http://schemas.openxmlformats.org/officeDocument/2006/relationships/image" Target="../media/image245.png"/><Relationship Id="rId85" Type="http://schemas.openxmlformats.org/officeDocument/2006/relationships/customXml" Target="../ink/ink41.xml"/><Relationship Id="rId150" Type="http://schemas.openxmlformats.org/officeDocument/2006/relationships/image" Target="../media/image126.png"/><Relationship Id="rId192" Type="http://schemas.openxmlformats.org/officeDocument/2006/relationships/image" Target="../media/image147.png"/><Relationship Id="rId206" Type="http://schemas.openxmlformats.org/officeDocument/2006/relationships/image" Target="../media/image154.png"/><Relationship Id="rId248" Type="http://schemas.openxmlformats.org/officeDocument/2006/relationships/image" Target="../media/image175.png"/><Relationship Id="rId12" Type="http://schemas.openxmlformats.org/officeDocument/2006/relationships/image" Target="../media/image57.png"/><Relationship Id="rId108" Type="http://schemas.openxmlformats.org/officeDocument/2006/relationships/image" Target="../media/image105.png"/><Relationship Id="rId315" Type="http://schemas.openxmlformats.org/officeDocument/2006/relationships/customXml" Target="../ink/ink156.xml"/><Relationship Id="rId357" Type="http://schemas.openxmlformats.org/officeDocument/2006/relationships/customXml" Target="../ink/ink177.xml"/><Relationship Id="rId54" Type="http://schemas.openxmlformats.org/officeDocument/2006/relationships/image" Target="../media/image78.png"/><Relationship Id="rId96" Type="http://schemas.openxmlformats.org/officeDocument/2006/relationships/image" Target="../media/image99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399" Type="http://schemas.openxmlformats.org/officeDocument/2006/relationships/customXml" Target="../ink/ink198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86.png"/><Relationship Id="rId326" Type="http://schemas.openxmlformats.org/officeDocument/2006/relationships/image" Target="../media/image214.png"/><Relationship Id="rId65" Type="http://schemas.openxmlformats.org/officeDocument/2006/relationships/customXml" Target="../ink/ink31.xml"/><Relationship Id="rId130" Type="http://schemas.openxmlformats.org/officeDocument/2006/relationships/image" Target="../media/image116.png"/><Relationship Id="rId368" Type="http://schemas.openxmlformats.org/officeDocument/2006/relationships/image" Target="../media/image235.png"/><Relationship Id="rId172" Type="http://schemas.openxmlformats.org/officeDocument/2006/relationships/image" Target="../media/image137.png"/><Relationship Id="rId228" Type="http://schemas.openxmlformats.org/officeDocument/2006/relationships/image" Target="../media/image165.png"/><Relationship Id="rId281" Type="http://schemas.openxmlformats.org/officeDocument/2006/relationships/customXml" Target="../ink/ink139.xml"/><Relationship Id="rId337" Type="http://schemas.openxmlformats.org/officeDocument/2006/relationships/customXml" Target="../ink/ink167.xml"/><Relationship Id="rId34" Type="http://schemas.openxmlformats.org/officeDocument/2006/relationships/image" Target="../media/image68.png"/><Relationship Id="rId76" Type="http://schemas.openxmlformats.org/officeDocument/2006/relationships/image" Target="../media/image89.png"/><Relationship Id="rId141" Type="http://schemas.openxmlformats.org/officeDocument/2006/relationships/customXml" Target="../ink/ink69.xml"/><Relationship Id="rId379" Type="http://schemas.openxmlformats.org/officeDocument/2006/relationships/customXml" Target="../ink/ink188.xml"/><Relationship Id="rId7" Type="http://schemas.openxmlformats.org/officeDocument/2006/relationships/customXml" Target="../ink/ink2.xml"/><Relationship Id="rId183" Type="http://schemas.openxmlformats.org/officeDocument/2006/relationships/customXml" Target="../ink/ink90.xml"/><Relationship Id="rId239" Type="http://schemas.openxmlformats.org/officeDocument/2006/relationships/customXml" Target="../ink/ink118.xml"/><Relationship Id="rId390" Type="http://schemas.openxmlformats.org/officeDocument/2006/relationships/image" Target="../media/image246.png"/><Relationship Id="rId404" Type="http://schemas.openxmlformats.org/officeDocument/2006/relationships/image" Target="../media/image253.png"/><Relationship Id="rId250" Type="http://schemas.openxmlformats.org/officeDocument/2006/relationships/image" Target="../media/image176.png"/><Relationship Id="rId292" Type="http://schemas.openxmlformats.org/officeDocument/2006/relationships/image" Target="../media/image197.png"/><Relationship Id="rId306" Type="http://schemas.openxmlformats.org/officeDocument/2006/relationships/image" Target="../media/image204.png"/><Relationship Id="rId45" Type="http://schemas.openxmlformats.org/officeDocument/2006/relationships/customXml" Target="../ink/ink21.xml"/><Relationship Id="rId87" Type="http://schemas.openxmlformats.org/officeDocument/2006/relationships/customXml" Target="../ink/ink42.xml"/><Relationship Id="rId110" Type="http://schemas.openxmlformats.org/officeDocument/2006/relationships/image" Target="../media/image106.png"/><Relationship Id="rId348" Type="http://schemas.openxmlformats.org/officeDocument/2006/relationships/image" Target="../media/image225.png"/><Relationship Id="rId152" Type="http://schemas.openxmlformats.org/officeDocument/2006/relationships/image" Target="../media/image127.png"/><Relationship Id="rId194" Type="http://schemas.openxmlformats.org/officeDocument/2006/relationships/image" Target="../media/image148.png"/><Relationship Id="rId208" Type="http://schemas.openxmlformats.org/officeDocument/2006/relationships/image" Target="../media/image155.png"/><Relationship Id="rId261" Type="http://schemas.openxmlformats.org/officeDocument/2006/relationships/customXml" Target="../ink/ink129.xml"/><Relationship Id="rId14" Type="http://schemas.openxmlformats.org/officeDocument/2006/relationships/image" Target="../media/image58.png"/><Relationship Id="rId56" Type="http://schemas.openxmlformats.org/officeDocument/2006/relationships/image" Target="../media/image79.png"/><Relationship Id="rId317" Type="http://schemas.openxmlformats.org/officeDocument/2006/relationships/customXml" Target="../ink/ink157.xml"/><Relationship Id="rId359" Type="http://schemas.openxmlformats.org/officeDocument/2006/relationships/customXml" Target="../ink/ink178.xml"/><Relationship Id="rId98" Type="http://schemas.openxmlformats.org/officeDocument/2006/relationships/image" Target="../media/image100.png"/><Relationship Id="rId121" Type="http://schemas.openxmlformats.org/officeDocument/2006/relationships/customXml" Target="../ink/ink59.xml"/><Relationship Id="rId163" Type="http://schemas.openxmlformats.org/officeDocument/2006/relationships/customXml" Target="../ink/ink80.xml"/><Relationship Id="rId219" Type="http://schemas.openxmlformats.org/officeDocument/2006/relationships/customXml" Target="../ink/ink108.xml"/><Relationship Id="rId370" Type="http://schemas.openxmlformats.org/officeDocument/2006/relationships/image" Target="../media/image236.png"/><Relationship Id="rId230" Type="http://schemas.openxmlformats.org/officeDocument/2006/relationships/image" Target="../media/image166.png"/><Relationship Id="rId25" Type="http://schemas.openxmlformats.org/officeDocument/2006/relationships/customXml" Target="../ink/ink11.xml"/><Relationship Id="rId67" Type="http://schemas.openxmlformats.org/officeDocument/2006/relationships/customXml" Target="../ink/ink32.xml"/><Relationship Id="rId272" Type="http://schemas.openxmlformats.org/officeDocument/2006/relationships/image" Target="../media/image187.png"/><Relationship Id="rId328" Type="http://schemas.openxmlformats.org/officeDocument/2006/relationships/image" Target="../media/image215.png"/><Relationship Id="rId132" Type="http://schemas.openxmlformats.org/officeDocument/2006/relationships/image" Target="../media/image117.png"/><Relationship Id="rId174" Type="http://schemas.openxmlformats.org/officeDocument/2006/relationships/image" Target="../media/image138.png"/><Relationship Id="rId381" Type="http://schemas.openxmlformats.org/officeDocument/2006/relationships/customXml" Target="../ink/ink189.xml"/><Relationship Id="rId241" Type="http://schemas.openxmlformats.org/officeDocument/2006/relationships/customXml" Target="../ink/ink119.xml"/><Relationship Id="rId36" Type="http://schemas.openxmlformats.org/officeDocument/2006/relationships/image" Target="../media/image69.png"/><Relationship Id="rId283" Type="http://schemas.openxmlformats.org/officeDocument/2006/relationships/customXml" Target="../ink/ink140.xml"/><Relationship Id="rId339" Type="http://schemas.openxmlformats.org/officeDocument/2006/relationships/customXml" Target="../ink/ink168.xml"/><Relationship Id="rId78" Type="http://schemas.openxmlformats.org/officeDocument/2006/relationships/image" Target="../media/image90.png"/><Relationship Id="rId101" Type="http://schemas.openxmlformats.org/officeDocument/2006/relationships/customXml" Target="../ink/ink49.xml"/><Relationship Id="rId143" Type="http://schemas.openxmlformats.org/officeDocument/2006/relationships/customXml" Target="../ink/ink70.xml"/><Relationship Id="rId185" Type="http://schemas.openxmlformats.org/officeDocument/2006/relationships/customXml" Target="../ink/ink91.xml"/><Relationship Id="rId350" Type="http://schemas.openxmlformats.org/officeDocument/2006/relationships/image" Target="../media/image226.png"/><Relationship Id="rId406" Type="http://schemas.openxmlformats.org/officeDocument/2006/relationships/image" Target="../media/image254.png"/><Relationship Id="rId9" Type="http://schemas.openxmlformats.org/officeDocument/2006/relationships/customXml" Target="../ink/ink3.xml"/><Relationship Id="rId210" Type="http://schemas.openxmlformats.org/officeDocument/2006/relationships/image" Target="../media/image156.png"/><Relationship Id="rId392" Type="http://schemas.openxmlformats.org/officeDocument/2006/relationships/image" Target="../media/image247.png"/><Relationship Id="rId252" Type="http://schemas.openxmlformats.org/officeDocument/2006/relationships/image" Target="../media/image177.png"/><Relationship Id="rId294" Type="http://schemas.openxmlformats.org/officeDocument/2006/relationships/image" Target="../media/image198.png"/><Relationship Id="rId308" Type="http://schemas.openxmlformats.org/officeDocument/2006/relationships/image" Target="../media/image205.png"/><Relationship Id="rId47" Type="http://schemas.openxmlformats.org/officeDocument/2006/relationships/customXml" Target="../ink/ink22.xml"/><Relationship Id="rId89" Type="http://schemas.openxmlformats.org/officeDocument/2006/relationships/customXml" Target="../ink/ink43.xml"/><Relationship Id="rId112" Type="http://schemas.openxmlformats.org/officeDocument/2006/relationships/image" Target="../media/image107.png"/><Relationship Id="rId154" Type="http://schemas.openxmlformats.org/officeDocument/2006/relationships/image" Target="../media/image128.png"/><Relationship Id="rId361" Type="http://schemas.openxmlformats.org/officeDocument/2006/relationships/customXml" Target="../ink/ink179.xml"/><Relationship Id="rId196" Type="http://schemas.openxmlformats.org/officeDocument/2006/relationships/image" Target="../media/image149.png"/><Relationship Id="rId16" Type="http://schemas.openxmlformats.org/officeDocument/2006/relationships/image" Target="../media/image59.png"/><Relationship Id="rId221" Type="http://schemas.openxmlformats.org/officeDocument/2006/relationships/customXml" Target="../ink/ink109.xml"/><Relationship Id="rId263" Type="http://schemas.openxmlformats.org/officeDocument/2006/relationships/customXml" Target="../ink/ink130.xml"/><Relationship Id="rId319" Type="http://schemas.openxmlformats.org/officeDocument/2006/relationships/customXml" Target="../ink/ink158.xml"/><Relationship Id="rId58" Type="http://schemas.openxmlformats.org/officeDocument/2006/relationships/image" Target="../media/image80.png"/><Relationship Id="rId123" Type="http://schemas.openxmlformats.org/officeDocument/2006/relationships/customXml" Target="../ink/ink60.xml"/><Relationship Id="rId330" Type="http://schemas.openxmlformats.org/officeDocument/2006/relationships/image" Target="../media/image216.png"/><Relationship Id="rId165" Type="http://schemas.openxmlformats.org/officeDocument/2006/relationships/customXml" Target="../ink/ink81.xml"/><Relationship Id="rId372" Type="http://schemas.openxmlformats.org/officeDocument/2006/relationships/image" Target="../media/image237.png"/><Relationship Id="rId211" Type="http://schemas.openxmlformats.org/officeDocument/2006/relationships/customXml" Target="../ink/ink104.xml"/><Relationship Id="rId232" Type="http://schemas.openxmlformats.org/officeDocument/2006/relationships/image" Target="../media/image167.png"/><Relationship Id="rId253" Type="http://schemas.openxmlformats.org/officeDocument/2006/relationships/customXml" Target="../ink/ink125.xml"/><Relationship Id="rId274" Type="http://schemas.openxmlformats.org/officeDocument/2006/relationships/image" Target="../media/image188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7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118.png"/><Relationship Id="rId320" Type="http://schemas.openxmlformats.org/officeDocument/2006/relationships/image" Target="../media/image211.png"/><Relationship Id="rId80" Type="http://schemas.openxmlformats.org/officeDocument/2006/relationships/image" Target="../media/image91.png"/><Relationship Id="rId155" Type="http://schemas.openxmlformats.org/officeDocument/2006/relationships/customXml" Target="../ink/ink76.xml"/><Relationship Id="rId176" Type="http://schemas.openxmlformats.org/officeDocument/2006/relationships/image" Target="../media/image139.png"/><Relationship Id="rId197" Type="http://schemas.openxmlformats.org/officeDocument/2006/relationships/customXml" Target="../ink/ink97.xml"/><Relationship Id="rId341" Type="http://schemas.openxmlformats.org/officeDocument/2006/relationships/customXml" Target="../ink/ink169.xml"/><Relationship Id="rId362" Type="http://schemas.openxmlformats.org/officeDocument/2006/relationships/image" Target="../media/image232.png"/><Relationship Id="rId383" Type="http://schemas.openxmlformats.org/officeDocument/2006/relationships/customXml" Target="../ink/ink190.xml"/><Relationship Id="rId201" Type="http://schemas.openxmlformats.org/officeDocument/2006/relationships/customXml" Target="../ink/ink99.xml"/><Relationship Id="rId222" Type="http://schemas.openxmlformats.org/officeDocument/2006/relationships/image" Target="../media/image162.png"/><Relationship Id="rId243" Type="http://schemas.openxmlformats.org/officeDocument/2006/relationships/customXml" Target="../ink/ink120.xml"/><Relationship Id="rId264" Type="http://schemas.openxmlformats.org/officeDocument/2006/relationships/image" Target="../media/image183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7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113.png"/><Relationship Id="rId310" Type="http://schemas.openxmlformats.org/officeDocument/2006/relationships/image" Target="../media/image206.png"/><Relationship Id="rId70" Type="http://schemas.openxmlformats.org/officeDocument/2006/relationships/image" Target="../media/image8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134.png"/><Relationship Id="rId187" Type="http://schemas.openxmlformats.org/officeDocument/2006/relationships/customXml" Target="../ink/ink92.xml"/><Relationship Id="rId331" Type="http://schemas.openxmlformats.org/officeDocument/2006/relationships/customXml" Target="../ink/ink164.xml"/><Relationship Id="rId352" Type="http://schemas.openxmlformats.org/officeDocument/2006/relationships/image" Target="../media/image227.png"/><Relationship Id="rId373" Type="http://schemas.openxmlformats.org/officeDocument/2006/relationships/customXml" Target="../ink/ink185.xml"/><Relationship Id="rId394" Type="http://schemas.openxmlformats.org/officeDocument/2006/relationships/image" Target="../media/image248.png"/><Relationship Id="rId408" Type="http://schemas.openxmlformats.org/officeDocument/2006/relationships/image" Target="../media/image25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7.png"/><Relationship Id="rId233" Type="http://schemas.openxmlformats.org/officeDocument/2006/relationships/customXml" Target="../ink/ink115.xml"/><Relationship Id="rId254" Type="http://schemas.openxmlformats.org/officeDocument/2006/relationships/image" Target="../media/image178.png"/><Relationship Id="rId28" Type="http://schemas.openxmlformats.org/officeDocument/2006/relationships/image" Target="../media/image65.png"/><Relationship Id="rId49" Type="http://schemas.openxmlformats.org/officeDocument/2006/relationships/customXml" Target="../ink/ink23.xml"/><Relationship Id="rId114" Type="http://schemas.openxmlformats.org/officeDocument/2006/relationships/image" Target="../media/image108.png"/><Relationship Id="rId275" Type="http://schemas.openxmlformats.org/officeDocument/2006/relationships/customXml" Target="../ink/ink136.xml"/><Relationship Id="rId296" Type="http://schemas.openxmlformats.org/officeDocument/2006/relationships/image" Target="../media/image199.png"/><Relationship Id="rId300" Type="http://schemas.openxmlformats.org/officeDocument/2006/relationships/image" Target="../media/image201.png"/><Relationship Id="rId60" Type="http://schemas.openxmlformats.org/officeDocument/2006/relationships/image" Target="../media/image8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129.png"/><Relationship Id="rId177" Type="http://schemas.openxmlformats.org/officeDocument/2006/relationships/customXml" Target="../ink/ink87.xml"/><Relationship Id="rId198" Type="http://schemas.openxmlformats.org/officeDocument/2006/relationships/image" Target="../media/image150.png"/><Relationship Id="rId321" Type="http://schemas.openxmlformats.org/officeDocument/2006/relationships/customXml" Target="../ink/ink159.xml"/><Relationship Id="rId342" Type="http://schemas.openxmlformats.org/officeDocument/2006/relationships/image" Target="../media/image222.png"/><Relationship Id="rId363" Type="http://schemas.openxmlformats.org/officeDocument/2006/relationships/customXml" Target="../ink/ink180.xml"/><Relationship Id="rId384" Type="http://schemas.openxmlformats.org/officeDocument/2006/relationships/image" Target="../media/image243.png"/><Relationship Id="rId202" Type="http://schemas.openxmlformats.org/officeDocument/2006/relationships/image" Target="../media/image152.png"/><Relationship Id="rId223" Type="http://schemas.openxmlformats.org/officeDocument/2006/relationships/customXml" Target="../ink/ink110.xml"/><Relationship Id="rId244" Type="http://schemas.openxmlformats.org/officeDocument/2006/relationships/image" Target="../media/image173.png"/><Relationship Id="rId18" Type="http://schemas.openxmlformats.org/officeDocument/2006/relationships/image" Target="../media/image60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94.png"/><Relationship Id="rId50" Type="http://schemas.openxmlformats.org/officeDocument/2006/relationships/image" Target="../media/image76.png"/><Relationship Id="rId104" Type="http://schemas.openxmlformats.org/officeDocument/2006/relationships/image" Target="../media/image103.png"/><Relationship Id="rId125" Type="http://schemas.openxmlformats.org/officeDocument/2006/relationships/customXml" Target="../ink/ink61.xml"/><Relationship Id="rId146" Type="http://schemas.openxmlformats.org/officeDocument/2006/relationships/image" Target="../media/image124.png"/><Relationship Id="rId167" Type="http://schemas.openxmlformats.org/officeDocument/2006/relationships/customXml" Target="../ink/ink82.xml"/><Relationship Id="rId188" Type="http://schemas.openxmlformats.org/officeDocument/2006/relationships/image" Target="../media/image145.png"/><Relationship Id="rId311" Type="http://schemas.openxmlformats.org/officeDocument/2006/relationships/customXml" Target="../ink/ink154.xml"/><Relationship Id="rId332" Type="http://schemas.openxmlformats.org/officeDocument/2006/relationships/image" Target="../media/image217.png"/><Relationship Id="rId353" Type="http://schemas.openxmlformats.org/officeDocument/2006/relationships/customXml" Target="../ink/ink175.xml"/><Relationship Id="rId374" Type="http://schemas.openxmlformats.org/officeDocument/2006/relationships/image" Target="../media/image238.png"/><Relationship Id="rId395" Type="http://schemas.openxmlformats.org/officeDocument/2006/relationships/customXml" Target="../ink/ink196.xml"/><Relationship Id="rId71" Type="http://schemas.openxmlformats.org/officeDocument/2006/relationships/customXml" Target="../ink/ink34.xml"/><Relationship Id="rId92" Type="http://schemas.openxmlformats.org/officeDocument/2006/relationships/image" Target="../media/image97.png"/><Relationship Id="rId213" Type="http://schemas.openxmlformats.org/officeDocument/2006/relationships/customXml" Target="../ink/ink105.xml"/><Relationship Id="rId234" Type="http://schemas.openxmlformats.org/officeDocument/2006/relationships/image" Target="../media/image168.png"/><Relationship Id="rId2" Type="http://schemas.openxmlformats.org/officeDocument/2006/relationships/image" Target="../media/image51.png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89.png"/><Relationship Id="rId297" Type="http://schemas.openxmlformats.org/officeDocument/2006/relationships/customXml" Target="../ink/ink147.xml"/><Relationship Id="rId40" Type="http://schemas.openxmlformats.org/officeDocument/2006/relationships/image" Target="../media/image71.png"/><Relationship Id="rId115" Type="http://schemas.openxmlformats.org/officeDocument/2006/relationships/customXml" Target="../ink/ink56.xml"/><Relationship Id="rId136" Type="http://schemas.openxmlformats.org/officeDocument/2006/relationships/image" Target="../media/image119.png"/><Relationship Id="rId157" Type="http://schemas.openxmlformats.org/officeDocument/2006/relationships/customXml" Target="../ink/ink77.xml"/><Relationship Id="rId178" Type="http://schemas.openxmlformats.org/officeDocument/2006/relationships/image" Target="../media/image140.png"/><Relationship Id="rId301" Type="http://schemas.openxmlformats.org/officeDocument/2006/relationships/customXml" Target="../ink/ink149.xml"/><Relationship Id="rId322" Type="http://schemas.openxmlformats.org/officeDocument/2006/relationships/image" Target="../media/image212.png"/><Relationship Id="rId343" Type="http://schemas.openxmlformats.org/officeDocument/2006/relationships/customXml" Target="../ink/ink170.xml"/><Relationship Id="rId364" Type="http://schemas.openxmlformats.org/officeDocument/2006/relationships/image" Target="../media/image233.png"/><Relationship Id="rId61" Type="http://schemas.openxmlformats.org/officeDocument/2006/relationships/customXml" Target="../ink/ink29.xml"/><Relationship Id="rId82" Type="http://schemas.openxmlformats.org/officeDocument/2006/relationships/image" Target="../media/image9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385" Type="http://schemas.openxmlformats.org/officeDocument/2006/relationships/customXml" Target="../ink/ink191.xml"/><Relationship Id="rId19" Type="http://schemas.openxmlformats.org/officeDocument/2006/relationships/customXml" Target="../ink/ink8.xml"/><Relationship Id="rId224" Type="http://schemas.openxmlformats.org/officeDocument/2006/relationships/image" Target="../media/image163.png"/><Relationship Id="rId245" Type="http://schemas.openxmlformats.org/officeDocument/2006/relationships/customXml" Target="../ink/ink121.xml"/><Relationship Id="rId266" Type="http://schemas.openxmlformats.org/officeDocument/2006/relationships/image" Target="../media/image184.png"/><Relationship Id="rId287" Type="http://schemas.openxmlformats.org/officeDocument/2006/relationships/customXml" Target="../ink/ink142.xml"/><Relationship Id="rId30" Type="http://schemas.openxmlformats.org/officeDocument/2006/relationships/image" Target="../media/image66.png"/><Relationship Id="rId105" Type="http://schemas.openxmlformats.org/officeDocument/2006/relationships/customXml" Target="../ink/ink51.xml"/><Relationship Id="rId126" Type="http://schemas.openxmlformats.org/officeDocument/2006/relationships/image" Target="../media/image114.png"/><Relationship Id="rId147" Type="http://schemas.openxmlformats.org/officeDocument/2006/relationships/customXml" Target="../ink/ink72.xml"/><Relationship Id="rId168" Type="http://schemas.openxmlformats.org/officeDocument/2006/relationships/image" Target="../media/image135.png"/><Relationship Id="rId312" Type="http://schemas.openxmlformats.org/officeDocument/2006/relationships/image" Target="../media/image207.png"/><Relationship Id="rId333" Type="http://schemas.openxmlformats.org/officeDocument/2006/relationships/customXml" Target="../ink/ink165.xml"/><Relationship Id="rId354" Type="http://schemas.openxmlformats.org/officeDocument/2006/relationships/image" Target="../media/image228.png"/><Relationship Id="rId51" Type="http://schemas.openxmlformats.org/officeDocument/2006/relationships/customXml" Target="../ink/ink24.xml"/><Relationship Id="rId72" Type="http://schemas.openxmlformats.org/officeDocument/2006/relationships/image" Target="../media/image8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75" Type="http://schemas.openxmlformats.org/officeDocument/2006/relationships/customXml" Target="../ink/ink186.xml"/><Relationship Id="rId396" Type="http://schemas.openxmlformats.org/officeDocument/2006/relationships/image" Target="../media/image249.png"/><Relationship Id="rId3" Type="http://schemas.openxmlformats.org/officeDocument/2006/relationships/image" Target="../media/image52.png"/><Relationship Id="rId214" Type="http://schemas.openxmlformats.org/officeDocument/2006/relationships/image" Target="../media/image158.png"/><Relationship Id="rId235" Type="http://schemas.openxmlformats.org/officeDocument/2006/relationships/customXml" Target="../ink/ink116.xml"/><Relationship Id="rId256" Type="http://schemas.openxmlformats.org/officeDocument/2006/relationships/image" Target="../media/image179.png"/><Relationship Id="rId277" Type="http://schemas.openxmlformats.org/officeDocument/2006/relationships/customXml" Target="../ink/ink137.xml"/><Relationship Id="rId298" Type="http://schemas.openxmlformats.org/officeDocument/2006/relationships/image" Target="../media/image200.png"/><Relationship Id="rId400" Type="http://schemas.openxmlformats.org/officeDocument/2006/relationships/image" Target="../media/image251.png"/><Relationship Id="rId116" Type="http://schemas.openxmlformats.org/officeDocument/2006/relationships/image" Target="../media/image109.png"/><Relationship Id="rId137" Type="http://schemas.openxmlformats.org/officeDocument/2006/relationships/customXml" Target="../ink/ink67.xml"/><Relationship Id="rId158" Type="http://schemas.openxmlformats.org/officeDocument/2006/relationships/image" Target="../media/image130.png"/><Relationship Id="rId302" Type="http://schemas.openxmlformats.org/officeDocument/2006/relationships/image" Target="../media/image202.png"/><Relationship Id="rId323" Type="http://schemas.openxmlformats.org/officeDocument/2006/relationships/customXml" Target="../ink/ink160.xml"/><Relationship Id="rId344" Type="http://schemas.openxmlformats.org/officeDocument/2006/relationships/image" Target="../media/image223.png"/><Relationship Id="rId20" Type="http://schemas.openxmlformats.org/officeDocument/2006/relationships/image" Target="../media/image61.png"/><Relationship Id="rId41" Type="http://schemas.openxmlformats.org/officeDocument/2006/relationships/customXml" Target="../ink/ink19.xml"/><Relationship Id="rId62" Type="http://schemas.openxmlformats.org/officeDocument/2006/relationships/image" Target="../media/image8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365" Type="http://schemas.openxmlformats.org/officeDocument/2006/relationships/customXml" Target="../ink/ink181.xml"/><Relationship Id="rId386" Type="http://schemas.openxmlformats.org/officeDocument/2006/relationships/image" Target="../media/image244.png"/><Relationship Id="rId190" Type="http://schemas.openxmlformats.org/officeDocument/2006/relationships/image" Target="../media/image146.png"/><Relationship Id="rId204" Type="http://schemas.openxmlformats.org/officeDocument/2006/relationships/image" Target="../media/image153.png"/><Relationship Id="rId225" Type="http://schemas.openxmlformats.org/officeDocument/2006/relationships/customXml" Target="../ink/ink111.xml"/><Relationship Id="rId246" Type="http://schemas.openxmlformats.org/officeDocument/2006/relationships/image" Target="../media/image174.png"/><Relationship Id="rId267" Type="http://schemas.openxmlformats.org/officeDocument/2006/relationships/customXml" Target="../ink/ink132.xml"/><Relationship Id="rId288" Type="http://schemas.openxmlformats.org/officeDocument/2006/relationships/image" Target="../media/image195.png"/><Relationship Id="rId106" Type="http://schemas.openxmlformats.org/officeDocument/2006/relationships/image" Target="../media/image104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56.png"/><Relationship Id="rId31" Type="http://schemas.openxmlformats.org/officeDocument/2006/relationships/customXml" Target="../ink/ink14.xml"/><Relationship Id="rId52" Type="http://schemas.openxmlformats.org/officeDocument/2006/relationships/image" Target="../media/image77.png"/><Relationship Id="rId73" Type="http://schemas.openxmlformats.org/officeDocument/2006/relationships/customXml" Target="../ink/ink35.xml"/><Relationship Id="rId94" Type="http://schemas.openxmlformats.org/officeDocument/2006/relationships/image" Target="../media/image98.png"/><Relationship Id="rId148" Type="http://schemas.openxmlformats.org/officeDocument/2006/relationships/image" Target="../media/image125.png"/><Relationship Id="rId169" Type="http://schemas.openxmlformats.org/officeDocument/2006/relationships/customXml" Target="../ink/ink83.xml"/><Relationship Id="rId334" Type="http://schemas.openxmlformats.org/officeDocument/2006/relationships/image" Target="../media/image218.png"/><Relationship Id="rId355" Type="http://schemas.openxmlformats.org/officeDocument/2006/relationships/customXml" Target="../ink/ink176.xml"/><Relationship Id="rId376" Type="http://schemas.openxmlformats.org/officeDocument/2006/relationships/image" Target="../media/image239.png"/><Relationship Id="rId397" Type="http://schemas.openxmlformats.org/officeDocument/2006/relationships/customXml" Target="../ink/ink197.xml"/><Relationship Id="rId4" Type="http://schemas.openxmlformats.org/officeDocument/2006/relationships/image" Target="../media/image53.png"/><Relationship Id="rId180" Type="http://schemas.openxmlformats.org/officeDocument/2006/relationships/image" Target="../media/image141.png"/><Relationship Id="rId215" Type="http://schemas.openxmlformats.org/officeDocument/2006/relationships/customXml" Target="../ink/ink106.xml"/><Relationship Id="rId236" Type="http://schemas.openxmlformats.org/officeDocument/2006/relationships/image" Target="../media/image169.png"/><Relationship Id="rId257" Type="http://schemas.openxmlformats.org/officeDocument/2006/relationships/customXml" Target="../ink/ink127.xml"/><Relationship Id="rId278" Type="http://schemas.openxmlformats.org/officeDocument/2006/relationships/image" Target="../media/image190.png"/><Relationship Id="rId401" Type="http://schemas.openxmlformats.org/officeDocument/2006/relationships/customXml" Target="../ink/ink199.xml"/><Relationship Id="rId303" Type="http://schemas.openxmlformats.org/officeDocument/2006/relationships/customXml" Target="../ink/ink150.xml"/><Relationship Id="rId42" Type="http://schemas.openxmlformats.org/officeDocument/2006/relationships/image" Target="../media/image72.png"/><Relationship Id="rId84" Type="http://schemas.openxmlformats.org/officeDocument/2006/relationships/image" Target="../media/image93.png"/><Relationship Id="rId138" Type="http://schemas.openxmlformats.org/officeDocument/2006/relationships/image" Target="../media/image120.png"/><Relationship Id="rId345" Type="http://schemas.openxmlformats.org/officeDocument/2006/relationships/customXml" Target="../ink/ink171.xml"/><Relationship Id="rId387" Type="http://schemas.openxmlformats.org/officeDocument/2006/relationships/customXml" Target="../ink/ink192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208.png"/><Relationship Id="rId356" Type="http://schemas.openxmlformats.org/officeDocument/2006/relationships/image" Target="../media/image229.png"/><Relationship Id="rId398" Type="http://schemas.openxmlformats.org/officeDocument/2006/relationships/image" Target="../media/image250.png"/><Relationship Id="rId95" Type="http://schemas.openxmlformats.org/officeDocument/2006/relationships/customXml" Target="../ink/ink46.xml"/><Relationship Id="rId160" Type="http://schemas.openxmlformats.org/officeDocument/2006/relationships/image" Target="../media/image131.png"/><Relationship Id="rId216" Type="http://schemas.openxmlformats.org/officeDocument/2006/relationships/image" Target="../media/image159.png"/><Relationship Id="rId258" Type="http://schemas.openxmlformats.org/officeDocument/2006/relationships/image" Target="../media/image180.png"/><Relationship Id="rId22" Type="http://schemas.openxmlformats.org/officeDocument/2006/relationships/image" Target="../media/image62.png"/><Relationship Id="rId64" Type="http://schemas.openxmlformats.org/officeDocument/2006/relationships/image" Target="../media/image83.png"/><Relationship Id="rId118" Type="http://schemas.openxmlformats.org/officeDocument/2006/relationships/image" Target="../media/image110.png"/><Relationship Id="rId325" Type="http://schemas.openxmlformats.org/officeDocument/2006/relationships/customXml" Target="../ink/ink161.xml"/><Relationship Id="rId367" Type="http://schemas.openxmlformats.org/officeDocument/2006/relationships/customXml" Target="../ink/ink182.xml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91.png"/><Relationship Id="rId336" Type="http://schemas.openxmlformats.org/officeDocument/2006/relationships/image" Target="../media/image219.png"/><Relationship Id="rId75" Type="http://schemas.openxmlformats.org/officeDocument/2006/relationships/customXml" Target="../ink/ink36.xml"/><Relationship Id="rId140" Type="http://schemas.openxmlformats.org/officeDocument/2006/relationships/image" Target="../media/image121.png"/><Relationship Id="rId182" Type="http://schemas.openxmlformats.org/officeDocument/2006/relationships/image" Target="../media/image142.png"/><Relationship Id="rId378" Type="http://schemas.openxmlformats.org/officeDocument/2006/relationships/image" Target="../media/image240.png"/><Relationship Id="rId403" Type="http://schemas.openxmlformats.org/officeDocument/2006/relationships/customXml" Target="../ink/ink200.xml"/><Relationship Id="rId6" Type="http://schemas.openxmlformats.org/officeDocument/2006/relationships/image" Target="../media/image54.png"/><Relationship Id="rId238" Type="http://schemas.openxmlformats.org/officeDocument/2006/relationships/image" Target="../media/image170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347" Type="http://schemas.openxmlformats.org/officeDocument/2006/relationships/customXml" Target="../ink/ink172.xml"/><Relationship Id="rId44" Type="http://schemas.openxmlformats.org/officeDocument/2006/relationships/image" Target="../media/image73.png"/><Relationship Id="rId86" Type="http://schemas.openxmlformats.org/officeDocument/2006/relationships/image" Target="../media/image94.png"/><Relationship Id="rId151" Type="http://schemas.openxmlformats.org/officeDocument/2006/relationships/customXml" Target="../ink/ink74.xml"/><Relationship Id="rId389" Type="http://schemas.openxmlformats.org/officeDocument/2006/relationships/customXml" Target="../ink/ink193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81.png"/><Relationship Id="rId316" Type="http://schemas.openxmlformats.org/officeDocument/2006/relationships/image" Target="../media/image209.png"/><Relationship Id="rId55" Type="http://schemas.openxmlformats.org/officeDocument/2006/relationships/customXml" Target="../ink/ink26.xml"/><Relationship Id="rId97" Type="http://schemas.openxmlformats.org/officeDocument/2006/relationships/customXml" Target="../ink/ink47.xml"/><Relationship Id="rId120" Type="http://schemas.openxmlformats.org/officeDocument/2006/relationships/image" Target="../media/image111.png"/><Relationship Id="rId358" Type="http://schemas.openxmlformats.org/officeDocument/2006/relationships/image" Target="../media/image230.png"/><Relationship Id="rId162" Type="http://schemas.openxmlformats.org/officeDocument/2006/relationships/image" Target="../media/image132.png"/><Relationship Id="rId218" Type="http://schemas.openxmlformats.org/officeDocument/2006/relationships/image" Target="../media/image160.png"/><Relationship Id="rId271" Type="http://schemas.openxmlformats.org/officeDocument/2006/relationships/customXml" Target="../ink/ink134.xml"/><Relationship Id="rId24" Type="http://schemas.openxmlformats.org/officeDocument/2006/relationships/image" Target="../media/image63.png"/><Relationship Id="rId66" Type="http://schemas.openxmlformats.org/officeDocument/2006/relationships/image" Target="../media/image84.png"/><Relationship Id="rId131" Type="http://schemas.openxmlformats.org/officeDocument/2006/relationships/customXml" Target="../ink/ink64.xml"/><Relationship Id="rId327" Type="http://schemas.openxmlformats.org/officeDocument/2006/relationships/customXml" Target="../ink/ink162.xml"/><Relationship Id="rId369" Type="http://schemas.openxmlformats.org/officeDocument/2006/relationships/customXml" Target="../ink/ink183.xml"/><Relationship Id="rId173" Type="http://schemas.openxmlformats.org/officeDocument/2006/relationships/customXml" Target="../ink/ink85.xml"/><Relationship Id="rId229" Type="http://schemas.openxmlformats.org/officeDocument/2006/relationships/customXml" Target="../ink/ink113.xml"/><Relationship Id="rId380" Type="http://schemas.openxmlformats.org/officeDocument/2006/relationships/image" Target="../media/image241.png"/><Relationship Id="rId240" Type="http://schemas.openxmlformats.org/officeDocument/2006/relationships/image" Target="../media/image171.png"/><Relationship Id="rId35" Type="http://schemas.openxmlformats.org/officeDocument/2006/relationships/customXml" Target="../ink/ink16.xml"/><Relationship Id="rId77" Type="http://schemas.openxmlformats.org/officeDocument/2006/relationships/customXml" Target="../ink/ink37.xml"/><Relationship Id="rId100" Type="http://schemas.openxmlformats.org/officeDocument/2006/relationships/image" Target="../media/image101.png"/><Relationship Id="rId282" Type="http://schemas.openxmlformats.org/officeDocument/2006/relationships/image" Target="../media/image192.png"/><Relationship Id="rId338" Type="http://schemas.openxmlformats.org/officeDocument/2006/relationships/image" Target="../media/image220.png"/><Relationship Id="rId8" Type="http://schemas.openxmlformats.org/officeDocument/2006/relationships/image" Target="../media/image55.png"/><Relationship Id="rId142" Type="http://schemas.openxmlformats.org/officeDocument/2006/relationships/image" Target="../media/image122.png"/><Relationship Id="rId184" Type="http://schemas.openxmlformats.org/officeDocument/2006/relationships/image" Target="../media/image143.png"/><Relationship Id="rId391" Type="http://schemas.openxmlformats.org/officeDocument/2006/relationships/customXml" Target="../ink/ink194.xml"/><Relationship Id="rId405" Type="http://schemas.openxmlformats.org/officeDocument/2006/relationships/customXml" Target="../ink/ink201.xml"/><Relationship Id="rId251" Type="http://schemas.openxmlformats.org/officeDocument/2006/relationships/customXml" Target="../ink/ink124.xml"/><Relationship Id="rId46" Type="http://schemas.openxmlformats.org/officeDocument/2006/relationships/image" Target="../media/image74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349" Type="http://schemas.openxmlformats.org/officeDocument/2006/relationships/customXml" Target="../ink/ink173.xml"/><Relationship Id="rId88" Type="http://schemas.openxmlformats.org/officeDocument/2006/relationships/image" Target="../media/image95.png"/><Relationship Id="rId111" Type="http://schemas.openxmlformats.org/officeDocument/2006/relationships/customXml" Target="../ink/ink54.xml"/><Relationship Id="rId153" Type="http://schemas.openxmlformats.org/officeDocument/2006/relationships/customXml" Target="../ink/ink75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360" Type="http://schemas.openxmlformats.org/officeDocument/2006/relationships/image" Target="../media/image231.png"/><Relationship Id="rId220" Type="http://schemas.openxmlformats.org/officeDocument/2006/relationships/image" Target="../media/image161.png"/><Relationship Id="rId15" Type="http://schemas.openxmlformats.org/officeDocument/2006/relationships/customXml" Target="../ink/ink6.xml"/><Relationship Id="rId57" Type="http://schemas.openxmlformats.org/officeDocument/2006/relationships/customXml" Target="../ink/ink27.xml"/><Relationship Id="rId262" Type="http://schemas.openxmlformats.org/officeDocument/2006/relationships/image" Target="../media/image182.png"/><Relationship Id="rId318" Type="http://schemas.openxmlformats.org/officeDocument/2006/relationships/image" Target="../media/image210.png"/><Relationship Id="rId99" Type="http://schemas.openxmlformats.org/officeDocument/2006/relationships/customXml" Target="../ink/ink48.xml"/><Relationship Id="rId122" Type="http://schemas.openxmlformats.org/officeDocument/2006/relationships/image" Target="../media/image112.png"/><Relationship Id="rId164" Type="http://schemas.openxmlformats.org/officeDocument/2006/relationships/image" Target="../media/image133.png"/><Relationship Id="rId371" Type="http://schemas.openxmlformats.org/officeDocument/2006/relationships/customXml" Target="../ink/ink184.xml"/><Relationship Id="rId26" Type="http://schemas.openxmlformats.org/officeDocument/2006/relationships/image" Target="../media/image64.png"/><Relationship Id="rId231" Type="http://schemas.openxmlformats.org/officeDocument/2006/relationships/customXml" Target="../ink/ink114.xml"/><Relationship Id="rId273" Type="http://schemas.openxmlformats.org/officeDocument/2006/relationships/customXml" Target="../ink/ink135.xml"/><Relationship Id="rId329" Type="http://schemas.openxmlformats.org/officeDocument/2006/relationships/customXml" Target="../ink/ink163.xml"/><Relationship Id="rId68" Type="http://schemas.openxmlformats.org/officeDocument/2006/relationships/image" Target="../media/image85.png"/><Relationship Id="rId133" Type="http://schemas.openxmlformats.org/officeDocument/2006/relationships/customXml" Target="../ink/ink65.xml"/><Relationship Id="rId175" Type="http://schemas.openxmlformats.org/officeDocument/2006/relationships/customXml" Target="../ink/ink86.xml"/><Relationship Id="rId340" Type="http://schemas.openxmlformats.org/officeDocument/2006/relationships/image" Target="../media/image221.png"/><Relationship Id="rId200" Type="http://schemas.openxmlformats.org/officeDocument/2006/relationships/image" Target="../media/image151.png"/><Relationship Id="rId382" Type="http://schemas.openxmlformats.org/officeDocument/2006/relationships/image" Target="../media/image242.png"/><Relationship Id="rId242" Type="http://schemas.openxmlformats.org/officeDocument/2006/relationships/image" Target="../media/image172.png"/><Relationship Id="rId284" Type="http://schemas.openxmlformats.org/officeDocument/2006/relationships/image" Target="../media/image193.png"/><Relationship Id="rId37" Type="http://schemas.openxmlformats.org/officeDocument/2006/relationships/customXml" Target="../ink/ink17.xml"/><Relationship Id="rId79" Type="http://schemas.openxmlformats.org/officeDocument/2006/relationships/customXml" Target="../ink/ink38.xml"/><Relationship Id="rId102" Type="http://schemas.openxmlformats.org/officeDocument/2006/relationships/image" Target="../media/image102.png"/><Relationship Id="rId144" Type="http://schemas.openxmlformats.org/officeDocument/2006/relationships/image" Target="../media/image123.png"/><Relationship Id="rId90" Type="http://schemas.openxmlformats.org/officeDocument/2006/relationships/image" Target="../media/image96.png"/><Relationship Id="rId186" Type="http://schemas.openxmlformats.org/officeDocument/2006/relationships/image" Target="../media/image144.png"/><Relationship Id="rId351" Type="http://schemas.openxmlformats.org/officeDocument/2006/relationships/customXml" Target="../ink/ink174.xml"/><Relationship Id="rId393" Type="http://schemas.openxmlformats.org/officeDocument/2006/relationships/customXml" Target="../ink/ink195.xml"/><Relationship Id="rId407" Type="http://schemas.openxmlformats.org/officeDocument/2006/relationships/customXml" Target="../ink/ink2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3.png"/><Relationship Id="rId18" Type="http://schemas.openxmlformats.org/officeDocument/2006/relationships/customXml" Target="../ink/ink209.xml"/><Relationship Id="rId26" Type="http://schemas.openxmlformats.org/officeDocument/2006/relationships/customXml" Target="../ink/ink213.xml"/><Relationship Id="rId39" Type="http://schemas.openxmlformats.org/officeDocument/2006/relationships/image" Target="../media/image286.png"/><Relationship Id="rId21" Type="http://schemas.openxmlformats.org/officeDocument/2006/relationships/image" Target="../media/image277.png"/><Relationship Id="rId34" Type="http://schemas.openxmlformats.org/officeDocument/2006/relationships/customXml" Target="../ink/ink217.xml"/><Relationship Id="rId7" Type="http://schemas.openxmlformats.org/officeDocument/2006/relationships/image" Target="../media/image270.png"/><Relationship Id="rId12" Type="http://schemas.openxmlformats.org/officeDocument/2006/relationships/customXml" Target="../ink/ink206.xml"/><Relationship Id="rId17" Type="http://schemas.openxmlformats.org/officeDocument/2006/relationships/image" Target="../media/image275.png"/><Relationship Id="rId25" Type="http://schemas.openxmlformats.org/officeDocument/2006/relationships/image" Target="../media/image279.png"/><Relationship Id="rId33" Type="http://schemas.openxmlformats.org/officeDocument/2006/relationships/image" Target="../media/image283.png"/><Relationship Id="rId38" Type="http://schemas.openxmlformats.org/officeDocument/2006/relationships/customXml" Target="../ink/ink219.xml"/><Relationship Id="rId2" Type="http://schemas.openxmlformats.org/officeDocument/2006/relationships/image" Target="../media/image266.png"/><Relationship Id="rId16" Type="http://schemas.openxmlformats.org/officeDocument/2006/relationships/customXml" Target="../ink/ink208.xml"/><Relationship Id="rId20" Type="http://schemas.openxmlformats.org/officeDocument/2006/relationships/customXml" Target="../ink/ink210.xml"/><Relationship Id="rId29" Type="http://schemas.openxmlformats.org/officeDocument/2006/relationships/image" Target="../media/image2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3.xml"/><Relationship Id="rId11" Type="http://schemas.openxmlformats.org/officeDocument/2006/relationships/image" Target="../media/image272.png"/><Relationship Id="rId24" Type="http://schemas.openxmlformats.org/officeDocument/2006/relationships/customXml" Target="../ink/ink212.xml"/><Relationship Id="rId32" Type="http://schemas.openxmlformats.org/officeDocument/2006/relationships/customXml" Target="../ink/ink216.xml"/><Relationship Id="rId37" Type="http://schemas.openxmlformats.org/officeDocument/2006/relationships/image" Target="../media/image285.png"/><Relationship Id="rId40" Type="http://schemas.openxmlformats.org/officeDocument/2006/relationships/image" Target="../media/image287.png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image" Target="../media/image278.png"/><Relationship Id="rId28" Type="http://schemas.openxmlformats.org/officeDocument/2006/relationships/customXml" Target="../ink/ink214.xml"/><Relationship Id="rId36" Type="http://schemas.openxmlformats.org/officeDocument/2006/relationships/customXml" Target="../ink/ink218.xml"/><Relationship Id="rId10" Type="http://schemas.openxmlformats.org/officeDocument/2006/relationships/customXml" Target="../ink/ink205.xml"/><Relationship Id="rId19" Type="http://schemas.openxmlformats.org/officeDocument/2006/relationships/image" Target="../media/image276.png"/><Relationship Id="rId31" Type="http://schemas.openxmlformats.org/officeDocument/2006/relationships/image" Target="../media/image282.png"/><Relationship Id="rId4" Type="http://schemas.openxmlformats.org/officeDocument/2006/relationships/image" Target="../media/image268.png"/><Relationship Id="rId9" Type="http://schemas.openxmlformats.org/officeDocument/2006/relationships/image" Target="../media/image271.png"/><Relationship Id="rId14" Type="http://schemas.openxmlformats.org/officeDocument/2006/relationships/customXml" Target="../ink/ink207.xml"/><Relationship Id="rId22" Type="http://schemas.openxmlformats.org/officeDocument/2006/relationships/customXml" Target="../ink/ink211.xml"/><Relationship Id="rId27" Type="http://schemas.openxmlformats.org/officeDocument/2006/relationships/image" Target="../media/image280.png"/><Relationship Id="rId30" Type="http://schemas.openxmlformats.org/officeDocument/2006/relationships/customXml" Target="../ink/ink215.xml"/><Relationship Id="rId35" Type="http://schemas.openxmlformats.org/officeDocument/2006/relationships/image" Target="../media/image284.png"/><Relationship Id="rId8" Type="http://schemas.openxmlformats.org/officeDocument/2006/relationships/customXml" Target="../ink/ink204.xml"/><Relationship Id="rId3" Type="http://schemas.openxmlformats.org/officeDocument/2006/relationships/image" Target="../media/image267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42" Type="http://schemas.openxmlformats.org/officeDocument/2006/relationships/customXml" Target="../ink/ink240.xml"/><Relationship Id="rId63" Type="http://schemas.openxmlformats.org/officeDocument/2006/relationships/image" Target="../media/image318.png"/><Relationship Id="rId84" Type="http://schemas.openxmlformats.org/officeDocument/2006/relationships/customXml" Target="../ink/ink261.xml"/><Relationship Id="rId138" Type="http://schemas.openxmlformats.org/officeDocument/2006/relationships/customXml" Target="../ink/ink288.xml"/><Relationship Id="rId159" Type="http://schemas.openxmlformats.org/officeDocument/2006/relationships/customXml" Target="../ink/ink298.xml"/><Relationship Id="rId170" Type="http://schemas.openxmlformats.org/officeDocument/2006/relationships/image" Target="../media/image278.png"/><Relationship Id="rId191" Type="http://schemas.openxmlformats.org/officeDocument/2006/relationships/customXml" Target="../ink/ink314.xml"/><Relationship Id="rId205" Type="http://schemas.openxmlformats.org/officeDocument/2006/relationships/customXml" Target="../ink/ink321.xml"/><Relationship Id="rId107" Type="http://schemas.openxmlformats.org/officeDocument/2006/relationships/image" Target="../media/image340.png"/><Relationship Id="rId11" Type="http://schemas.openxmlformats.org/officeDocument/2006/relationships/image" Target="../media/image292.png"/><Relationship Id="rId32" Type="http://schemas.openxmlformats.org/officeDocument/2006/relationships/customXml" Target="../ink/ink235.xml"/><Relationship Id="rId53" Type="http://schemas.openxmlformats.org/officeDocument/2006/relationships/image" Target="../media/image313.png"/><Relationship Id="rId74" Type="http://schemas.openxmlformats.org/officeDocument/2006/relationships/customXml" Target="../ink/ink256.xml"/><Relationship Id="rId128" Type="http://schemas.openxmlformats.org/officeDocument/2006/relationships/customXml" Target="../ink/ink283.xml"/><Relationship Id="rId149" Type="http://schemas.openxmlformats.org/officeDocument/2006/relationships/image" Target="../media/image361.png"/><Relationship Id="rId5" Type="http://schemas.openxmlformats.org/officeDocument/2006/relationships/image" Target="../media/image289.png"/><Relationship Id="rId95" Type="http://schemas.openxmlformats.org/officeDocument/2006/relationships/image" Target="../media/image334.png"/><Relationship Id="rId160" Type="http://schemas.openxmlformats.org/officeDocument/2006/relationships/image" Target="../media/image273.png"/><Relationship Id="rId181" Type="http://schemas.openxmlformats.org/officeDocument/2006/relationships/customXml" Target="../ink/ink309.xml"/><Relationship Id="rId22" Type="http://schemas.openxmlformats.org/officeDocument/2006/relationships/customXml" Target="../ink/ink230.xml"/><Relationship Id="rId43" Type="http://schemas.openxmlformats.org/officeDocument/2006/relationships/image" Target="../media/image308.png"/><Relationship Id="rId64" Type="http://schemas.openxmlformats.org/officeDocument/2006/relationships/customXml" Target="../ink/ink251.xml"/><Relationship Id="rId118" Type="http://schemas.openxmlformats.org/officeDocument/2006/relationships/customXml" Target="../ink/ink278.xml"/><Relationship Id="rId139" Type="http://schemas.openxmlformats.org/officeDocument/2006/relationships/image" Target="../media/image356.png"/><Relationship Id="rId85" Type="http://schemas.openxmlformats.org/officeDocument/2006/relationships/image" Target="../media/image329.png"/><Relationship Id="rId150" Type="http://schemas.openxmlformats.org/officeDocument/2006/relationships/customXml" Target="../ink/ink294.xml"/><Relationship Id="rId171" Type="http://schemas.openxmlformats.org/officeDocument/2006/relationships/customXml" Target="../ink/ink304.xml"/><Relationship Id="rId192" Type="http://schemas.openxmlformats.org/officeDocument/2006/relationships/image" Target="../media/image372.png"/><Relationship Id="rId206" Type="http://schemas.openxmlformats.org/officeDocument/2006/relationships/image" Target="../media/image379.png"/><Relationship Id="rId12" Type="http://schemas.openxmlformats.org/officeDocument/2006/relationships/customXml" Target="../ink/ink225.xml"/><Relationship Id="rId33" Type="http://schemas.openxmlformats.org/officeDocument/2006/relationships/image" Target="../media/image303.png"/><Relationship Id="rId108" Type="http://schemas.openxmlformats.org/officeDocument/2006/relationships/customXml" Target="../ink/ink273.xml"/><Relationship Id="rId129" Type="http://schemas.openxmlformats.org/officeDocument/2006/relationships/image" Target="../media/image351.png"/><Relationship Id="rId54" Type="http://schemas.openxmlformats.org/officeDocument/2006/relationships/customXml" Target="../ink/ink246.xml"/><Relationship Id="rId75" Type="http://schemas.openxmlformats.org/officeDocument/2006/relationships/image" Target="../media/image324.png"/><Relationship Id="rId96" Type="http://schemas.openxmlformats.org/officeDocument/2006/relationships/customXml" Target="../ink/ink267.xml"/><Relationship Id="rId140" Type="http://schemas.openxmlformats.org/officeDocument/2006/relationships/customXml" Target="../ink/ink289.xml"/><Relationship Id="rId161" Type="http://schemas.openxmlformats.org/officeDocument/2006/relationships/customXml" Target="../ink/ink299.xml"/><Relationship Id="rId182" Type="http://schemas.openxmlformats.org/officeDocument/2006/relationships/image" Target="../media/image367.png"/><Relationship Id="rId6" Type="http://schemas.openxmlformats.org/officeDocument/2006/relationships/customXml" Target="../ink/ink222.xml"/><Relationship Id="rId23" Type="http://schemas.openxmlformats.org/officeDocument/2006/relationships/image" Target="../media/image298.png"/><Relationship Id="rId119" Type="http://schemas.openxmlformats.org/officeDocument/2006/relationships/image" Target="../media/image346.png"/><Relationship Id="rId44" Type="http://schemas.openxmlformats.org/officeDocument/2006/relationships/customXml" Target="../ink/ink241.xml"/><Relationship Id="rId65" Type="http://schemas.openxmlformats.org/officeDocument/2006/relationships/image" Target="../media/image319.png"/><Relationship Id="rId86" Type="http://schemas.openxmlformats.org/officeDocument/2006/relationships/customXml" Target="../ink/ink262.xml"/><Relationship Id="rId130" Type="http://schemas.openxmlformats.org/officeDocument/2006/relationships/customXml" Target="../ink/ink284.xml"/><Relationship Id="rId151" Type="http://schemas.openxmlformats.org/officeDocument/2006/relationships/image" Target="../media/image362.png"/><Relationship Id="rId172" Type="http://schemas.openxmlformats.org/officeDocument/2006/relationships/image" Target="../media/image279.png"/><Relationship Id="rId193" Type="http://schemas.openxmlformats.org/officeDocument/2006/relationships/customXml" Target="../ink/ink315.xml"/><Relationship Id="rId207" Type="http://schemas.openxmlformats.org/officeDocument/2006/relationships/customXml" Target="../ink/ink322.xml"/><Relationship Id="rId13" Type="http://schemas.openxmlformats.org/officeDocument/2006/relationships/image" Target="../media/image293.png"/><Relationship Id="rId109" Type="http://schemas.openxmlformats.org/officeDocument/2006/relationships/image" Target="../media/image341.png"/><Relationship Id="rId34" Type="http://schemas.openxmlformats.org/officeDocument/2006/relationships/customXml" Target="../ink/ink236.xml"/><Relationship Id="rId55" Type="http://schemas.openxmlformats.org/officeDocument/2006/relationships/image" Target="../media/image314.png"/><Relationship Id="rId76" Type="http://schemas.openxmlformats.org/officeDocument/2006/relationships/customXml" Target="../ink/ink257.xml"/><Relationship Id="rId97" Type="http://schemas.openxmlformats.org/officeDocument/2006/relationships/image" Target="../media/image335.png"/><Relationship Id="rId120" Type="http://schemas.openxmlformats.org/officeDocument/2006/relationships/customXml" Target="../ink/ink279.xml"/><Relationship Id="rId141" Type="http://schemas.openxmlformats.org/officeDocument/2006/relationships/image" Target="../media/image357.png"/><Relationship Id="rId7" Type="http://schemas.openxmlformats.org/officeDocument/2006/relationships/image" Target="../media/image290.png"/><Relationship Id="rId162" Type="http://schemas.openxmlformats.org/officeDocument/2006/relationships/image" Target="../media/image274.png"/><Relationship Id="rId183" Type="http://schemas.openxmlformats.org/officeDocument/2006/relationships/customXml" Target="../ink/ink310.xml"/><Relationship Id="rId24" Type="http://schemas.openxmlformats.org/officeDocument/2006/relationships/customXml" Target="../ink/ink231.xml"/><Relationship Id="rId45" Type="http://schemas.openxmlformats.org/officeDocument/2006/relationships/image" Target="../media/image309.png"/><Relationship Id="rId66" Type="http://schemas.openxmlformats.org/officeDocument/2006/relationships/customXml" Target="../ink/ink252.xml"/><Relationship Id="rId87" Type="http://schemas.openxmlformats.org/officeDocument/2006/relationships/image" Target="../media/image330.png"/><Relationship Id="rId110" Type="http://schemas.openxmlformats.org/officeDocument/2006/relationships/customXml" Target="../ink/ink274.xml"/><Relationship Id="rId131" Type="http://schemas.openxmlformats.org/officeDocument/2006/relationships/image" Target="../media/image352.png"/><Relationship Id="rId61" Type="http://schemas.openxmlformats.org/officeDocument/2006/relationships/image" Target="../media/image317.png"/><Relationship Id="rId82" Type="http://schemas.openxmlformats.org/officeDocument/2006/relationships/customXml" Target="../ink/ink260.xml"/><Relationship Id="rId152" Type="http://schemas.openxmlformats.org/officeDocument/2006/relationships/customXml" Target="../ink/ink295.xml"/><Relationship Id="rId173" Type="http://schemas.openxmlformats.org/officeDocument/2006/relationships/customXml" Target="../ink/ink305.xml"/><Relationship Id="rId194" Type="http://schemas.openxmlformats.org/officeDocument/2006/relationships/image" Target="../media/image373.png"/><Relationship Id="rId199" Type="http://schemas.openxmlformats.org/officeDocument/2006/relationships/customXml" Target="../ink/ink318.xml"/><Relationship Id="rId203" Type="http://schemas.openxmlformats.org/officeDocument/2006/relationships/customXml" Target="../ink/ink320.xml"/><Relationship Id="rId208" Type="http://schemas.openxmlformats.org/officeDocument/2006/relationships/image" Target="../media/image380.png"/><Relationship Id="rId19" Type="http://schemas.openxmlformats.org/officeDocument/2006/relationships/image" Target="../media/image296.png"/><Relationship Id="rId14" Type="http://schemas.openxmlformats.org/officeDocument/2006/relationships/customXml" Target="../ink/ink226.xml"/><Relationship Id="rId30" Type="http://schemas.openxmlformats.org/officeDocument/2006/relationships/customXml" Target="../ink/ink234.xml"/><Relationship Id="rId35" Type="http://schemas.openxmlformats.org/officeDocument/2006/relationships/image" Target="../media/image304.png"/><Relationship Id="rId56" Type="http://schemas.openxmlformats.org/officeDocument/2006/relationships/customXml" Target="../ink/ink247.xml"/><Relationship Id="rId77" Type="http://schemas.openxmlformats.org/officeDocument/2006/relationships/image" Target="../media/image325.png"/><Relationship Id="rId100" Type="http://schemas.openxmlformats.org/officeDocument/2006/relationships/customXml" Target="../ink/ink269.xml"/><Relationship Id="rId105" Type="http://schemas.openxmlformats.org/officeDocument/2006/relationships/image" Target="../media/image339.png"/><Relationship Id="rId126" Type="http://schemas.openxmlformats.org/officeDocument/2006/relationships/customXml" Target="../ink/ink282.xml"/><Relationship Id="rId147" Type="http://schemas.openxmlformats.org/officeDocument/2006/relationships/image" Target="../media/image360.png"/><Relationship Id="rId168" Type="http://schemas.openxmlformats.org/officeDocument/2006/relationships/image" Target="../media/image277.png"/><Relationship Id="rId8" Type="http://schemas.openxmlformats.org/officeDocument/2006/relationships/customXml" Target="../ink/ink223.xml"/><Relationship Id="rId51" Type="http://schemas.openxmlformats.org/officeDocument/2006/relationships/image" Target="../media/image312.png"/><Relationship Id="rId72" Type="http://schemas.openxmlformats.org/officeDocument/2006/relationships/customXml" Target="../ink/ink255.xml"/><Relationship Id="rId93" Type="http://schemas.openxmlformats.org/officeDocument/2006/relationships/image" Target="../media/image333.png"/><Relationship Id="rId98" Type="http://schemas.openxmlformats.org/officeDocument/2006/relationships/customXml" Target="../ink/ink268.xml"/><Relationship Id="rId121" Type="http://schemas.openxmlformats.org/officeDocument/2006/relationships/image" Target="../media/image347.png"/><Relationship Id="rId142" Type="http://schemas.openxmlformats.org/officeDocument/2006/relationships/customXml" Target="../ink/ink290.xml"/><Relationship Id="rId163" Type="http://schemas.openxmlformats.org/officeDocument/2006/relationships/customXml" Target="../ink/ink300.xml"/><Relationship Id="rId184" Type="http://schemas.openxmlformats.org/officeDocument/2006/relationships/image" Target="../media/image368.png"/><Relationship Id="rId189" Type="http://schemas.openxmlformats.org/officeDocument/2006/relationships/customXml" Target="../ink/ink313.xml"/><Relationship Id="rId3" Type="http://schemas.openxmlformats.org/officeDocument/2006/relationships/image" Target="../media/image288.png"/><Relationship Id="rId25" Type="http://schemas.openxmlformats.org/officeDocument/2006/relationships/image" Target="../media/image299.png"/><Relationship Id="rId46" Type="http://schemas.openxmlformats.org/officeDocument/2006/relationships/customXml" Target="../ink/ink242.xml"/><Relationship Id="rId67" Type="http://schemas.openxmlformats.org/officeDocument/2006/relationships/image" Target="../media/image320.png"/><Relationship Id="rId116" Type="http://schemas.openxmlformats.org/officeDocument/2006/relationships/customXml" Target="../ink/ink277.xml"/><Relationship Id="rId137" Type="http://schemas.openxmlformats.org/officeDocument/2006/relationships/image" Target="../media/image355.png"/><Relationship Id="rId158" Type="http://schemas.openxmlformats.org/officeDocument/2006/relationships/image" Target="../media/image366.png"/><Relationship Id="rId20" Type="http://schemas.openxmlformats.org/officeDocument/2006/relationships/customXml" Target="../ink/ink229.xml"/><Relationship Id="rId41" Type="http://schemas.openxmlformats.org/officeDocument/2006/relationships/image" Target="../media/image307.png"/><Relationship Id="rId62" Type="http://schemas.openxmlformats.org/officeDocument/2006/relationships/customXml" Target="../ink/ink250.xml"/><Relationship Id="rId83" Type="http://schemas.openxmlformats.org/officeDocument/2006/relationships/image" Target="../media/image328.png"/><Relationship Id="rId88" Type="http://schemas.openxmlformats.org/officeDocument/2006/relationships/customXml" Target="../ink/ink263.xml"/><Relationship Id="rId111" Type="http://schemas.openxmlformats.org/officeDocument/2006/relationships/image" Target="../media/image342.png"/><Relationship Id="rId132" Type="http://schemas.openxmlformats.org/officeDocument/2006/relationships/customXml" Target="../ink/ink285.xml"/><Relationship Id="rId153" Type="http://schemas.openxmlformats.org/officeDocument/2006/relationships/image" Target="../media/image363.png"/><Relationship Id="rId174" Type="http://schemas.openxmlformats.org/officeDocument/2006/relationships/image" Target="../media/image280.png"/><Relationship Id="rId179" Type="http://schemas.openxmlformats.org/officeDocument/2006/relationships/customXml" Target="../ink/ink308.xml"/><Relationship Id="rId195" Type="http://schemas.openxmlformats.org/officeDocument/2006/relationships/customXml" Target="../ink/ink316.xml"/><Relationship Id="rId209" Type="http://schemas.openxmlformats.org/officeDocument/2006/relationships/customXml" Target="../ink/ink323.xml"/><Relationship Id="rId190" Type="http://schemas.openxmlformats.org/officeDocument/2006/relationships/image" Target="../media/image371.png"/><Relationship Id="rId204" Type="http://schemas.openxmlformats.org/officeDocument/2006/relationships/image" Target="../media/image378.png"/><Relationship Id="rId15" Type="http://schemas.openxmlformats.org/officeDocument/2006/relationships/image" Target="../media/image294.png"/><Relationship Id="rId36" Type="http://schemas.openxmlformats.org/officeDocument/2006/relationships/customXml" Target="../ink/ink237.xml"/><Relationship Id="rId57" Type="http://schemas.openxmlformats.org/officeDocument/2006/relationships/image" Target="../media/image315.png"/><Relationship Id="rId106" Type="http://schemas.openxmlformats.org/officeDocument/2006/relationships/customXml" Target="../ink/ink272.xml"/><Relationship Id="rId127" Type="http://schemas.openxmlformats.org/officeDocument/2006/relationships/image" Target="../media/image350.png"/><Relationship Id="rId10" Type="http://schemas.openxmlformats.org/officeDocument/2006/relationships/customXml" Target="../ink/ink224.xml"/><Relationship Id="rId31" Type="http://schemas.openxmlformats.org/officeDocument/2006/relationships/image" Target="../media/image302.png"/><Relationship Id="rId52" Type="http://schemas.openxmlformats.org/officeDocument/2006/relationships/customXml" Target="../ink/ink245.xml"/><Relationship Id="rId73" Type="http://schemas.openxmlformats.org/officeDocument/2006/relationships/image" Target="../media/image323.png"/><Relationship Id="rId78" Type="http://schemas.openxmlformats.org/officeDocument/2006/relationships/customXml" Target="../ink/ink258.xml"/><Relationship Id="rId94" Type="http://schemas.openxmlformats.org/officeDocument/2006/relationships/customXml" Target="../ink/ink266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280.xml"/><Relationship Id="rId143" Type="http://schemas.openxmlformats.org/officeDocument/2006/relationships/image" Target="../media/image358.png"/><Relationship Id="rId148" Type="http://schemas.openxmlformats.org/officeDocument/2006/relationships/customXml" Target="../ink/ink293.xml"/><Relationship Id="rId164" Type="http://schemas.openxmlformats.org/officeDocument/2006/relationships/image" Target="../media/image275.png"/><Relationship Id="rId169" Type="http://schemas.openxmlformats.org/officeDocument/2006/relationships/customXml" Target="../ink/ink303.xml"/><Relationship Id="rId185" Type="http://schemas.openxmlformats.org/officeDocument/2006/relationships/customXml" Target="../ink/ink311.xml"/><Relationship Id="rId4" Type="http://schemas.openxmlformats.org/officeDocument/2006/relationships/customXml" Target="../ink/ink221.xml"/><Relationship Id="rId9" Type="http://schemas.openxmlformats.org/officeDocument/2006/relationships/image" Target="../media/image291.png"/><Relationship Id="rId180" Type="http://schemas.openxmlformats.org/officeDocument/2006/relationships/image" Target="../media/image283.png"/><Relationship Id="rId210" Type="http://schemas.openxmlformats.org/officeDocument/2006/relationships/image" Target="../media/image381.png"/><Relationship Id="rId26" Type="http://schemas.openxmlformats.org/officeDocument/2006/relationships/customXml" Target="../ink/ink232.xml"/><Relationship Id="rId47" Type="http://schemas.openxmlformats.org/officeDocument/2006/relationships/image" Target="../media/image310.png"/><Relationship Id="rId68" Type="http://schemas.openxmlformats.org/officeDocument/2006/relationships/customXml" Target="../ink/ink253.xml"/><Relationship Id="rId89" Type="http://schemas.openxmlformats.org/officeDocument/2006/relationships/image" Target="../media/image331.png"/><Relationship Id="rId112" Type="http://schemas.openxmlformats.org/officeDocument/2006/relationships/customXml" Target="../ink/ink275.xml"/><Relationship Id="rId133" Type="http://schemas.openxmlformats.org/officeDocument/2006/relationships/image" Target="../media/image353.png"/><Relationship Id="rId154" Type="http://schemas.openxmlformats.org/officeDocument/2006/relationships/customXml" Target="../ink/ink296.xml"/><Relationship Id="rId175" Type="http://schemas.openxmlformats.org/officeDocument/2006/relationships/customXml" Target="../ink/ink306.xml"/><Relationship Id="rId196" Type="http://schemas.openxmlformats.org/officeDocument/2006/relationships/image" Target="../media/image374.png"/><Relationship Id="rId200" Type="http://schemas.openxmlformats.org/officeDocument/2006/relationships/image" Target="../media/image376.png"/><Relationship Id="rId16" Type="http://schemas.openxmlformats.org/officeDocument/2006/relationships/customXml" Target="../ink/ink227.xml"/><Relationship Id="rId37" Type="http://schemas.openxmlformats.org/officeDocument/2006/relationships/image" Target="../media/image305.png"/><Relationship Id="rId58" Type="http://schemas.openxmlformats.org/officeDocument/2006/relationships/customXml" Target="../ink/ink248.xml"/><Relationship Id="rId79" Type="http://schemas.openxmlformats.org/officeDocument/2006/relationships/image" Target="../media/image326.png"/><Relationship Id="rId102" Type="http://schemas.openxmlformats.org/officeDocument/2006/relationships/customXml" Target="../ink/ink270.xml"/><Relationship Id="rId123" Type="http://schemas.openxmlformats.org/officeDocument/2006/relationships/image" Target="../media/image348.png"/><Relationship Id="rId144" Type="http://schemas.openxmlformats.org/officeDocument/2006/relationships/customXml" Target="../ink/ink291.xml"/><Relationship Id="rId90" Type="http://schemas.openxmlformats.org/officeDocument/2006/relationships/customXml" Target="../ink/ink264.xml"/><Relationship Id="rId165" Type="http://schemas.openxmlformats.org/officeDocument/2006/relationships/customXml" Target="../ink/ink301.xml"/><Relationship Id="rId186" Type="http://schemas.openxmlformats.org/officeDocument/2006/relationships/image" Target="../media/image369.png"/><Relationship Id="rId211" Type="http://schemas.openxmlformats.org/officeDocument/2006/relationships/customXml" Target="../ink/ink324.xml"/><Relationship Id="rId27" Type="http://schemas.openxmlformats.org/officeDocument/2006/relationships/image" Target="../media/image300.png"/><Relationship Id="rId48" Type="http://schemas.openxmlformats.org/officeDocument/2006/relationships/customXml" Target="../ink/ink243.xml"/><Relationship Id="rId69" Type="http://schemas.openxmlformats.org/officeDocument/2006/relationships/image" Target="../media/image321.png"/><Relationship Id="rId113" Type="http://schemas.openxmlformats.org/officeDocument/2006/relationships/image" Target="../media/image343.png"/><Relationship Id="rId134" Type="http://schemas.openxmlformats.org/officeDocument/2006/relationships/customXml" Target="../ink/ink286.xml"/><Relationship Id="rId80" Type="http://schemas.openxmlformats.org/officeDocument/2006/relationships/customXml" Target="../ink/ink259.xml"/><Relationship Id="rId155" Type="http://schemas.openxmlformats.org/officeDocument/2006/relationships/image" Target="../media/image364.png"/><Relationship Id="rId176" Type="http://schemas.openxmlformats.org/officeDocument/2006/relationships/image" Target="../media/image281.png"/><Relationship Id="rId197" Type="http://schemas.openxmlformats.org/officeDocument/2006/relationships/customXml" Target="../ink/ink317.xml"/><Relationship Id="rId201" Type="http://schemas.openxmlformats.org/officeDocument/2006/relationships/customXml" Target="../ink/ink319.xml"/><Relationship Id="rId17" Type="http://schemas.openxmlformats.org/officeDocument/2006/relationships/image" Target="../media/image295.png"/><Relationship Id="rId38" Type="http://schemas.openxmlformats.org/officeDocument/2006/relationships/customXml" Target="../ink/ink238.xml"/><Relationship Id="rId59" Type="http://schemas.openxmlformats.org/officeDocument/2006/relationships/image" Target="../media/image316.png"/><Relationship Id="rId103" Type="http://schemas.openxmlformats.org/officeDocument/2006/relationships/image" Target="../media/image338.png"/><Relationship Id="rId124" Type="http://schemas.openxmlformats.org/officeDocument/2006/relationships/customXml" Target="../ink/ink281.xml"/><Relationship Id="rId70" Type="http://schemas.openxmlformats.org/officeDocument/2006/relationships/customXml" Target="../ink/ink254.xml"/><Relationship Id="rId91" Type="http://schemas.openxmlformats.org/officeDocument/2006/relationships/image" Target="../media/image332.png"/><Relationship Id="rId145" Type="http://schemas.openxmlformats.org/officeDocument/2006/relationships/image" Target="../media/image359.png"/><Relationship Id="rId166" Type="http://schemas.openxmlformats.org/officeDocument/2006/relationships/image" Target="../media/image276.png"/><Relationship Id="rId187" Type="http://schemas.openxmlformats.org/officeDocument/2006/relationships/customXml" Target="../ink/ink31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82.png"/><Relationship Id="rId28" Type="http://schemas.openxmlformats.org/officeDocument/2006/relationships/customXml" Target="../ink/ink233.xml"/><Relationship Id="rId49" Type="http://schemas.openxmlformats.org/officeDocument/2006/relationships/image" Target="../media/image311.png"/><Relationship Id="rId114" Type="http://schemas.openxmlformats.org/officeDocument/2006/relationships/customXml" Target="../ink/ink276.xml"/><Relationship Id="rId60" Type="http://schemas.openxmlformats.org/officeDocument/2006/relationships/customXml" Target="../ink/ink249.xml"/><Relationship Id="rId81" Type="http://schemas.openxmlformats.org/officeDocument/2006/relationships/image" Target="../media/image327.png"/><Relationship Id="rId135" Type="http://schemas.openxmlformats.org/officeDocument/2006/relationships/image" Target="../media/image354.png"/><Relationship Id="rId156" Type="http://schemas.openxmlformats.org/officeDocument/2006/relationships/customXml" Target="../ink/ink297.xml"/><Relationship Id="rId177" Type="http://schemas.openxmlformats.org/officeDocument/2006/relationships/customXml" Target="../ink/ink307.xml"/><Relationship Id="rId198" Type="http://schemas.openxmlformats.org/officeDocument/2006/relationships/image" Target="../media/image375.png"/><Relationship Id="rId202" Type="http://schemas.openxmlformats.org/officeDocument/2006/relationships/image" Target="../media/image377.png"/><Relationship Id="rId18" Type="http://schemas.openxmlformats.org/officeDocument/2006/relationships/customXml" Target="../ink/ink228.xml"/><Relationship Id="rId39" Type="http://schemas.openxmlformats.org/officeDocument/2006/relationships/image" Target="../media/image306.png"/><Relationship Id="rId50" Type="http://schemas.openxmlformats.org/officeDocument/2006/relationships/customXml" Target="../ink/ink244.xml"/><Relationship Id="rId104" Type="http://schemas.openxmlformats.org/officeDocument/2006/relationships/customXml" Target="../ink/ink271.xml"/><Relationship Id="rId125" Type="http://schemas.openxmlformats.org/officeDocument/2006/relationships/image" Target="../media/image349.png"/><Relationship Id="rId146" Type="http://schemas.openxmlformats.org/officeDocument/2006/relationships/customXml" Target="../ink/ink292.xml"/><Relationship Id="rId167" Type="http://schemas.openxmlformats.org/officeDocument/2006/relationships/customXml" Target="../ink/ink302.xml"/><Relationship Id="rId188" Type="http://schemas.openxmlformats.org/officeDocument/2006/relationships/image" Target="../media/image370.png"/><Relationship Id="rId71" Type="http://schemas.openxmlformats.org/officeDocument/2006/relationships/image" Target="../media/image322.png"/><Relationship Id="rId92" Type="http://schemas.openxmlformats.org/officeDocument/2006/relationships/customXml" Target="../ink/ink265.xml"/><Relationship Id="rId2" Type="http://schemas.openxmlformats.org/officeDocument/2006/relationships/customXml" Target="../ink/ink220.xml"/><Relationship Id="rId29" Type="http://schemas.openxmlformats.org/officeDocument/2006/relationships/image" Target="../media/image301.png"/><Relationship Id="rId40" Type="http://schemas.openxmlformats.org/officeDocument/2006/relationships/customXml" Target="../ink/ink239.xml"/><Relationship Id="rId115" Type="http://schemas.openxmlformats.org/officeDocument/2006/relationships/image" Target="../media/image344.png"/><Relationship Id="rId136" Type="http://schemas.openxmlformats.org/officeDocument/2006/relationships/customXml" Target="../ink/ink287.xml"/><Relationship Id="rId157" Type="http://schemas.openxmlformats.org/officeDocument/2006/relationships/image" Target="../media/image365.png"/><Relationship Id="rId178" Type="http://schemas.openxmlformats.org/officeDocument/2006/relationships/image" Target="../media/image282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393.png"/><Relationship Id="rId42" Type="http://schemas.openxmlformats.org/officeDocument/2006/relationships/customXml" Target="../ink/ink344.xml"/><Relationship Id="rId47" Type="http://schemas.openxmlformats.org/officeDocument/2006/relationships/image" Target="../media/image406.png"/><Relationship Id="rId63" Type="http://schemas.openxmlformats.org/officeDocument/2006/relationships/image" Target="../media/image414.png"/><Relationship Id="rId68" Type="http://schemas.openxmlformats.org/officeDocument/2006/relationships/customXml" Target="../ink/ink357.xml"/><Relationship Id="rId84" Type="http://schemas.openxmlformats.org/officeDocument/2006/relationships/customXml" Target="../ink/ink365.xml"/><Relationship Id="rId89" Type="http://schemas.openxmlformats.org/officeDocument/2006/relationships/image" Target="../media/image427.png"/><Relationship Id="rId112" Type="http://schemas.openxmlformats.org/officeDocument/2006/relationships/customXml" Target="../ink/ink379.xml"/><Relationship Id="rId16" Type="http://schemas.openxmlformats.org/officeDocument/2006/relationships/customXml" Target="../ink/ink331.xml"/><Relationship Id="rId107" Type="http://schemas.openxmlformats.org/officeDocument/2006/relationships/image" Target="../media/image436.png"/><Relationship Id="rId11" Type="http://schemas.openxmlformats.org/officeDocument/2006/relationships/image" Target="../media/image388.png"/><Relationship Id="rId32" Type="http://schemas.openxmlformats.org/officeDocument/2006/relationships/customXml" Target="../ink/ink339.xml"/><Relationship Id="rId37" Type="http://schemas.openxmlformats.org/officeDocument/2006/relationships/image" Target="../media/image401.png"/><Relationship Id="rId53" Type="http://schemas.openxmlformats.org/officeDocument/2006/relationships/image" Target="../media/image409.png"/><Relationship Id="rId58" Type="http://schemas.openxmlformats.org/officeDocument/2006/relationships/customXml" Target="../ink/ink352.xml"/><Relationship Id="rId74" Type="http://schemas.openxmlformats.org/officeDocument/2006/relationships/customXml" Target="../ink/ink360.xml"/><Relationship Id="rId79" Type="http://schemas.openxmlformats.org/officeDocument/2006/relationships/image" Target="../media/image422.png"/><Relationship Id="rId102" Type="http://schemas.openxmlformats.org/officeDocument/2006/relationships/customXml" Target="../ink/ink374.xml"/><Relationship Id="rId5" Type="http://schemas.openxmlformats.org/officeDocument/2006/relationships/image" Target="../media/image385.png"/><Relationship Id="rId90" Type="http://schemas.openxmlformats.org/officeDocument/2006/relationships/customXml" Target="../ink/ink368.xml"/><Relationship Id="rId95" Type="http://schemas.openxmlformats.org/officeDocument/2006/relationships/image" Target="../media/image430.png"/><Relationship Id="rId22" Type="http://schemas.openxmlformats.org/officeDocument/2006/relationships/customXml" Target="../ink/ink334.xml"/><Relationship Id="rId27" Type="http://schemas.openxmlformats.org/officeDocument/2006/relationships/image" Target="../media/image396.png"/><Relationship Id="rId43" Type="http://schemas.openxmlformats.org/officeDocument/2006/relationships/image" Target="../media/image404.png"/><Relationship Id="rId48" Type="http://schemas.openxmlformats.org/officeDocument/2006/relationships/customXml" Target="../ink/ink347.xml"/><Relationship Id="rId64" Type="http://schemas.openxmlformats.org/officeDocument/2006/relationships/customXml" Target="../ink/ink355.xml"/><Relationship Id="rId69" Type="http://schemas.openxmlformats.org/officeDocument/2006/relationships/image" Target="../media/image417.png"/><Relationship Id="rId113" Type="http://schemas.openxmlformats.org/officeDocument/2006/relationships/image" Target="../media/image439.png"/><Relationship Id="rId80" Type="http://schemas.openxmlformats.org/officeDocument/2006/relationships/customXml" Target="../ink/ink363.xml"/><Relationship Id="rId85" Type="http://schemas.openxmlformats.org/officeDocument/2006/relationships/image" Target="../media/image425.png"/><Relationship Id="rId12" Type="http://schemas.openxmlformats.org/officeDocument/2006/relationships/customXml" Target="../ink/ink329.xml"/><Relationship Id="rId17" Type="http://schemas.openxmlformats.org/officeDocument/2006/relationships/image" Target="../media/image391.png"/><Relationship Id="rId33" Type="http://schemas.openxmlformats.org/officeDocument/2006/relationships/image" Target="../media/image399.png"/><Relationship Id="rId38" Type="http://schemas.openxmlformats.org/officeDocument/2006/relationships/customXml" Target="../ink/ink342.xml"/><Relationship Id="rId59" Type="http://schemas.openxmlformats.org/officeDocument/2006/relationships/image" Target="../media/image412.png"/><Relationship Id="rId103" Type="http://schemas.openxmlformats.org/officeDocument/2006/relationships/image" Target="../media/image434.png"/><Relationship Id="rId108" Type="http://schemas.openxmlformats.org/officeDocument/2006/relationships/customXml" Target="../ink/ink377.xml"/><Relationship Id="rId54" Type="http://schemas.openxmlformats.org/officeDocument/2006/relationships/customXml" Target="../ink/ink350.xml"/><Relationship Id="rId70" Type="http://schemas.openxmlformats.org/officeDocument/2006/relationships/customXml" Target="../ink/ink358.xml"/><Relationship Id="rId75" Type="http://schemas.openxmlformats.org/officeDocument/2006/relationships/image" Target="../media/image420.png"/><Relationship Id="rId91" Type="http://schemas.openxmlformats.org/officeDocument/2006/relationships/image" Target="../media/image428.png"/><Relationship Id="rId96" Type="http://schemas.openxmlformats.org/officeDocument/2006/relationships/customXml" Target="../ink/ink3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6.xml"/><Relationship Id="rId15" Type="http://schemas.openxmlformats.org/officeDocument/2006/relationships/image" Target="../media/image390.png"/><Relationship Id="rId23" Type="http://schemas.openxmlformats.org/officeDocument/2006/relationships/image" Target="../media/image394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image" Target="../media/image407.png"/><Relationship Id="rId57" Type="http://schemas.openxmlformats.org/officeDocument/2006/relationships/image" Target="../media/image411.png"/><Relationship Id="rId106" Type="http://schemas.openxmlformats.org/officeDocument/2006/relationships/customXml" Target="../ink/ink376.xml"/><Relationship Id="rId114" Type="http://schemas.openxmlformats.org/officeDocument/2006/relationships/customXml" Target="../ink/ink380.xml"/><Relationship Id="rId10" Type="http://schemas.openxmlformats.org/officeDocument/2006/relationships/customXml" Target="../ink/ink328.xml"/><Relationship Id="rId31" Type="http://schemas.openxmlformats.org/officeDocument/2006/relationships/image" Target="../media/image398.png"/><Relationship Id="rId44" Type="http://schemas.openxmlformats.org/officeDocument/2006/relationships/customXml" Target="../ink/ink345.xml"/><Relationship Id="rId52" Type="http://schemas.openxmlformats.org/officeDocument/2006/relationships/customXml" Target="../ink/ink349.xml"/><Relationship Id="rId60" Type="http://schemas.openxmlformats.org/officeDocument/2006/relationships/customXml" Target="../ink/ink353.xml"/><Relationship Id="rId65" Type="http://schemas.openxmlformats.org/officeDocument/2006/relationships/image" Target="../media/image415.png"/><Relationship Id="rId73" Type="http://schemas.openxmlformats.org/officeDocument/2006/relationships/image" Target="../media/image419.png"/><Relationship Id="rId78" Type="http://schemas.openxmlformats.org/officeDocument/2006/relationships/customXml" Target="../ink/ink362.xml"/><Relationship Id="rId81" Type="http://schemas.openxmlformats.org/officeDocument/2006/relationships/image" Target="../media/image423.png"/><Relationship Id="rId86" Type="http://schemas.openxmlformats.org/officeDocument/2006/relationships/customXml" Target="../ink/ink366.xml"/><Relationship Id="rId94" Type="http://schemas.openxmlformats.org/officeDocument/2006/relationships/customXml" Target="../ink/ink370.xml"/><Relationship Id="rId99" Type="http://schemas.openxmlformats.org/officeDocument/2006/relationships/image" Target="../media/image432.png"/><Relationship Id="rId101" Type="http://schemas.openxmlformats.org/officeDocument/2006/relationships/image" Target="../media/image433.png"/><Relationship Id="rId4" Type="http://schemas.openxmlformats.org/officeDocument/2006/relationships/customXml" Target="../ink/ink325.xml"/><Relationship Id="rId9" Type="http://schemas.openxmlformats.org/officeDocument/2006/relationships/image" Target="../media/image387.png"/><Relationship Id="rId13" Type="http://schemas.openxmlformats.org/officeDocument/2006/relationships/image" Target="../media/image389.png"/><Relationship Id="rId18" Type="http://schemas.openxmlformats.org/officeDocument/2006/relationships/customXml" Target="../ink/ink332.xml"/><Relationship Id="rId39" Type="http://schemas.openxmlformats.org/officeDocument/2006/relationships/image" Target="../media/image402.png"/><Relationship Id="rId109" Type="http://schemas.openxmlformats.org/officeDocument/2006/relationships/image" Target="../media/image437.png"/><Relationship Id="rId34" Type="http://schemas.openxmlformats.org/officeDocument/2006/relationships/customXml" Target="../ink/ink340.xml"/><Relationship Id="rId50" Type="http://schemas.openxmlformats.org/officeDocument/2006/relationships/customXml" Target="../ink/ink348.xml"/><Relationship Id="rId55" Type="http://schemas.openxmlformats.org/officeDocument/2006/relationships/image" Target="../media/image410.png"/><Relationship Id="rId76" Type="http://schemas.openxmlformats.org/officeDocument/2006/relationships/customXml" Target="../ink/ink361.xml"/><Relationship Id="rId97" Type="http://schemas.openxmlformats.org/officeDocument/2006/relationships/image" Target="../media/image431.png"/><Relationship Id="rId104" Type="http://schemas.openxmlformats.org/officeDocument/2006/relationships/customXml" Target="../ink/ink375.xml"/><Relationship Id="rId7" Type="http://schemas.openxmlformats.org/officeDocument/2006/relationships/image" Target="../media/image386.png"/><Relationship Id="rId71" Type="http://schemas.openxmlformats.org/officeDocument/2006/relationships/image" Target="../media/image418.png"/><Relationship Id="rId92" Type="http://schemas.openxmlformats.org/officeDocument/2006/relationships/customXml" Target="../ink/ink369.xml"/><Relationship Id="rId2" Type="http://schemas.openxmlformats.org/officeDocument/2006/relationships/image" Target="../media/image383.png"/><Relationship Id="rId29" Type="http://schemas.openxmlformats.org/officeDocument/2006/relationships/image" Target="../media/image397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405.png"/><Relationship Id="rId66" Type="http://schemas.openxmlformats.org/officeDocument/2006/relationships/customXml" Target="../ink/ink356.xml"/><Relationship Id="rId87" Type="http://schemas.openxmlformats.org/officeDocument/2006/relationships/image" Target="../media/image426.png"/><Relationship Id="rId110" Type="http://schemas.openxmlformats.org/officeDocument/2006/relationships/customXml" Target="../ink/ink378.xml"/><Relationship Id="rId115" Type="http://schemas.openxmlformats.org/officeDocument/2006/relationships/image" Target="../media/image440.png"/><Relationship Id="rId61" Type="http://schemas.openxmlformats.org/officeDocument/2006/relationships/image" Target="../media/image413.png"/><Relationship Id="rId82" Type="http://schemas.openxmlformats.org/officeDocument/2006/relationships/customXml" Target="../ink/ink364.xml"/><Relationship Id="rId19" Type="http://schemas.openxmlformats.org/officeDocument/2006/relationships/image" Target="../media/image392.png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400.png"/><Relationship Id="rId56" Type="http://schemas.openxmlformats.org/officeDocument/2006/relationships/customXml" Target="../ink/ink351.xml"/><Relationship Id="rId77" Type="http://schemas.openxmlformats.org/officeDocument/2006/relationships/image" Target="../media/image421.png"/><Relationship Id="rId100" Type="http://schemas.openxmlformats.org/officeDocument/2006/relationships/customXml" Target="../ink/ink373.xml"/><Relationship Id="rId105" Type="http://schemas.openxmlformats.org/officeDocument/2006/relationships/image" Target="../media/image435.png"/><Relationship Id="rId8" Type="http://schemas.openxmlformats.org/officeDocument/2006/relationships/customXml" Target="../ink/ink327.xml"/><Relationship Id="rId51" Type="http://schemas.openxmlformats.org/officeDocument/2006/relationships/image" Target="../media/image408.png"/><Relationship Id="rId72" Type="http://schemas.openxmlformats.org/officeDocument/2006/relationships/customXml" Target="../ink/ink359.xml"/><Relationship Id="rId93" Type="http://schemas.openxmlformats.org/officeDocument/2006/relationships/image" Target="../media/image429.png"/><Relationship Id="rId98" Type="http://schemas.openxmlformats.org/officeDocument/2006/relationships/customXml" Target="../ink/ink372.xml"/><Relationship Id="rId3" Type="http://schemas.openxmlformats.org/officeDocument/2006/relationships/image" Target="../media/image384.png"/><Relationship Id="rId25" Type="http://schemas.openxmlformats.org/officeDocument/2006/relationships/image" Target="../media/image395.png"/><Relationship Id="rId46" Type="http://schemas.openxmlformats.org/officeDocument/2006/relationships/customXml" Target="../ink/ink346.xml"/><Relationship Id="rId67" Type="http://schemas.openxmlformats.org/officeDocument/2006/relationships/image" Target="../media/image416.png"/><Relationship Id="rId20" Type="http://schemas.openxmlformats.org/officeDocument/2006/relationships/customXml" Target="../ink/ink333.xml"/><Relationship Id="rId41" Type="http://schemas.openxmlformats.org/officeDocument/2006/relationships/image" Target="../media/image403.png"/><Relationship Id="rId62" Type="http://schemas.openxmlformats.org/officeDocument/2006/relationships/customXml" Target="../ink/ink354.xml"/><Relationship Id="rId83" Type="http://schemas.openxmlformats.org/officeDocument/2006/relationships/image" Target="../media/image424.png"/><Relationship Id="rId88" Type="http://schemas.openxmlformats.org/officeDocument/2006/relationships/customXml" Target="../ink/ink367.xml"/><Relationship Id="rId111" Type="http://schemas.openxmlformats.org/officeDocument/2006/relationships/image" Target="../media/image4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4.png"/><Relationship Id="rId5" Type="http://schemas.openxmlformats.org/officeDocument/2006/relationships/image" Target="../media/image443.png"/><Relationship Id="rId4" Type="http://schemas.openxmlformats.org/officeDocument/2006/relationships/image" Target="../media/image4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8.png"/><Relationship Id="rId21" Type="http://schemas.openxmlformats.org/officeDocument/2006/relationships/customXml" Target="../ink/ink390.xml"/><Relationship Id="rId42" Type="http://schemas.openxmlformats.org/officeDocument/2006/relationships/image" Target="../media/image467.png"/><Relationship Id="rId47" Type="http://schemas.openxmlformats.org/officeDocument/2006/relationships/customXml" Target="../ink/ink403.xml"/><Relationship Id="rId63" Type="http://schemas.openxmlformats.org/officeDocument/2006/relationships/customXml" Target="../ink/ink411.xml"/><Relationship Id="rId68" Type="http://schemas.openxmlformats.org/officeDocument/2006/relationships/image" Target="../media/image480.png"/><Relationship Id="rId16" Type="http://schemas.openxmlformats.org/officeDocument/2006/relationships/image" Target="../media/image453.png"/><Relationship Id="rId11" Type="http://schemas.openxmlformats.org/officeDocument/2006/relationships/customXml" Target="../ink/ink385.xml"/><Relationship Id="rId32" Type="http://schemas.openxmlformats.org/officeDocument/2006/relationships/image" Target="../media/image462.png"/><Relationship Id="rId37" Type="http://schemas.openxmlformats.org/officeDocument/2006/relationships/customXml" Target="../ink/ink398.xml"/><Relationship Id="rId53" Type="http://schemas.openxmlformats.org/officeDocument/2006/relationships/customXml" Target="../ink/ink406.xml"/><Relationship Id="rId58" Type="http://schemas.openxmlformats.org/officeDocument/2006/relationships/image" Target="../media/image475.png"/><Relationship Id="rId74" Type="http://schemas.openxmlformats.org/officeDocument/2006/relationships/image" Target="../media/image483.png"/><Relationship Id="rId79" Type="http://schemas.openxmlformats.org/officeDocument/2006/relationships/customXml" Target="../ink/ink419.xml"/><Relationship Id="rId5" Type="http://schemas.openxmlformats.org/officeDocument/2006/relationships/customXml" Target="../ink/ink382.xml"/><Relationship Id="rId61" Type="http://schemas.openxmlformats.org/officeDocument/2006/relationships/customXml" Target="../ink/ink410.xml"/><Relationship Id="rId82" Type="http://schemas.openxmlformats.org/officeDocument/2006/relationships/image" Target="../media/image487.png"/><Relationship Id="rId19" Type="http://schemas.openxmlformats.org/officeDocument/2006/relationships/customXml" Target="../ink/ink389.xml"/><Relationship Id="rId14" Type="http://schemas.openxmlformats.org/officeDocument/2006/relationships/image" Target="../media/image452.png"/><Relationship Id="rId22" Type="http://schemas.openxmlformats.org/officeDocument/2006/relationships/image" Target="../media/image456.png"/><Relationship Id="rId27" Type="http://schemas.openxmlformats.org/officeDocument/2006/relationships/customXml" Target="../ink/ink393.xml"/><Relationship Id="rId30" Type="http://schemas.openxmlformats.org/officeDocument/2006/relationships/image" Target="../media/image461.png"/><Relationship Id="rId35" Type="http://schemas.openxmlformats.org/officeDocument/2006/relationships/customXml" Target="../ink/ink397.xml"/><Relationship Id="rId43" Type="http://schemas.openxmlformats.org/officeDocument/2006/relationships/customXml" Target="../ink/ink401.xml"/><Relationship Id="rId48" Type="http://schemas.openxmlformats.org/officeDocument/2006/relationships/image" Target="../media/image470.png"/><Relationship Id="rId56" Type="http://schemas.openxmlformats.org/officeDocument/2006/relationships/image" Target="../media/image474.png"/><Relationship Id="rId64" Type="http://schemas.openxmlformats.org/officeDocument/2006/relationships/image" Target="../media/image478.png"/><Relationship Id="rId69" Type="http://schemas.openxmlformats.org/officeDocument/2006/relationships/customXml" Target="../ink/ink414.xml"/><Relationship Id="rId77" Type="http://schemas.openxmlformats.org/officeDocument/2006/relationships/customXml" Target="../ink/ink418.xml"/><Relationship Id="rId8" Type="http://schemas.openxmlformats.org/officeDocument/2006/relationships/image" Target="../media/image449.png"/><Relationship Id="rId51" Type="http://schemas.openxmlformats.org/officeDocument/2006/relationships/customXml" Target="../ink/ink405.xml"/><Relationship Id="rId72" Type="http://schemas.openxmlformats.org/officeDocument/2006/relationships/image" Target="../media/image482.png"/><Relationship Id="rId80" Type="http://schemas.openxmlformats.org/officeDocument/2006/relationships/image" Target="../media/image486.png"/><Relationship Id="rId3" Type="http://schemas.openxmlformats.org/officeDocument/2006/relationships/customXml" Target="../ink/ink381.xml"/><Relationship Id="rId12" Type="http://schemas.openxmlformats.org/officeDocument/2006/relationships/image" Target="../media/image451.png"/><Relationship Id="rId17" Type="http://schemas.openxmlformats.org/officeDocument/2006/relationships/customXml" Target="../ink/ink388.xml"/><Relationship Id="rId25" Type="http://schemas.openxmlformats.org/officeDocument/2006/relationships/customXml" Target="../ink/ink392.xml"/><Relationship Id="rId33" Type="http://schemas.openxmlformats.org/officeDocument/2006/relationships/customXml" Target="../ink/ink396.xml"/><Relationship Id="rId38" Type="http://schemas.openxmlformats.org/officeDocument/2006/relationships/image" Target="../media/image465.png"/><Relationship Id="rId46" Type="http://schemas.openxmlformats.org/officeDocument/2006/relationships/image" Target="../media/image469.png"/><Relationship Id="rId59" Type="http://schemas.openxmlformats.org/officeDocument/2006/relationships/customXml" Target="../ink/ink409.xml"/><Relationship Id="rId67" Type="http://schemas.openxmlformats.org/officeDocument/2006/relationships/customXml" Target="../ink/ink413.xml"/><Relationship Id="rId20" Type="http://schemas.openxmlformats.org/officeDocument/2006/relationships/image" Target="../media/image455.png"/><Relationship Id="rId41" Type="http://schemas.openxmlformats.org/officeDocument/2006/relationships/customXml" Target="../ink/ink400.xml"/><Relationship Id="rId54" Type="http://schemas.openxmlformats.org/officeDocument/2006/relationships/image" Target="../media/image473.png"/><Relationship Id="rId62" Type="http://schemas.openxmlformats.org/officeDocument/2006/relationships/image" Target="../media/image477.png"/><Relationship Id="rId70" Type="http://schemas.openxmlformats.org/officeDocument/2006/relationships/image" Target="../media/image481.png"/><Relationship Id="rId75" Type="http://schemas.openxmlformats.org/officeDocument/2006/relationships/customXml" Target="../ink/ink4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8.png"/><Relationship Id="rId15" Type="http://schemas.openxmlformats.org/officeDocument/2006/relationships/customXml" Target="../ink/ink387.xml"/><Relationship Id="rId23" Type="http://schemas.openxmlformats.org/officeDocument/2006/relationships/customXml" Target="../ink/ink391.xml"/><Relationship Id="rId28" Type="http://schemas.openxmlformats.org/officeDocument/2006/relationships/image" Target="../media/image459.png"/><Relationship Id="rId36" Type="http://schemas.openxmlformats.org/officeDocument/2006/relationships/image" Target="../media/image464.png"/><Relationship Id="rId49" Type="http://schemas.openxmlformats.org/officeDocument/2006/relationships/customXml" Target="../ink/ink404.xml"/><Relationship Id="rId57" Type="http://schemas.openxmlformats.org/officeDocument/2006/relationships/customXml" Target="../ink/ink408.xml"/><Relationship Id="rId10" Type="http://schemas.openxmlformats.org/officeDocument/2006/relationships/image" Target="../media/image450.png"/><Relationship Id="rId31" Type="http://schemas.openxmlformats.org/officeDocument/2006/relationships/customXml" Target="../ink/ink395.xml"/><Relationship Id="rId44" Type="http://schemas.openxmlformats.org/officeDocument/2006/relationships/image" Target="../media/image468.png"/><Relationship Id="rId52" Type="http://schemas.openxmlformats.org/officeDocument/2006/relationships/image" Target="../media/image472.png"/><Relationship Id="rId60" Type="http://schemas.openxmlformats.org/officeDocument/2006/relationships/image" Target="../media/image476.png"/><Relationship Id="rId65" Type="http://schemas.openxmlformats.org/officeDocument/2006/relationships/customXml" Target="../ink/ink412.xml"/><Relationship Id="rId73" Type="http://schemas.openxmlformats.org/officeDocument/2006/relationships/customXml" Target="../ink/ink416.xml"/><Relationship Id="rId78" Type="http://schemas.openxmlformats.org/officeDocument/2006/relationships/image" Target="../media/image485.png"/><Relationship Id="rId81" Type="http://schemas.openxmlformats.org/officeDocument/2006/relationships/customXml" Target="../ink/ink420.xml"/><Relationship Id="rId4" Type="http://schemas.openxmlformats.org/officeDocument/2006/relationships/image" Target="../media/image447.png"/><Relationship Id="rId9" Type="http://schemas.openxmlformats.org/officeDocument/2006/relationships/customXml" Target="../ink/ink384.xml"/><Relationship Id="rId13" Type="http://schemas.openxmlformats.org/officeDocument/2006/relationships/customXml" Target="../ink/ink386.xml"/><Relationship Id="rId18" Type="http://schemas.openxmlformats.org/officeDocument/2006/relationships/image" Target="../media/image454.png"/><Relationship Id="rId39" Type="http://schemas.openxmlformats.org/officeDocument/2006/relationships/customXml" Target="../ink/ink399.xml"/><Relationship Id="rId34" Type="http://schemas.openxmlformats.org/officeDocument/2006/relationships/image" Target="../media/image463.png"/><Relationship Id="rId50" Type="http://schemas.openxmlformats.org/officeDocument/2006/relationships/image" Target="../media/image471.png"/><Relationship Id="rId55" Type="http://schemas.openxmlformats.org/officeDocument/2006/relationships/customXml" Target="../ink/ink407.xml"/><Relationship Id="rId76" Type="http://schemas.openxmlformats.org/officeDocument/2006/relationships/image" Target="../media/image484.png"/><Relationship Id="rId7" Type="http://schemas.openxmlformats.org/officeDocument/2006/relationships/customXml" Target="../ink/ink383.xml"/><Relationship Id="rId71" Type="http://schemas.openxmlformats.org/officeDocument/2006/relationships/customXml" Target="../ink/ink415.xml"/><Relationship Id="rId2" Type="http://schemas.openxmlformats.org/officeDocument/2006/relationships/image" Target="../media/image446.png"/><Relationship Id="rId29" Type="http://schemas.openxmlformats.org/officeDocument/2006/relationships/customXml" Target="../ink/ink394.xml"/><Relationship Id="rId24" Type="http://schemas.openxmlformats.org/officeDocument/2006/relationships/image" Target="../media/image457.png"/><Relationship Id="rId40" Type="http://schemas.openxmlformats.org/officeDocument/2006/relationships/image" Target="../media/image466.png"/><Relationship Id="rId45" Type="http://schemas.openxmlformats.org/officeDocument/2006/relationships/customXml" Target="../ink/ink402.xml"/><Relationship Id="rId66" Type="http://schemas.openxmlformats.org/officeDocument/2006/relationships/image" Target="../media/image4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F245F-3249-2D5E-BEF5-B72FC621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Finish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DC068-8699-E70B-2113-D25B953E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Ale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E8B65-2CFA-EE92-C6AB-35712E1A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791E-245E-24EF-38E0-43F568978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86DDB0-9AE0-043B-4095-2361C8D3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96E7FE-923C-8D77-8A2A-7DCBC8C1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25" y="1790645"/>
            <a:ext cx="2133797" cy="94835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C26F57-403F-383A-C72E-076FAE25D24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063A21E1-2264-424D-C7D3-AA93E6B8C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35876F39-0F61-3CE4-B4E9-969BB4175863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6B6-62A8-390E-FAD2-93F31EFDD3B8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3A30CB31-5064-E83A-6514-CEE4EA2C9270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949C2D0-EC4F-5017-F03B-2080D5CBAEC1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/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During</a:t>
                </a:r>
                <a:r>
                  <a:rPr lang="it-IT" dirty="0"/>
                  <a:t> </a:t>
                </a:r>
                <a:r>
                  <a:rPr lang="it-IT" b="1" dirty="0" err="1"/>
                  <a:t>poleward</a:t>
                </a:r>
                <a:r>
                  <a:rPr lang="it-IT" dirty="0"/>
                  <a:t> </a:t>
                </a:r>
                <a:r>
                  <a:rPr lang="it-IT" i="1" dirty="0"/>
                  <a:t>(</a:t>
                </a:r>
                <a:r>
                  <a:rPr lang="it-IT" i="1" dirty="0" err="1"/>
                  <a:t>equatorward</a:t>
                </a:r>
                <a:r>
                  <a:rPr lang="it-IT" i="1" dirty="0"/>
                  <a:t>)</a:t>
                </a:r>
                <a:r>
                  <a:rPr lang="it-IT" dirty="0"/>
                  <a:t> </a:t>
                </a:r>
                <a:r>
                  <a:rPr lang="it-IT" dirty="0" err="1"/>
                  <a:t>displacements</a:t>
                </a:r>
                <a:r>
                  <a:rPr lang="it-IT" dirty="0"/>
                  <a:t>,</a:t>
                </a:r>
              </a:p>
              <a:p>
                <a:r>
                  <a:rPr lang="it-IT" dirty="0"/>
                  <a:t> </a:t>
                </a:r>
                <a:r>
                  <a:rPr lang="it-IT" b="1" dirty="0"/>
                  <a:t>f </a:t>
                </a:r>
                <a:r>
                  <a:rPr lang="it-IT" b="1" dirty="0" err="1"/>
                  <a:t>increases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i="1" dirty="0" err="1"/>
                  <a:t>decreases</a:t>
                </a:r>
                <a:r>
                  <a:rPr lang="it-IT" dirty="0"/>
                  <a:t>), </a:t>
                </a:r>
                <a:r>
                  <a:rPr lang="it-IT" dirty="0" err="1"/>
                  <a:t>thus</a:t>
                </a:r>
                <a:r>
                  <a:rPr lang="it-IT" dirty="0"/>
                  <a:t> the flow </a:t>
                </a:r>
              </a:p>
              <a:p>
                <a:r>
                  <a:rPr lang="it-IT" dirty="0"/>
                  <a:t>Will </a:t>
                </a:r>
                <a:r>
                  <a:rPr lang="it-IT" dirty="0" err="1"/>
                  <a:t>acquire</a:t>
                </a:r>
                <a:r>
                  <a:rPr lang="it-IT" dirty="0"/>
                  <a:t> </a:t>
                </a:r>
                <a:r>
                  <a:rPr lang="it-IT" b="1" dirty="0"/>
                  <a:t>negative</a:t>
                </a:r>
                <a:r>
                  <a:rPr lang="it-IT" dirty="0"/>
                  <a:t> </a:t>
                </a:r>
                <a:r>
                  <a:rPr lang="it-IT" i="1" dirty="0"/>
                  <a:t>(positive) </a:t>
                </a:r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blipFill>
                <a:blip r:embed="rId6"/>
                <a:stretch>
                  <a:fillRect l="-1058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3E30F520-A21C-15BC-92F7-EC52BF7E9C3D}"/>
              </a:ext>
            </a:extLst>
          </p:cNvPr>
          <p:cNvSpPr txBox="1"/>
          <p:nvPr/>
        </p:nvSpPr>
        <p:spPr>
          <a:xfrm>
            <a:off x="7521638" y="4763326"/>
            <a:ext cx="51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Technical note: </a:t>
            </a:r>
            <a:r>
              <a:rPr lang="it-IT" sz="1600" dirty="0" err="1"/>
              <a:t>if</a:t>
            </a:r>
            <a:r>
              <a:rPr lang="it-IT" sz="1600" dirty="0"/>
              <a:t> you </a:t>
            </a:r>
            <a:r>
              <a:rPr lang="it-IT" sz="1600" dirty="0" err="1"/>
              <a:t>add</a:t>
            </a:r>
            <a:r>
              <a:rPr lang="it-IT" sz="1600" dirty="0"/>
              <a:t> </a:t>
            </a:r>
            <a:r>
              <a:rPr lang="it-IT" sz="1600" dirty="0" err="1"/>
              <a:t>baroclinicity</a:t>
            </a:r>
            <a:r>
              <a:rPr lang="it-IT" sz="1600" dirty="0"/>
              <a:t> to </a:t>
            </a:r>
            <a:r>
              <a:rPr lang="it-IT" sz="1600" dirty="0" err="1"/>
              <a:t>such</a:t>
            </a:r>
            <a:r>
              <a:rPr lang="it-IT" sz="1600" dirty="0"/>
              <a:t> </a:t>
            </a:r>
            <a:r>
              <a:rPr lang="it-IT" sz="1600" dirty="0" err="1"/>
              <a:t>meandering</a:t>
            </a:r>
            <a:r>
              <a:rPr lang="it-IT" sz="1600" dirty="0"/>
              <a:t>, you </a:t>
            </a:r>
            <a:r>
              <a:rPr lang="it-IT" sz="1600" dirty="0" err="1"/>
              <a:t>get</a:t>
            </a:r>
            <a:r>
              <a:rPr lang="it-IT" sz="1600" dirty="0"/>
              <a:t> H-L pressure patterns</a:t>
            </a:r>
            <a:endParaRPr lang="it-IT" sz="1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D5109A8-BFF6-D55F-815B-F7B371B9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8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FC97ED-4F71-A73E-0AF6-1DEE4C83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0" y="955474"/>
            <a:ext cx="3781425" cy="10001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85F7518-3F80-21E5-B833-4C4540B0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51" y="955474"/>
            <a:ext cx="3781425" cy="9620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83FBAD-353F-31FC-B1CC-93E1A763C636}"/>
              </a:ext>
            </a:extLst>
          </p:cNvPr>
          <p:cNvSpPr txBox="1"/>
          <p:nvPr/>
        </p:nvSpPr>
        <p:spPr>
          <a:xfrm>
            <a:off x="302333" y="432049"/>
            <a:ext cx="50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Horizontal</a:t>
            </a:r>
            <a:r>
              <a:rPr lang="it-IT" dirty="0"/>
              <a:t> non-</a:t>
            </a:r>
            <a:r>
              <a:rPr lang="it-IT" dirty="0" err="1"/>
              <a:t>divergence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STREAMFUNCTION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2629E0-EDA3-4925-4C90-E92D1AB5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01" y="3671305"/>
            <a:ext cx="5463358" cy="11106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14D3DB-AC38-2FF2-77B2-DCD6CEC2B527}"/>
              </a:ext>
            </a:extLst>
          </p:cNvPr>
          <p:cNvSpPr txBox="1"/>
          <p:nvPr/>
        </p:nvSpPr>
        <p:spPr>
          <a:xfrm>
            <a:off x="302333" y="2846750"/>
            <a:ext cx="887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perturbations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a </a:t>
            </a:r>
            <a:r>
              <a:rPr lang="it-IT" b="1" i="1" dirty="0" err="1"/>
              <a:t>uniform</a:t>
            </a:r>
            <a:r>
              <a:rPr lang="it-IT" b="1" i="1" dirty="0"/>
              <a:t> </a:t>
            </a:r>
            <a:r>
              <a:rPr lang="it-IT" b="1" i="1" dirty="0" err="1"/>
              <a:t>zonal-only</a:t>
            </a:r>
            <a:r>
              <a:rPr lang="it-IT" dirty="0"/>
              <a:t> background flow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86B9EDF-D3B5-353E-A9C2-11689B258E51}"/>
              </a:ext>
            </a:extLst>
          </p:cNvPr>
          <p:cNvSpPr/>
          <p:nvPr/>
        </p:nvSpPr>
        <p:spPr>
          <a:xfrm>
            <a:off x="1241663" y="4012157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245E99-345E-D121-1DD8-97ABC13BC4B1}"/>
              </a:ext>
            </a:extLst>
          </p:cNvPr>
          <p:cNvSpPr txBox="1"/>
          <p:nvPr/>
        </p:nvSpPr>
        <p:spPr>
          <a:xfrm>
            <a:off x="5187863" y="126941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implies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/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Linear, </a:t>
                </a:r>
                <a:r>
                  <a:rPr lang="it-IT" dirty="0" err="1"/>
                  <a:t>constant</a:t>
                </a:r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>
                    <a:sym typeface="Wingdings" panose="05000000000000000000" pitchFamily="2" charset="2"/>
                  </a:rPr>
                  <a:t>FOURIER   </a:t>
                </a:r>
                <a:r>
                  <a:rPr lang="it-IT" dirty="0" err="1">
                    <a:sym typeface="Wingdings" panose="05000000000000000000" pitchFamily="2" charset="2"/>
                  </a:rPr>
                  <a:t>aka</a:t>
                </a:r>
                <a:r>
                  <a:rPr lang="it-IT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acc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exp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  ]</m:t>
                        </m:r>
                      </m:e>
                    </m:func>
                  </m:oMath>
                </a14:m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 err="1">
                    <a:sym typeface="Wingdings" panose="05000000000000000000" pitchFamily="2" charset="2"/>
                  </a:rPr>
                  <a:t>This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allows</a:t>
                </a:r>
                <a:r>
                  <a:rPr lang="it-IT" dirty="0">
                    <a:sym typeface="Wingdings" panose="05000000000000000000" pitchFamily="2" charset="2"/>
                  </a:rPr>
                  <a:t> to </a:t>
                </a:r>
                <a:r>
                  <a:rPr lang="it-IT" dirty="0" err="1">
                    <a:sym typeface="Wingdings" panose="05000000000000000000" pitchFamily="2" charset="2"/>
                  </a:rPr>
                  <a:t>find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dispersion</a:t>
                </a:r>
                <a:r>
                  <a:rPr lang="it-IT" dirty="0">
                    <a:sym typeface="Wingdings" panose="05000000000000000000" pitchFamily="2" charset="2"/>
                  </a:rPr>
                  <a:t> relation</a:t>
                </a:r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blipFill>
                <a:blip r:embed="rId5"/>
                <a:stretch>
                  <a:fillRect l="-1056" t="-2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3EFB779-1843-F785-29D2-9A7A0CB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3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A242-D852-3F9C-6D7E-8AF758D1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AB1DF61-60F6-0149-082E-743F2FFD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76" y="0"/>
            <a:ext cx="5463358" cy="111062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A9249E-F17F-A340-ED64-C6BDC3D1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18" y="1917257"/>
            <a:ext cx="6353175" cy="7048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540DD9-8656-9614-E2AB-B04422FC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111" y="2836466"/>
            <a:ext cx="290512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AC365FF-88E9-9A74-F601-D8882F4DDFB7}"/>
              </a:ext>
            </a:extLst>
          </p:cNvPr>
          <p:cNvSpPr/>
          <p:nvPr/>
        </p:nvSpPr>
        <p:spPr>
          <a:xfrm>
            <a:off x="255339" y="3068636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224A4A-AC42-355A-25BD-D1334F6B5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89213"/>
            <a:ext cx="5852172" cy="438912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54EA4B-4587-B6D4-A1C2-94F546A1BA8E}"/>
              </a:ext>
            </a:extLst>
          </p:cNvPr>
          <p:cNvSpPr txBox="1"/>
          <p:nvPr/>
        </p:nvSpPr>
        <p:spPr>
          <a:xfrm>
            <a:off x="1730704" y="4366241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Doppler shift due to </a:t>
            </a:r>
            <a:r>
              <a:rPr lang="it-IT" dirty="0" err="1"/>
              <a:t>mean</a:t>
            </a:r>
            <a:r>
              <a:rPr lang="it-IT" dirty="0"/>
              <a:t> flow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1C76FC2-1B2E-74A8-E0A3-CEDA83F4B88B}"/>
              </a:ext>
            </a:extLst>
          </p:cNvPr>
          <p:cNvGrpSpPr/>
          <p:nvPr/>
        </p:nvGrpSpPr>
        <p:grpSpPr>
          <a:xfrm>
            <a:off x="2655643" y="3017868"/>
            <a:ext cx="544748" cy="1348373"/>
            <a:chOff x="2996119" y="3825264"/>
            <a:chExt cx="544748" cy="1348373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57229418-6031-F547-0D9C-EDA7CB7AFBE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038" y="4416357"/>
              <a:ext cx="0" cy="75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DEE361D2-CC02-3ACA-445D-651F21B6BB33}"/>
                </a:ext>
              </a:extLst>
            </p:cNvPr>
            <p:cNvSpPr/>
            <p:nvPr/>
          </p:nvSpPr>
          <p:spPr>
            <a:xfrm>
              <a:off x="2996119" y="3825264"/>
              <a:ext cx="544748" cy="525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B43D5DA-E2BF-E36F-638C-09CC7A093913}"/>
              </a:ext>
            </a:extLst>
          </p:cNvPr>
          <p:cNvCxnSpPr>
            <a:cxnSpLocks/>
          </p:cNvCxnSpPr>
          <p:nvPr/>
        </p:nvCxnSpPr>
        <p:spPr>
          <a:xfrm>
            <a:off x="6262005" y="1110621"/>
            <a:ext cx="0" cy="84630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E4F5C66-BD77-B4B2-BC1A-9B72E0D608C2}"/>
              </a:ext>
            </a:extLst>
          </p:cNvPr>
          <p:cNvSpPr txBox="1"/>
          <p:nvPr/>
        </p:nvSpPr>
        <p:spPr>
          <a:xfrm>
            <a:off x="806946" y="6026429"/>
            <a:ext cx="410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a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D8CB8E-0347-AE53-5E5E-5CA0D09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93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702-ECF3-25E8-73CD-243CA32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E44BB3-542C-2779-0807-EB2C2745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B5C0D79-D378-C5BE-A347-BBFA1BA791C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7033DD54-19C3-759A-764E-CF84AC21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ACECC9C3-EF80-48D5-ED4E-1F8C5F74772A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8A6AB6-EB18-67FF-13C1-D13AF00BE29B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EF27D78-1419-D385-B1FC-3CD614809CD1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F269466-E8F3-C796-AC90-3E3D08940983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/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∝−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5A701F-4ED0-CADF-04D7-53353B7C4BE2}"/>
              </a:ext>
            </a:extLst>
          </p:cNvPr>
          <p:cNvSpPr txBox="1"/>
          <p:nvPr/>
        </p:nvSpPr>
        <p:spPr>
          <a:xfrm>
            <a:off x="8450065" y="3088166"/>
            <a:ext cx="36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Having</a:t>
            </a:r>
            <a:r>
              <a:rPr lang="it-IT" dirty="0"/>
              <a:t> a </a:t>
            </a:r>
            <a:r>
              <a:rPr lang="it-IT" dirty="0" err="1"/>
              <a:t>restoring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B6B3FD-D8BB-C8D0-EB5C-05E0A27FADED}"/>
              </a:ext>
            </a:extLst>
          </p:cNvPr>
          <p:cNvSpPr txBox="1"/>
          <p:nvPr/>
        </p:nvSpPr>
        <p:spPr>
          <a:xfrm>
            <a:off x="8713021" y="4549937"/>
            <a:ext cx="30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Makes the </a:t>
            </a:r>
            <a:r>
              <a:rPr lang="it-IT" b="1" dirty="0" err="1"/>
              <a:t>phase</a:t>
            </a:r>
            <a:r>
              <a:rPr lang="it-IT" dirty="0"/>
              <a:t> of the </a:t>
            </a:r>
            <a:r>
              <a:rPr lang="it-IT" dirty="0" err="1"/>
              <a:t>wave</a:t>
            </a:r>
            <a:r>
              <a:rPr lang="it-IT" dirty="0"/>
              <a:t> </a:t>
            </a:r>
          </a:p>
          <a:p>
            <a:r>
              <a:rPr lang="it-IT" dirty="0"/>
              <a:t>Propagate </a:t>
            </a:r>
            <a:r>
              <a:rPr lang="it-IT" b="1" dirty="0" err="1"/>
              <a:t>westward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C4B41F-B8FC-B552-3617-0E5F17056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81" y="3088166"/>
            <a:ext cx="7334250" cy="25527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640A40-FCC7-43CE-8759-F848C10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A55C-1928-B504-DB3D-EB3AD343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47B065-7784-E87C-3430-2C542427E785}"/>
              </a:ext>
            </a:extLst>
          </p:cNvPr>
          <p:cNvSpPr txBox="1"/>
          <p:nvPr/>
        </p:nvSpPr>
        <p:spPr>
          <a:xfrm>
            <a:off x="1089497" y="190437"/>
            <a:ext cx="327192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09A7C6A-351F-E2B0-A4FA-5994FECB6A7A}"/>
              </a:ext>
            </a:extLst>
          </p:cNvPr>
          <p:cNvGrpSpPr/>
          <p:nvPr/>
        </p:nvGrpSpPr>
        <p:grpSpPr>
          <a:xfrm>
            <a:off x="6241916" y="190437"/>
            <a:ext cx="5852172" cy="4389130"/>
            <a:chOff x="6096000" y="1306611"/>
            <a:chExt cx="5852172" cy="4389130"/>
          </a:xfrm>
        </p:grpSpPr>
        <p:pic>
          <p:nvPicPr>
            <p:cNvPr id="5" name="Immagine 4" descr="Immagine che contiene diagramma, linea, Diagramma, testo&#10;&#10;Il contenuto generato dall'IA potrebbe non essere corretto.">
              <a:extLst>
                <a:ext uri="{FF2B5EF4-FFF2-40B4-BE49-F238E27FC236}">
                  <a16:creationId xmlns:a16="http://schemas.microsoft.com/office/drawing/2014/main" id="{9042916B-50EB-7267-0E48-93E1F255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06612"/>
              <a:ext cx="5852172" cy="4389129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116A87C-A254-A2BD-412E-124BFC83809E}"/>
                </a:ext>
              </a:extLst>
            </p:cNvPr>
            <p:cNvSpPr txBox="1"/>
            <p:nvPr/>
          </p:nvSpPr>
          <p:spPr>
            <a:xfrm>
              <a:off x="7234136" y="1306611"/>
              <a:ext cx="391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Zonal</a:t>
              </a:r>
              <a:r>
                <a:rPr lang="it-IT" dirty="0"/>
                <a:t> </a:t>
              </a:r>
              <a:r>
                <a:rPr lang="it-IT" dirty="0" err="1"/>
                <a:t>phase</a:t>
              </a:r>
              <a:r>
                <a:rPr lang="it-IT" dirty="0"/>
                <a:t> speed and group </a:t>
              </a:r>
              <a:r>
                <a:rPr lang="it-IT" dirty="0" err="1"/>
                <a:t>velocity</a:t>
              </a:r>
              <a:endParaRPr lang="it-I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/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Key </a:t>
                </a:r>
                <a:r>
                  <a:rPr lang="it-IT" dirty="0" err="1"/>
                  <a:t>facts</a:t>
                </a:r>
                <a:endParaRPr lang="it-IT" dirty="0"/>
              </a:p>
              <a:p>
                <a:r>
                  <a:rPr lang="it-IT" b="1" dirty="0" err="1"/>
                  <a:t>Phase</a:t>
                </a:r>
                <a:r>
                  <a:rPr lang="it-IT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Always </a:t>
                </a:r>
                <a:r>
                  <a:rPr lang="it-IT" dirty="0" err="1"/>
                  <a:t>propagates</a:t>
                </a:r>
                <a:r>
                  <a:rPr lang="it-IT" dirty="0"/>
                  <a:t> </a:t>
                </a:r>
                <a:r>
                  <a:rPr lang="it-IT" dirty="0" err="1"/>
                  <a:t>westward</a:t>
                </a:r>
                <a:r>
                  <a:rPr lang="it-IT" dirty="0"/>
                  <a:t> relative to U,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i="1" dirty="0"/>
                  <a:t>k</a:t>
                </a:r>
              </a:p>
              <a:p>
                <a:pPr marL="285750" indent="-285750">
                  <a:buFontTx/>
                  <a:buChar char="-"/>
                </a:pPr>
                <a:endParaRPr lang="it-IT" i="1" dirty="0"/>
              </a:p>
              <a:p>
                <a:r>
                  <a:rPr lang="it-IT" b="1" dirty="0"/>
                  <a:t>Energy</a:t>
                </a:r>
                <a:r>
                  <a:rPr lang="it-IT" dirty="0"/>
                  <a:t> (group vel)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for long </a:t>
                </a:r>
                <a:r>
                  <a:rPr lang="it-IT" dirty="0" err="1"/>
                  <a:t>waves</a:t>
                </a:r>
                <a:r>
                  <a:rPr lang="it-IT" dirty="0"/>
                  <a:t>    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endParaRPr lang="it-IT" sz="2400" dirty="0"/>
              </a:p>
              <a:p>
                <a:r>
                  <a:rPr lang="it-IT" dirty="0"/>
                  <a:t>- </a:t>
                </a:r>
                <a:r>
                  <a:rPr lang="it-IT" dirty="0" err="1"/>
                  <a:t>Eastward</a:t>
                </a:r>
                <a:r>
                  <a:rPr lang="it-IT" dirty="0"/>
                  <a:t> for short </a:t>
                </a:r>
                <a:r>
                  <a:rPr lang="it-IT" dirty="0" err="1"/>
                  <a:t>waves</a:t>
                </a:r>
                <a:r>
                  <a:rPr lang="it-IT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it-IT" sz="2400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zonally</a:t>
                </a:r>
                <a:r>
                  <a:rPr lang="it-IT" dirty="0"/>
                  <a:t> </a:t>
                </a:r>
                <a:r>
                  <a:rPr lang="it-IT" i="1" dirty="0" err="1"/>
                  <a:t>asymmetric</a:t>
                </a:r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r>
                  <a:rPr lang="it-IT" dirty="0"/>
                  <a:t>  &gt;&gt;  </a:t>
                </a:r>
                <a:r>
                  <a:rPr lang="it-IT" dirty="0" err="1"/>
                  <a:t>eastward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endParaRPr lang="it-IT" dirty="0"/>
              </a:p>
              <a:p>
                <a:r>
                  <a:rPr lang="it-IT" dirty="0"/>
                  <a:t>        </a:t>
                </a:r>
                <a:r>
                  <a:rPr lang="it-IT" dirty="0">
                    <a:sym typeface="Wingdings" panose="05000000000000000000" pitchFamily="2" charset="2"/>
                  </a:rPr>
                  <a:t>  western </a:t>
                </a:r>
                <a:r>
                  <a:rPr lang="it-IT" dirty="0" err="1">
                    <a:sym typeface="Wingdings" panose="05000000000000000000" pitchFamily="2" charset="2"/>
                  </a:rPr>
                  <a:t>intensification</a:t>
                </a:r>
                <a:r>
                  <a:rPr lang="it-IT" dirty="0">
                    <a:sym typeface="Wingdings" panose="05000000000000000000" pitchFamily="2" charset="2"/>
                  </a:rPr>
                  <a:t> (</a:t>
                </a:r>
                <a:r>
                  <a:rPr lang="it-IT" sz="1600" i="1" dirty="0">
                    <a:sym typeface="Wingdings" panose="05000000000000000000" pitchFamily="2" charset="2"/>
                  </a:rPr>
                  <a:t>Muller C. and </a:t>
                </a:r>
                <a:r>
                  <a:rPr lang="it-IT" sz="1600" i="1" dirty="0" err="1">
                    <a:sym typeface="Wingdings" panose="05000000000000000000" pitchFamily="2" charset="2"/>
                  </a:rPr>
                  <a:t>Vallis</a:t>
                </a:r>
                <a:r>
                  <a:rPr lang="it-IT" sz="1600" i="1" dirty="0">
                    <a:sym typeface="Wingdings" panose="05000000000000000000" pitchFamily="2" charset="2"/>
                  </a:rPr>
                  <a:t> ch.6</a:t>
                </a:r>
                <a:r>
                  <a:rPr lang="it-IT" dirty="0">
                    <a:sym typeface="Wingdings" panose="05000000000000000000" pitchFamily="2" charset="2"/>
                  </a:rPr>
                  <a:t>) 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blipFill>
                <a:blip r:embed="rId3"/>
                <a:stretch>
                  <a:fillRect l="-999" t="-565" b="-1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F34F01D-349A-8ADC-BD03-8B21CAFCAA8F}"/>
              </a:ext>
            </a:extLst>
          </p:cNvPr>
          <p:cNvCxnSpPr>
            <a:cxnSpLocks/>
          </p:cNvCxnSpPr>
          <p:nvPr/>
        </p:nvCxnSpPr>
        <p:spPr>
          <a:xfrm>
            <a:off x="8592951" y="1234500"/>
            <a:ext cx="0" cy="3861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B39C1FF-2147-B3F7-25DD-32EF4139E326}"/>
              </a:ext>
            </a:extLst>
          </p:cNvPr>
          <p:cNvCxnSpPr>
            <a:cxnSpLocks/>
          </p:cNvCxnSpPr>
          <p:nvPr/>
        </p:nvCxnSpPr>
        <p:spPr>
          <a:xfrm>
            <a:off x="9679207" y="1239363"/>
            <a:ext cx="0" cy="384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72AC3-77DE-374E-1E83-2201C09A9F7C}"/>
              </a:ext>
            </a:extLst>
          </p:cNvPr>
          <p:cNvSpPr txBox="1"/>
          <p:nvPr/>
        </p:nvSpPr>
        <p:spPr>
          <a:xfrm>
            <a:off x="8755483" y="4598239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Long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A7A331-8AD9-2F7E-BF68-A1C8CF772135}"/>
              </a:ext>
            </a:extLst>
          </p:cNvPr>
          <p:cNvSpPr txBox="1"/>
          <p:nvPr/>
        </p:nvSpPr>
        <p:spPr>
          <a:xfrm>
            <a:off x="7380052" y="4607967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short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/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DD993AF-3383-21ED-D75D-175AA9DE4287}"/>
              </a:ext>
            </a:extLst>
          </p:cNvPr>
          <p:cNvSpPr/>
          <p:nvPr/>
        </p:nvSpPr>
        <p:spPr>
          <a:xfrm>
            <a:off x="6738026" y="1100327"/>
            <a:ext cx="1284051" cy="114786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31128945-15E7-1FCA-76F3-FAAF015B4E1F}"/>
              </a:ext>
            </a:extLst>
          </p:cNvPr>
          <p:cNvSpPr/>
          <p:nvPr/>
        </p:nvSpPr>
        <p:spPr>
          <a:xfrm>
            <a:off x="340116" y="5698178"/>
            <a:ext cx="642377" cy="61868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CA1F3-98DC-BCAD-586F-12DB0FB90948}"/>
              </a:ext>
            </a:extLst>
          </p:cNvPr>
          <p:cNvSpPr txBox="1"/>
          <p:nvPr/>
        </p:nvSpPr>
        <p:spPr>
          <a:xfrm>
            <a:off x="982493" y="5698178"/>
            <a:ext cx="369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:  A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</a:p>
          <a:p>
            <a:r>
              <a:rPr lang="it-IT" dirty="0"/>
              <a:t>    propagate </a:t>
            </a:r>
            <a:r>
              <a:rPr lang="it-IT" dirty="0" err="1"/>
              <a:t>its</a:t>
            </a:r>
            <a:r>
              <a:rPr lang="it-IT" dirty="0"/>
              <a:t> energy </a:t>
            </a:r>
            <a:r>
              <a:rPr lang="it-IT" dirty="0" err="1"/>
              <a:t>eastward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FBD21-4DDE-EAF6-1BAF-61827E1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7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68B0FC-AB24-454E-4EB0-40F2E83C17EA}"/>
              </a:ext>
            </a:extLst>
          </p:cNvPr>
          <p:cNvSpPr txBox="1"/>
          <p:nvPr/>
        </p:nvSpPr>
        <p:spPr>
          <a:xfrm>
            <a:off x="4708863" y="128839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Case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06F675-9AA7-6EC1-EE84-DB871881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6818"/>
            <a:ext cx="7037954" cy="1888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B64E38-2A0C-47B0-CC22-B862CDDE949D}"/>
                  </a:ext>
                </a:extLst>
              </p:cNvPr>
              <p:cNvSpPr txBox="1"/>
              <p:nvPr/>
            </p:nvSpPr>
            <p:spPr>
              <a:xfrm>
                <a:off x="416836" y="2809626"/>
                <a:ext cx="536332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B64E38-2A0C-47B0-CC22-B862CDDE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6" y="2809626"/>
                <a:ext cx="5363327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13244B4-447D-BD75-E896-28AD97B82FF4}"/>
              </a:ext>
            </a:extLst>
          </p:cNvPr>
          <p:cNvCxnSpPr/>
          <p:nvPr/>
        </p:nvCxnSpPr>
        <p:spPr>
          <a:xfrm flipV="1">
            <a:off x="5551223" y="641707"/>
            <a:ext cx="956581" cy="99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44E2841-7384-32E2-1DA3-86676826217B}"/>
              </a:ext>
            </a:extLst>
          </p:cNvPr>
          <p:cNvCxnSpPr/>
          <p:nvPr/>
        </p:nvCxnSpPr>
        <p:spPr>
          <a:xfrm flipV="1">
            <a:off x="5617709" y="1788222"/>
            <a:ext cx="956581" cy="99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F3C70D9-6722-6A0D-4DBE-2DB9F331B986}"/>
                  </a:ext>
                </a:extLst>
              </p:cNvPr>
              <p:cNvSpPr txBox="1"/>
              <p:nvPr/>
            </p:nvSpPr>
            <p:spPr>
              <a:xfrm>
                <a:off x="8127460" y="1526568"/>
                <a:ext cx="1226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F3C70D9-6722-6A0D-4DBE-2DB9F331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60" y="1526568"/>
                <a:ext cx="1226105" cy="369332"/>
              </a:xfrm>
              <a:prstGeom prst="rect">
                <a:avLst/>
              </a:prstGeom>
              <a:blipFill>
                <a:blip r:embed="rId4"/>
                <a:stretch>
                  <a:fillRect l="-2488" r="-5970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497669-38C9-082B-C7AB-C8A4911D6566}"/>
                  </a:ext>
                </a:extLst>
              </p:cNvPr>
              <p:cNvSpPr txBox="1"/>
              <p:nvPr/>
            </p:nvSpPr>
            <p:spPr>
              <a:xfrm>
                <a:off x="9109952" y="2444086"/>
                <a:ext cx="1531958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497669-38C9-082B-C7AB-C8A4911D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952" y="2444086"/>
                <a:ext cx="1531958" cy="803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98C948-96C7-AC4F-9429-3633F3FAF237}"/>
              </a:ext>
            </a:extLst>
          </p:cNvPr>
          <p:cNvSpPr txBox="1"/>
          <p:nvPr/>
        </p:nvSpPr>
        <p:spPr>
          <a:xfrm>
            <a:off x="4512119" y="3892573"/>
            <a:ext cx="376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Combine a) and b) in the </a:t>
            </a:r>
            <a:r>
              <a:rPr lang="it-IT" dirty="0" err="1"/>
              <a:t>usual</a:t>
            </a:r>
            <a:r>
              <a:rPr lang="it-IT" dirty="0"/>
              <a:t>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584AED5-D608-6776-5118-6F2A8B4D6BF0}"/>
                  </a:ext>
                </a:extLst>
              </p:cNvPr>
              <p:cNvSpPr txBox="1"/>
              <p:nvPr/>
            </p:nvSpPr>
            <p:spPr>
              <a:xfrm>
                <a:off x="866570" y="4623725"/>
                <a:ext cx="4785477" cy="68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584AED5-D608-6776-5118-6F2A8B4D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70" y="4623725"/>
                <a:ext cx="4785477" cy="689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B074912-D48D-7C52-C326-603978B4008C}"/>
              </a:ext>
            </a:extLst>
          </p:cNvPr>
          <p:cNvSpPr txBox="1"/>
          <p:nvPr/>
        </p:nvSpPr>
        <p:spPr>
          <a:xfrm>
            <a:off x="7196557" y="4812656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» for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vorticity</a:t>
            </a:r>
            <a:endParaRPr lang="it-IT" dirty="0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E99F21DC-9B4C-89E7-091D-06EFF706BC18}"/>
              </a:ext>
            </a:extLst>
          </p:cNvPr>
          <p:cNvSpPr/>
          <p:nvPr/>
        </p:nvSpPr>
        <p:spPr>
          <a:xfrm rot="16200000">
            <a:off x="4018067" y="5004331"/>
            <a:ext cx="213466" cy="933855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0D1934-7CE9-46DC-D868-36A3A9BD252F}"/>
              </a:ext>
            </a:extLst>
          </p:cNvPr>
          <p:cNvSpPr txBox="1"/>
          <p:nvPr/>
        </p:nvSpPr>
        <p:spPr>
          <a:xfrm>
            <a:off x="2505220" y="5543809"/>
            <a:ext cx="36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column</a:t>
            </a:r>
            <a:r>
              <a:rPr lang="it-IT" dirty="0"/>
              <a:t> can be </a:t>
            </a:r>
            <a:r>
              <a:rPr lang="it-IT" dirty="0" err="1"/>
              <a:t>squeezed</a:t>
            </a:r>
            <a:r>
              <a:rPr lang="it-IT" dirty="0"/>
              <a:t>!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2B2CE6F-B858-33D2-D8C2-012EF3E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1D0C-27CE-3242-5817-C507D005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3ACA46-9CAA-1287-C0AC-B0C9564AC788}"/>
              </a:ext>
            </a:extLst>
          </p:cNvPr>
          <p:cNvSpPr txBox="1"/>
          <p:nvPr/>
        </p:nvSpPr>
        <p:spPr>
          <a:xfrm>
            <a:off x="4708863" y="128839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Case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FBA3BA-B24E-6C71-8CEE-34FA7434AFB4}"/>
                  </a:ext>
                </a:extLst>
              </p:cNvPr>
              <p:cNvSpPr txBox="1"/>
              <p:nvPr/>
            </p:nvSpPr>
            <p:spPr>
              <a:xfrm>
                <a:off x="3901050" y="2657825"/>
                <a:ext cx="2314929" cy="12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  <a:p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FBA3BA-B24E-6C71-8CEE-34FA7434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50" y="2657825"/>
                <a:ext cx="2314929" cy="1251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BF8D884-A99D-D035-6930-6FA508AF2DCB}"/>
                  </a:ext>
                </a:extLst>
              </p:cNvPr>
              <p:cNvSpPr txBox="1"/>
              <p:nvPr/>
            </p:nvSpPr>
            <p:spPr>
              <a:xfrm>
                <a:off x="633106" y="703478"/>
                <a:ext cx="4785477" cy="68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BF8D884-A99D-D035-6930-6FA508AF2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6" y="703478"/>
                <a:ext cx="4785477" cy="689997"/>
              </a:xfrm>
              <a:prstGeom prst="rect">
                <a:avLst/>
              </a:prstGeom>
              <a:blipFill>
                <a:blip r:embed="rId3"/>
                <a:stretch>
                  <a:fillRect l="-1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F7E8D6-E2C3-3992-A469-A03CF432A3CB}"/>
              </a:ext>
            </a:extLst>
          </p:cNvPr>
          <p:cNvSpPr txBox="1"/>
          <p:nvPr/>
        </p:nvSpPr>
        <p:spPr>
          <a:xfrm>
            <a:off x="6466983" y="863810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» for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vorticity</a:t>
            </a:r>
            <a:endParaRPr lang="it-IT" dirty="0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746A17CD-CB22-E415-6B58-B54AF0ED7DD5}"/>
              </a:ext>
            </a:extLst>
          </p:cNvPr>
          <p:cNvSpPr/>
          <p:nvPr/>
        </p:nvSpPr>
        <p:spPr>
          <a:xfrm rot="16200000">
            <a:off x="3784603" y="1084084"/>
            <a:ext cx="213466" cy="933855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13350D-B8B8-3341-9D1A-A4DE78932B96}"/>
                  </a:ext>
                </a:extLst>
              </p:cNvPr>
              <p:cNvSpPr txBox="1"/>
              <p:nvPr/>
            </p:nvSpPr>
            <p:spPr>
              <a:xfrm>
                <a:off x="3312267" y="1742868"/>
                <a:ext cx="96109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𝐷h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13350D-B8B8-3341-9D1A-A4DE7893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67" y="1742868"/>
                <a:ext cx="961097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28F946-FAD2-CB8B-F706-4CE92AAB4755}"/>
              </a:ext>
            </a:extLst>
          </p:cNvPr>
          <p:cNvSpPr txBox="1"/>
          <p:nvPr/>
        </p:nvSpPr>
        <p:spPr>
          <a:xfrm>
            <a:off x="633106" y="2914274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follows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E6DF61-C7DA-7A12-D701-E1A0022CE3F2}"/>
              </a:ext>
            </a:extLst>
          </p:cNvPr>
          <p:cNvSpPr txBox="1"/>
          <p:nvPr/>
        </p:nvSpPr>
        <p:spPr>
          <a:xfrm>
            <a:off x="7203042" y="2775774"/>
            <a:ext cx="3042628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Lagrangian</a:t>
            </a:r>
            <a:r>
              <a:rPr lang="it-IT" dirty="0"/>
              <a:t>) </a:t>
            </a:r>
            <a:r>
              <a:rPr lang="it-IT" dirty="0" err="1"/>
              <a:t>conservation</a:t>
            </a:r>
            <a:r>
              <a:rPr lang="it-IT" dirty="0"/>
              <a:t> of </a:t>
            </a:r>
          </a:p>
          <a:p>
            <a:r>
              <a:rPr lang="it-IT" i="1" dirty="0" err="1"/>
              <a:t>barotropic</a:t>
            </a:r>
            <a:r>
              <a:rPr lang="it-IT" i="1" dirty="0"/>
              <a:t> </a:t>
            </a:r>
            <a:r>
              <a:rPr lang="it-IT" i="1" dirty="0" err="1"/>
              <a:t>potential</a:t>
            </a:r>
            <a:r>
              <a:rPr lang="it-IT" i="1" dirty="0"/>
              <a:t> </a:t>
            </a:r>
            <a:r>
              <a:rPr lang="it-IT" i="1" dirty="0" err="1"/>
              <a:t>vorticity</a:t>
            </a:r>
            <a:endParaRPr lang="it-IT" i="1" dirty="0"/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0AF237EF-E2B6-E556-C91A-3025A0F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16</a:t>
            </a:fld>
            <a:endParaRPr lang="it-IT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A915E98-EAD4-1573-59A5-FA5A63FDF2C1}"/>
              </a:ext>
            </a:extLst>
          </p:cNvPr>
          <p:cNvGrpSpPr/>
          <p:nvPr/>
        </p:nvGrpSpPr>
        <p:grpSpPr>
          <a:xfrm>
            <a:off x="467600" y="6133640"/>
            <a:ext cx="3545280" cy="729800"/>
            <a:chOff x="467600" y="6133640"/>
            <a:chExt cx="3545280" cy="7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AD3CA71B-8D8B-1754-69B7-57C5FE1C7AB2}"/>
                    </a:ext>
                  </a:extLst>
                </p14:cNvPr>
                <p14:cNvContentPartPr/>
                <p14:nvPr/>
              </p14:nvContentPartPr>
              <p14:xfrm>
                <a:off x="467600" y="6630800"/>
                <a:ext cx="1738800" cy="2160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AD3CA71B-8D8B-1754-69B7-57C5FE1C7A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9960" y="6613160"/>
                  <a:ext cx="1774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551441BB-5105-6A89-E3D7-06128AC48EA2}"/>
                    </a:ext>
                  </a:extLst>
                </p14:cNvPr>
                <p14:cNvContentPartPr/>
                <p14:nvPr/>
              </p14:nvContentPartPr>
              <p14:xfrm>
                <a:off x="2210000" y="6152000"/>
                <a:ext cx="51840" cy="48600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551441BB-5105-6A89-E3D7-06128AC48E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2360" y="6134360"/>
                  <a:ext cx="8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EF70236-6527-6597-BC05-2860B597D3FC}"/>
                    </a:ext>
                  </a:extLst>
                </p14:cNvPr>
                <p14:cNvContentPartPr/>
                <p14:nvPr/>
              </p14:nvContentPartPr>
              <p14:xfrm>
                <a:off x="2201720" y="6133640"/>
                <a:ext cx="1780920" cy="72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EF70236-6527-6597-BC05-2860B597D3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3720" y="6116000"/>
                  <a:ext cx="1816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FF887852-3C2D-0368-DBC3-BD637F4D3655}"/>
                    </a:ext>
                  </a:extLst>
                </p14:cNvPr>
                <p14:cNvContentPartPr/>
                <p14:nvPr/>
              </p14:nvContentPartPr>
              <p14:xfrm>
                <a:off x="467600" y="6654560"/>
                <a:ext cx="79200" cy="691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FF887852-3C2D-0368-DBC3-BD637F4D36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9960" y="6636920"/>
                  <a:ext cx="114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953A1536-65A5-7E89-B424-1DF081019BE1}"/>
                    </a:ext>
                  </a:extLst>
                </p14:cNvPr>
                <p14:cNvContentPartPr/>
                <p14:nvPr/>
              </p14:nvContentPartPr>
              <p14:xfrm>
                <a:off x="492080" y="6660680"/>
                <a:ext cx="63000" cy="666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953A1536-65A5-7E89-B424-1DF081019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4440" y="6642680"/>
                  <a:ext cx="98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98F42644-3C6D-D4A9-02A7-B237F776EC49}"/>
                    </a:ext>
                  </a:extLst>
                </p14:cNvPr>
                <p14:cNvContentPartPr/>
                <p14:nvPr/>
              </p14:nvContentPartPr>
              <p14:xfrm>
                <a:off x="542120" y="6669680"/>
                <a:ext cx="56520" cy="50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98F42644-3C6D-D4A9-02A7-B237F776EC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4480" y="6652040"/>
                  <a:ext cx="92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4B4E71A1-8F47-C0C9-B788-D7FEEB32B392}"/>
                    </a:ext>
                  </a:extLst>
                </p14:cNvPr>
                <p14:cNvContentPartPr/>
                <p14:nvPr/>
              </p14:nvContentPartPr>
              <p14:xfrm>
                <a:off x="527000" y="6711440"/>
                <a:ext cx="97200" cy="788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4B4E71A1-8F47-C0C9-B788-D7FEEB32B3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9360" y="6693800"/>
                  <a:ext cx="132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B581662-6AE3-E75D-CBF8-58B09297E94F}"/>
                    </a:ext>
                  </a:extLst>
                </p14:cNvPr>
                <p14:cNvContentPartPr/>
                <p14:nvPr/>
              </p14:nvContentPartPr>
              <p14:xfrm>
                <a:off x="610160" y="6673280"/>
                <a:ext cx="152640" cy="1245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B581662-6AE3-E75D-CBF8-58B09297E9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2160" y="6655280"/>
                  <a:ext cx="188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A8BEA7E-F705-4DB3-B74B-E3EC7163B5D3}"/>
                    </a:ext>
                  </a:extLst>
                </p14:cNvPr>
                <p14:cNvContentPartPr/>
                <p14:nvPr/>
              </p14:nvContentPartPr>
              <p14:xfrm>
                <a:off x="642920" y="6630800"/>
                <a:ext cx="252000" cy="1875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A8BEA7E-F705-4DB3-B74B-E3EC7163B5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5280" y="6613160"/>
                  <a:ext cx="287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690B8B9-2F75-9228-EAE7-D7E70557434A}"/>
                    </a:ext>
                  </a:extLst>
                </p14:cNvPr>
                <p14:cNvContentPartPr/>
                <p14:nvPr/>
              </p14:nvContentPartPr>
              <p14:xfrm>
                <a:off x="743360" y="6677240"/>
                <a:ext cx="162360" cy="1188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690B8B9-2F75-9228-EAE7-D7E7055743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360" y="6659240"/>
                  <a:ext cx="19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AA99040-CA0B-72B8-100D-DB4466F6181E}"/>
                    </a:ext>
                  </a:extLst>
                </p14:cNvPr>
                <p14:cNvContentPartPr/>
                <p14:nvPr/>
              </p14:nvContentPartPr>
              <p14:xfrm>
                <a:off x="860000" y="6664640"/>
                <a:ext cx="153360" cy="1015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AA99040-CA0B-72B8-100D-DB4466F618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2000" y="6646640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6114DD47-84B3-3733-B988-1D2320426A6E}"/>
                    </a:ext>
                  </a:extLst>
                </p14:cNvPr>
                <p14:cNvContentPartPr/>
                <p14:nvPr/>
              </p14:nvContentPartPr>
              <p14:xfrm>
                <a:off x="937760" y="6630800"/>
                <a:ext cx="289800" cy="1789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6114DD47-84B3-3733-B988-1D2320426A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9760" y="6613160"/>
                  <a:ext cx="325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F76601D8-B79E-B2C5-7211-7FD823896C37}"/>
                    </a:ext>
                  </a:extLst>
                </p14:cNvPr>
                <p14:cNvContentPartPr/>
                <p14:nvPr/>
              </p14:nvContentPartPr>
              <p14:xfrm>
                <a:off x="899600" y="6695600"/>
                <a:ext cx="126000" cy="93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F76601D8-B79E-B2C5-7211-7FD823896C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1600" y="6677600"/>
                  <a:ext cx="161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5CA907B3-47EB-455F-1966-3C0168CC91C2}"/>
                    </a:ext>
                  </a:extLst>
                </p14:cNvPr>
                <p14:cNvContentPartPr/>
                <p14:nvPr/>
              </p14:nvContentPartPr>
              <p14:xfrm>
                <a:off x="932360" y="6690920"/>
                <a:ext cx="212040" cy="122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5CA907B3-47EB-455F-1966-3C0168CC91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4720" y="6673280"/>
                  <a:ext cx="24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50768BAC-6113-E43E-ACF3-0B815273130D}"/>
                    </a:ext>
                  </a:extLst>
                </p14:cNvPr>
                <p14:cNvContentPartPr/>
                <p14:nvPr/>
              </p14:nvContentPartPr>
              <p14:xfrm>
                <a:off x="1032800" y="6643400"/>
                <a:ext cx="260280" cy="1724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50768BAC-6113-E43E-ACF3-0B81527313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5160" y="6625400"/>
                  <a:ext cx="295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5BE8D97-DEBB-7EDA-10AF-BB55B65DF752}"/>
                    </a:ext>
                  </a:extLst>
                </p14:cNvPr>
                <p14:cNvContentPartPr/>
                <p14:nvPr/>
              </p14:nvContentPartPr>
              <p14:xfrm>
                <a:off x="1029560" y="6664640"/>
                <a:ext cx="313560" cy="1710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5BE8D97-DEBB-7EDA-10AF-BB55B65DF7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1920" y="6646640"/>
                  <a:ext cx="34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5511289C-E858-81AA-2A57-EE102605E38B}"/>
                    </a:ext>
                  </a:extLst>
                </p14:cNvPr>
                <p14:cNvContentPartPr/>
                <p14:nvPr/>
              </p14:nvContentPartPr>
              <p14:xfrm>
                <a:off x="1168160" y="6698840"/>
                <a:ext cx="211320" cy="1148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5511289C-E858-81AA-2A57-EE102605E3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0520" y="6681200"/>
                  <a:ext cx="246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88779EC-3B46-E000-C870-4D58006415F5}"/>
                    </a:ext>
                  </a:extLst>
                </p14:cNvPr>
                <p14:cNvContentPartPr/>
                <p14:nvPr/>
              </p14:nvContentPartPr>
              <p14:xfrm>
                <a:off x="1240160" y="6664640"/>
                <a:ext cx="286920" cy="1479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88779EC-3B46-E000-C870-4D58006415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22520" y="6646640"/>
                  <a:ext cx="32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AFD0D6F1-471B-A0B7-DF17-C04977C5485D}"/>
                    </a:ext>
                  </a:extLst>
                </p14:cNvPr>
                <p14:cNvContentPartPr/>
                <p14:nvPr/>
              </p14:nvContentPartPr>
              <p14:xfrm>
                <a:off x="1337720" y="6639440"/>
                <a:ext cx="266040" cy="1828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AFD0D6F1-471B-A0B7-DF17-C04977C548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19720" y="6621440"/>
                  <a:ext cx="301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EA1F94A4-A49D-1CDA-F7F7-35347E4BD5A6}"/>
                    </a:ext>
                  </a:extLst>
                </p14:cNvPr>
                <p14:cNvContentPartPr/>
                <p14:nvPr/>
              </p14:nvContentPartPr>
              <p14:xfrm>
                <a:off x="1385240" y="6674360"/>
                <a:ext cx="299520" cy="16884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EA1F94A4-A49D-1CDA-F7F7-35347E4BD5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7240" y="6656720"/>
                  <a:ext cx="335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036A9AA9-C1BA-375E-3577-A00280DD175E}"/>
                    </a:ext>
                  </a:extLst>
                </p14:cNvPr>
                <p14:cNvContentPartPr/>
                <p14:nvPr/>
              </p14:nvContentPartPr>
              <p14:xfrm>
                <a:off x="1514840" y="6683440"/>
                <a:ext cx="275760" cy="160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036A9AA9-C1BA-375E-3577-A00280DD17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97200" y="6665440"/>
                  <a:ext cx="311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989EF1B-FD57-6E56-890C-BB829E274A95}"/>
                    </a:ext>
                  </a:extLst>
                </p14:cNvPr>
                <p14:cNvContentPartPr/>
                <p14:nvPr/>
              </p14:nvContentPartPr>
              <p14:xfrm>
                <a:off x="1612400" y="6691720"/>
                <a:ext cx="270000" cy="1508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989EF1B-FD57-6E56-890C-BB829E274A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94400" y="6674080"/>
                  <a:ext cx="30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EF46A308-B394-00D5-835E-AD37D79DC942}"/>
                    </a:ext>
                  </a:extLst>
                </p14:cNvPr>
                <p14:cNvContentPartPr/>
                <p14:nvPr/>
              </p14:nvContentPartPr>
              <p14:xfrm>
                <a:off x="1772960" y="6657520"/>
                <a:ext cx="266760" cy="162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EF46A308-B394-00D5-835E-AD37D79DC94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55320" y="6639520"/>
                  <a:ext cx="302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543AF8DD-BF58-1565-8D6A-8CDD626D5842}"/>
                    </a:ext>
                  </a:extLst>
                </p14:cNvPr>
                <p14:cNvContentPartPr/>
                <p14:nvPr/>
              </p14:nvContentPartPr>
              <p14:xfrm>
                <a:off x="1926680" y="6679480"/>
                <a:ext cx="202320" cy="1306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543AF8DD-BF58-1565-8D6A-8CDD626D58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08680" y="6661480"/>
                  <a:ext cx="237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E1326B8-9DED-3F1D-EB6E-96FE2ED4EE2A}"/>
                    </a:ext>
                  </a:extLst>
                </p14:cNvPr>
                <p14:cNvContentPartPr/>
                <p14:nvPr/>
              </p14:nvContentPartPr>
              <p14:xfrm>
                <a:off x="1896080" y="6679480"/>
                <a:ext cx="314640" cy="1839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E1326B8-9DED-3F1D-EB6E-96FE2ED4EE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78080" y="6661480"/>
                  <a:ext cx="35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74BEAC5C-D81B-A1A1-1F8C-DA238DCD59B4}"/>
                    </a:ext>
                  </a:extLst>
                </p14:cNvPr>
                <p14:cNvContentPartPr/>
                <p14:nvPr/>
              </p14:nvContentPartPr>
              <p14:xfrm>
                <a:off x="2092280" y="6724640"/>
                <a:ext cx="161640" cy="1152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74BEAC5C-D81B-A1A1-1F8C-DA238DCD59B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74280" y="6707000"/>
                  <a:ext cx="19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E5B6F0B-A571-5A55-2324-5D376E2E48D2}"/>
                    </a:ext>
                  </a:extLst>
                </p14:cNvPr>
                <p14:cNvContentPartPr/>
                <p14:nvPr/>
              </p14:nvContentPartPr>
              <p14:xfrm>
                <a:off x="2279480" y="6708800"/>
                <a:ext cx="65520" cy="471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E5B6F0B-A571-5A55-2324-5D376E2E48D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61480" y="6691160"/>
                  <a:ext cx="101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CDE62488-F56F-C41E-EBB5-97DDF526525A}"/>
                    </a:ext>
                  </a:extLst>
                </p14:cNvPr>
                <p14:cNvContentPartPr/>
                <p14:nvPr/>
              </p14:nvContentPartPr>
              <p14:xfrm>
                <a:off x="2272280" y="6219920"/>
                <a:ext cx="118440" cy="684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CDE62488-F56F-C41E-EBB5-97DDF52652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54280" y="6201920"/>
                  <a:ext cx="154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8315B0CF-AC0A-8309-5B1B-683C7BB3C6D3}"/>
                    </a:ext>
                  </a:extLst>
                </p14:cNvPr>
                <p14:cNvContentPartPr/>
                <p14:nvPr/>
              </p14:nvContentPartPr>
              <p14:xfrm>
                <a:off x="2321960" y="6202640"/>
                <a:ext cx="127080" cy="1148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8315B0CF-AC0A-8309-5B1B-683C7BB3C6D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4320" y="6184640"/>
                  <a:ext cx="16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71C25421-91DA-B705-606C-8C373AE8C8DB}"/>
                    </a:ext>
                  </a:extLst>
                </p14:cNvPr>
                <p14:cNvContentPartPr/>
                <p14:nvPr/>
              </p14:nvContentPartPr>
              <p14:xfrm>
                <a:off x="2261120" y="6219920"/>
                <a:ext cx="257040" cy="21528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71C25421-91DA-B705-606C-8C373AE8C8D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43480" y="6201920"/>
                  <a:ext cx="292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54CC424-14D7-51A1-69DD-25637831FE81}"/>
                    </a:ext>
                  </a:extLst>
                </p14:cNvPr>
                <p14:cNvContentPartPr/>
                <p14:nvPr/>
              </p14:nvContentPartPr>
              <p14:xfrm>
                <a:off x="2286320" y="6246200"/>
                <a:ext cx="303840" cy="2606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54CC424-14D7-51A1-69DD-25637831FE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68680" y="6228200"/>
                  <a:ext cx="339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010B562-BEF6-8332-0FE2-BC46B72CFBAC}"/>
                    </a:ext>
                  </a:extLst>
                </p14:cNvPr>
                <p14:cNvContentPartPr/>
                <p14:nvPr/>
              </p14:nvContentPartPr>
              <p14:xfrm>
                <a:off x="2268680" y="6202640"/>
                <a:ext cx="469440" cy="37368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010B562-BEF6-8332-0FE2-BC46B72CFB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51040" y="6184640"/>
                  <a:ext cx="505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22DFC19D-47D5-FAFB-510B-2DB263DD20B4}"/>
                    </a:ext>
                  </a:extLst>
                </p14:cNvPr>
                <p14:cNvContentPartPr/>
                <p14:nvPr/>
              </p14:nvContentPartPr>
              <p14:xfrm>
                <a:off x="2241320" y="6270680"/>
                <a:ext cx="506520" cy="4122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22DFC19D-47D5-FAFB-510B-2DB263DD20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23320" y="6252680"/>
                  <a:ext cx="542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CBD8E140-AF83-4D32-268F-5FB56BE79D20}"/>
                    </a:ext>
                  </a:extLst>
                </p14:cNvPr>
                <p14:cNvContentPartPr/>
                <p14:nvPr/>
              </p14:nvContentPartPr>
              <p14:xfrm>
                <a:off x="2303240" y="6295160"/>
                <a:ext cx="493200" cy="4140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CBD8E140-AF83-4D32-268F-5FB56BE79D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85240" y="6277160"/>
                  <a:ext cx="528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8AB92FDD-76C1-629B-8B4E-A7238F1AAAD1}"/>
                    </a:ext>
                  </a:extLst>
                </p14:cNvPr>
                <p14:cNvContentPartPr/>
                <p14:nvPr/>
              </p14:nvContentPartPr>
              <p14:xfrm>
                <a:off x="2379920" y="6270680"/>
                <a:ext cx="554040" cy="4258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8AB92FDD-76C1-629B-8B4E-A7238F1AAAD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62280" y="6252680"/>
                  <a:ext cx="589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1D1A46FF-16C2-ACC7-2548-E6D7B0A5256B}"/>
                    </a:ext>
                  </a:extLst>
                </p14:cNvPr>
                <p14:cNvContentPartPr/>
                <p14:nvPr/>
              </p14:nvContentPartPr>
              <p14:xfrm>
                <a:off x="2458760" y="6296600"/>
                <a:ext cx="541440" cy="4028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1D1A46FF-16C2-ACC7-2548-E6D7B0A525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40760" y="6278600"/>
                  <a:ext cx="5770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948523E-BFCA-3D95-1C58-A652B8DAD256}"/>
                    </a:ext>
                  </a:extLst>
                </p14:cNvPr>
                <p14:cNvContentPartPr/>
                <p14:nvPr/>
              </p14:nvContentPartPr>
              <p14:xfrm>
                <a:off x="2563880" y="6262040"/>
                <a:ext cx="587160" cy="42012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948523E-BFCA-3D95-1C58-A652B8DAD2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45880" y="6244400"/>
                  <a:ext cx="6228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0238582-F38D-4DCF-CCAF-FABABB7C985D}"/>
                    </a:ext>
                  </a:extLst>
                </p14:cNvPr>
                <p14:cNvContentPartPr/>
                <p14:nvPr/>
              </p14:nvContentPartPr>
              <p14:xfrm>
                <a:off x="2585120" y="6269960"/>
                <a:ext cx="699840" cy="4874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E0238582-F38D-4DCF-CCAF-FABABB7C98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67120" y="6252320"/>
                  <a:ext cx="735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387DD399-CEAC-6ED0-10E2-3BC56FCC392B}"/>
                    </a:ext>
                  </a:extLst>
                </p14:cNvPr>
                <p14:cNvContentPartPr/>
                <p14:nvPr/>
              </p14:nvContentPartPr>
              <p14:xfrm>
                <a:off x="2672600" y="6269960"/>
                <a:ext cx="745920" cy="51588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387DD399-CEAC-6ED0-10E2-3BC56FCC39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54600" y="6252320"/>
                  <a:ext cx="7815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B5E86D26-8ED1-AAD3-A7AF-90F33FDF4069}"/>
                    </a:ext>
                  </a:extLst>
                </p14:cNvPr>
                <p14:cNvContentPartPr/>
                <p14:nvPr/>
              </p14:nvContentPartPr>
              <p14:xfrm>
                <a:off x="2867720" y="6254120"/>
                <a:ext cx="694440" cy="46584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B5E86D26-8ED1-AAD3-A7AF-90F33FDF40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50080" y="6236480"/>
                  <a:ext cx="7300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AFF99710-7F8C-6F0A-359A-3ED96422FC11}"/>
                    </a:ext>
                  </a:extLst>
                </p14:cNvPr>
                <p14:cNvContentPartPr/>
                <p14:nvPr/>
              </p14:nvContentPartPr>
              <p14:xfrm>
                <a:off x="2935760" y="6254840"/>
                <a:ext cx="749520" cy="5151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AFF99710-7F8C-6F0A-359A-3ED96422FC1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17760" y="6236840"/>
                  <a:ext cx="7851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83F54463-8309-473A-E57C-B293E260BBF7}"/>
                    </a:ext>
                  </a:extLst>
                </p14:cNvPr>
                <p14:cNvContentPartPr/>
                <p14:nvPr/>
              </p14:nvContentPartPr>
              <p14:xfrm>
                <a:off x="3152120" y="6190040"/>
                <a:ext cx="725400" cy="5367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83F54463-8309-473A-E57C-B293E260BB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34480" y="6172040"/>
                  <a:ext cx="7610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B7524CC-DCD5-F8B3-0095-4E8ED3070DB9}"/>
                    </a:ext>
                  </a:extLst>
                </p14:cNvPr>
                <p14:cNvContentPartPr/>
                <p14:nvPr/>
              </p14:nvContentPartPr>
              <p14:xfrm>
                <a:off x="3285680" y="6296600"/>
                <a:ext cx="593640" cy="4096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B7524CC-DCD5-F8B3-0095-4E8ED3070DB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67680" y="6278600"/>
                  <a:ext cx="6292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B5E8A57-031D-92E3-C71F-B1F10206F53A}"/>
                    </a:ext>
                  </a:extLst>
                </p14:cNvPr>
                <p14:cNvContentPartPr/>
                <p14:nvPr/>
              </p14:nvContentPartPr>
              <p14:xfrm>
                <a:off x="3294680" y="6295160"/>
                <a:ext cx="647280" cy="46152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B5E8A57-031D-92E3-C71F-B1F10206F5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76680" y="6277160"/>
                  <a:ext cx="6829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D96A4368-B8F0-DFA1-B4F2-99153EF55552}"/>
                    </a:ext>
                  </a:extLst>
                </p14:cNvPr>
                <p14:cNvContentPartPr/>
                <p14:nvPr/>
              </p14:nvContentPartPr>
              <p14:xfrm>
                <a:off x="3482240" y="6371840"/>
                <a:ext cx="426600" cy="3477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D96A4368-B8F0-DFA1-B4F2-99153EF555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64240" y="6353840"/>
                  <a:ext cx="462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39851BA2-EA0D-6B9D-06D9-848689807B75}"/>
                    </a:ext>
                  </a:extLst>
                </p14:cNvPr>
                <p14:cNvContentPartPr/>
                <p14:nvPr/>
              </p14:nvContentPartPr>
              <p14:xfrm>
                <a:off x="3587360" y="6430520"/>
                <a:ext cx="402840" cy="2732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39851BA2-EA0D-6B9D-06D9-848689807B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69720" y="6412880"/>
                  <a:ext cx="438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C0E80E6D-415A-3492-0ACB-77F05E8DF302}"/>
                    </a:ext>
                  </a:extLst>
                </p14:cNvPr>
                <p14:cNvContentPartPr/>
                <p14:nvPr/>
              </p14:nvContentPartPr>
              <p14:xfrm>
                <a:off x="3700760" y="6569480"/>
                <a:ext cx="182520" cy="1332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C0E80E6D-415A-3492-0ACB-77F05E8DF3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82760" y="6551480"/>
                  <a:ext cx="21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F3AE47AC-49A8-83E3-7AB4-AF88E47B6CD7}"/>
                    </a:ext>
                  </a:extLst>
                </p14:cNvPr>
                <p14:cNvContentPartPr/>
                <p14:nvPr/>
              </p14:nvContentPartPr>
              <p14:xfrm>
                <a:off x="3805880" y="6606920"/>
                <a:ext cx="154800" cy="1062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F3AE47AC-49A8-83E3-7AB4-AF88E47B6CD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88240" y="6589280"/>
                  <a:ext cx="190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435D0604-6E24-17D9-1B65-0A5FE276CB5B}"/>
                    </a:ext>
                  </a:extLst>
                </p14:cNvPr>
                <p14:cNvContentPartPr/>
                <p14:nvPr/>
              </p14:nvContentPartPr>
              <p14:xfrm>
                <a:off x="3971120" y="6623480"/>
                <a:ext cx="41760" cy="6408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435D0604-6E24-17D9-1B65-0A5FE276CB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53480" y="6605840"/>
                  <a:ext cx="77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C6FD9E5F-0518-D22E-E925-7591DA3D5072}"/>
                    </a:ext>
                  </a:extLst>
                </p14:cNvPr>
                <p14:cNvContentPartPr/>
                <p14:nvPr/>
              </p14:nvContentPartPr>
              <p14:xfrm>
                <a:off x="2301800" y="6694400"/>
                <a:ext cx="107640" cy="511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C6FD9E5F-0518-D22E-E925-7591DA3D507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83800" y="6676400"/>
                  <a:ext cx="143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4C50F0D9-C10D-0387-6405-ED941BCF4E58}"/>
                    </a:ext>
                  </a:extLst>
                </p14:cNvPr>
                <p14:cNvContentPartPr/>
                <p14:nvPr/>
              </p14:nvContentPartPr>
              <p14:xfrm>
                <a:off x="2442200" y="6668480"/>
                <a:ext cx="79920" cy="4392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4C50F0D9-C10D-0387-6405-ED941BCF4E5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24200" y="6650840"/>
                  <a:ext cx="115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12B1BE6F-45A1-FCCB-09C7-491BDDE3ADFF}"/>
                    </a:ext>
                  </a:extLst>
                </p14:cNvPr>
                <p14:cNvContentPartPr/>
                <p14:nvPr/>
              </p14:nvContentPartPr>
              <p14:xfrm>
                <a:off x="2360480" y="6752360"/>
                <a:ext cx="29880" cy="280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12B1BE6F-45A1-FCCB-09C7-491BDDE3AD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2480" y="6734720"/>
                  <a:ext cx="65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50E4D33A-9330-DCDB-C8ED-A16697A1CB92}"/>
                    </a:ext>
                  </a:extLst>
                </p14:cNvPr>
                <p14:cNvContentPartPr/>
                <p14:nvPr/>
              </p14:nvContentPartPr>
              <p14:xfrm>
                <a:off x="2251040" y="6664160"/>
                <a:ext cx="365760" cy="1288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50E4D33A-9330-DCDB-C8ED-A16697A1CB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33040" y="6646160"/>
                  <a:ext cx="401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50148D1C-364D-5CE3-AC3C-2B5F70205AF7}"/>
                    </a:ext>
                  </a:extLst>
                </p14:cNvPr>
                <p14:cNvContentPartPr/>
                <p14:nvPr/>
              </p14:nvContentPartPr>
              <p14:xfrm>
                <a:off x="2339960" y="6722840"/>
                <a:ext cx="426600" cy="986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50148D1C-364D-5CE3-AC3C-2B5F70205A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22320" y="6704840"/>
                  <a:ext cx="46224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C8EF2FF2-343D-FECF-DDE0-9CBE10740489}"/>
                  </a:ext>
                </a:extLst>
              </p14:cNvPr>
              <p14:cNvContentPartPr/>
              <p14:nvPr/>
            </p14:nvContentPartPr>
            <p14:xfrm>
              <a:off x="619160" y="3846080"/>
              <a:ext cx="781560" cy="11628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C8EF2FF2-343D-FECF-DDE0-9CBE1074048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01520" y="3828080"/>
                <a:ext cx="81720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F9CF6DC4-E34B-3E7C-225A-A6125B5121F5}"/>
              </a:ext>
            </a:extLst>
          </p:cNvPr>
          <p:cNvGrpSpPr/>
          <p:nvPr/>
        </p:nvGrpSpPr>
        <p:grpSpPr>
          <a:xfrm>
            <a:off x="611960" y="4888280"/>
            <a:ext cx="936000" cy="132840"/>
            <a:chOff x="611960" y="4888280"/>
            <a:chExt cx="936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80CE025F-502C-51C4-4DFF-A269D5EDC3F4}"/>
                    </a:ext>
                  </a:extLst>
                </p14:cNvPr>
                <p14:cNvContentPartPr/>
                <p14:nvPr/>
              </p14:nvContentPartPr>
              <p14:xfrm>
                <a:off x="622760" y="4975040"/>
                <a:ext cx="5040" cy="252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80CE025F-502C-51C4-4DFF-A269D5EDC3F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4760" y="4957400"/>
                  <a:ext cx="40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AD9D5400-4ECB-C27D-7BF9-6EAE48EEC64F}"/>
                    </a:ext>
                  </a:extLst>
                </p14:cNvPr>
                <p14:cNvContentPartPr/>
                <p14:nvPr/>
              </p14:nvContentPartPr>
              <p14:xfrm>
                <a:off x="611960" y="4948760"/>
                <a:ext cx="875520" cy="3096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AD9D5400-4ECB-C27D-7BF9-6EAE48EEC64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4320" y="4930760"/>
                  <a:ext cx="911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5ACC4D10-F3FC-BFBC-0CE6-55EF753AF59A}"/>
                    </a:ext>
                  </a:extLst>
                </p14:cNvPr>
                <p14:cNvContentPartPr/>
                <p14:nvPr/>
              </p14:nvContentPartPr>
              <p14:xfrm>
                <a:off x="1464080" y="4888280"/>
                <a:ext cx="83880" cy="13284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5ACC4D10-F3FC-BFBC-0CE6-55EF753AF5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46440" y="4870280"/>
                  <a:ext cx="119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1E18A088-7117-F87F-0FC9-EE56189B1233}"/>
              </a:ext>
            </a:extLst>
          </p:cNvPr>
          <p:cNvGrpSpPr/>
          <p:nvPr/>
        </p:nvGrpSpPr>
        <p:grpSpPr>
          <a:xfrm>
            <a:off x="868280" y="4000880"/>
            <a:ext cx="255240" cy="260640"/>
            <a:chOff x="868280" y="4000880"/>
            <a:chExt cx="2552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D62F0208-D096-31D5-68E5-9AF359C83708}"/>
                    </a:ext>
                  </a:extLst>
                </p14:cNvPr>
                <p14:cNvContentPartPr/>
                <p14:nvPr/>
              </p14:nvContentPartPr>
              <p14:xfrm>
                <a:off x="892040" y="4174040"/>
                <a:ext cx="136080" cy="8748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D62F0208-D096-31D5-68E5-9AF359C837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4400" y="4156400"/>
                  <a:ext cx="17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34041069-7B38-AE28-1D11-B05B1ACA6DCF}"/>
                    </a:ext>
                  </a:extLst>
                </p14:cNvPr>
                <p14:cNvContentPartPr/>
                <p14:nvPr/>
              </p14:nvContentPartPr>
              <p14:xfrm>
                <a:off x="890960" y="4136960"/>
                <a:ext cx="138960" cy="9828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34041069-7B38-AE28-1D11-B05B1ACA6DC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960" y="4119320"/>
                  <a:ext cx="174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09F74B6D-C061-627E-1E2C-1C0CA7151898}"/>
                    </a:ext>
                  </a:extLst>
                </p14:cNvPr>
                <p14:cNvContentPartPr/>
                <p14:nvPr/>
              </p14:nvContentPartPr>
              <p14:xfrm>
                <a:off x="868280" y="4040480"/>
                <a:ext cx="154440" cy="1008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09F74B6D-C061-627E-1E2C-1C0CA71518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0640" y="4022840"/>
                  <a:ext cx="190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7061925A-531C-A56C-3382-11293E4AC5C0}"/>
                    </a:ext>
                  </a:extLst>
                </p14:cNvPr>
                <p14:cNvContentPartPr/>
                <p14:nvPr/>
              </p14:nvContentPartPr>
              <p14:xfrm>
                <a:off x="1047200" y="4000880"/>
                <a:ext cx="76320" cy="8712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7061925A-531C-A56C-3382-11293E4AC5C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9200" y="3982880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8F06AACE-4E9E-370C-8BB1-87EEC764AB2F}"/>
              </a:ext>
            </a:extLst>
          </p:cNvPr>
          <p:cNvGrpSpPr/>
          <p:nvPr/>
        </p:nvGrpSpPr>
        <p:grpSpPr>
          <a:xfrm>
            <a:off x="719960" y="4386080"/>
            <a:ext cx="783360" cy="316080"/>
            <a:chOff x="719960" y="4386080"/>
            <a:chExt cx="7833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8581B44E-C99D-B7C0-A505-4787B7236DD5}"/>
                    </a:ext>
                  </a:extLst>
                </p14:cNvPr>
                <p14:cNvContentPartPr/>
                <p14:nvPr/>
              </p14:nvContentPartPr>
              <p14:xfrm>
                <a:off x="719960" y="4386080"/>
                <a:ext cx="213120" cy="26892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8581B44E-C99D-B7C0-A505-4787B7236D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2320" y="4368440"/>
                  <a:ext cx="248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97C6E647-E391-40C5-D1E6-B54DD9D297AE}"/>
                    </a:ext>
                  </a:extLst>
                </p14:cNvPr>
                <p14:cNvContentPartPr/>
                <p14:nvPr/>
              </p14:nvContentPartPr>
              <p14:xfrm>
                <a:off x="1010840" y="4646720"/>
                <a:ext cx="15480" cy="554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97C6E647-E391-40C5-D1E6-B54DD9D297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2840" y="4628720"/>
                  <a:ext cx="51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1169D356-C9DA-8F38-D92A-8C285E103982}"/>
                    </a:ext>
                  </a:extLst>
                </p14:cNvPr>
                <p14:cNvContentPartPr/>
                <p14:nvPr/>
              </p14:nvContentPartPr>
              <p14:xfrm>
                <a:off x="1002200" y="4559240"/>
                <a:ext cx="5040" cy="1620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1169D356-C9DA-8F38-D92A-8C285E10398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4560" y="4541600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468E72E-5F68-BF37-94D2-75C4A8959F28}"/>
                    </a:ext>
                  </a:extLst>
                </p14:cNvPr>
                <p14:cNvContentPartPr/>
                <p14:nvPr/>
              </p14:nvContentPartPr>
              <p14:xfrm>
                <a:off x="1130000" y="4532240"/>
                <a:ext cx="83880" cy="1368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468E72E-5F68-BF37-94D2-75C4A8959F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2360" y="4514600"/>
                  <a:ext cx="11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9E895257-5884-6F8F-FA1D-C44A4CC73836}"/>
                    </a:ext>
                  </a:extLst>
                </p14:cNvPr>
                <p14:cNvContentPartPr/>
                <p14:nvPr/>
              </p14:nvContentPartPr>
              <p14:xfrm>
                <a:off x="1155920" y="4593080"/>
                <a:ext cx="79920" cy="756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9E895257-5884-6F8F-FA1D-C44A4CC738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7920" y="4575440"/>
                  <a:ext cx="115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0E01A06-D5BB-FC64-6DCB-6FECBE6A693A}"/>
                    </a:ext>
                  </a:extLst>
                </p14:cNvPr>
                <p14:cNvContentPartPr/>
                <p14:nvPr/>
              </p14:nvContentPartPr>
              <p14:xfrm>
                <a:off x="1319360" y="4493720"/>
                <a:ext cx="183960" cy="14508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0E01A06-D5BB-FC64-6DCB-6FECBE6A69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01360" y="4475720"/>
                  <a:ext cx="2196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po 182">
            <a:extLst>
              <a:ext uri="{FF2B5EF4-FFF2-40B4-BE49-F238E27FC236}">
                <a16:creationId xmlns:a16="http://schemas.microsoft.com/office/drawing/2014/main" id="{A9151AFD-76D4-6089-8073-2E17037E8500}"/>
              </a:ext>
            </a:extLst>
          </p:cNvPr>
          <p:cNvGrpSpPr/>
          <p:nvPr/>
        </p:nvGrpSpPr>
        <p:grpSpPr>
          <a:xfrm>
            <a:off x="6729800" y="6129200"/>
            <a:ext cx="3658320" cy="690840"/>
            <a:chOff x="6729800" y="6129200"/>
            <a:chExt cx="3658320" cy="69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9582A2F7-6409-A538-22E7-ABC960758454}"/>
                    </a:ext>
                  </a:extLst>
                </p14:cNvPr>
                <p14:cNvContentPartPr/>
                <p14:nvPr/>
              </p14:nvContentPartPr>
              <p14:xfrm>
                <a:off x="6865880" y="6129200"/>
                <a:ext cx="1833120" cy="5760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9582A2F7-6409-A538-22E7-ABC9607584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48240" y="6111560"/>
                  <a:ext cx="1868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F4A89562-1901-FD9B-9D05-DC2BD089A572}"/>
                    </a:ext>
                  </a:extLst>
                </p14:cNvPr>
                <p14:cNvContentPartPr/>
                <p14:nvPr/>
              </p14:nvContentPartPr>
              <p14:xfrm>
                <a:off x="8696840" y="6131720"/>
                <a:ext cx="38520" cy="43200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F4A89562-1901-FD9B-9D05-DC2BD089A57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78840" y="6114080"/>
                  <a:ext cx="74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5C5DCCA1-8D76-DF3A-E831-DAB765793C33}"/>
                    </a:ext>
                  </a:extLst>
                </p14:cNvPr>
                <p14:cNvContentPartPr/>
                <p14:nvPr/>
              </p14:nvContentPartPr>
              <p14:xfrm>
                <a:off x="8711960" y="6523040"/>
                <a:ext cx="47160" cy="13572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5C5DCCA1-8D76-DF3A-E831-DAB765793C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93960" y="6505400"/>
                  <a:ext cx="82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0F58EC11-AEEF-83D8-2309-37769C037133}"/>
                    </a:ext>
                  </a:extLst>
                </p14:cNvPr>
                <p14:cNvContentPartPr/>
                <p14:nvPr/>
              </p14:nvContentPartPr>
              <p14:xfrm>
                <a:off x="8735000" y="6665600"/>
                <a:ext cx="1609560" cy="4392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0F58EC11-AEEF-83D8-2309-37769C0371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17000" y="6647600"/>
                  <a:ext cx="1645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15086814-A349-AFC4-AF99-29CCB5D29F55}"/>
                    </a:ext>
                  </a:extLst>
                </p14:cNvPr>
                <p14:cNvContentPartPr/>
                <p14:nvPr/>
              </p14:nvContentPartPr>
              <p14:xfrm>
                <a:off x="6729800" y="6215960"/>
                <a:ext cx="235800" cy="44856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15086814-A349-AFC4-AF99-29CCB5D29F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11800" y="6197960"/>
                  <a:ext cx="2714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18B64524-390D-2D38-D388-28684C10B387}"/>
                    </a:ext>
                  </a:extLst>
                </p14:cNvPr>
                <p14:cNvContentPartPr/>
                <p14:nvPr/>
              </p14:nvContentPartPr>
              <p14:xfrm>
                <a:off x="6790280" y="6289760"/>
                <a:ext cx="339840" cy="37260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18B64524-390D-2D38-D388-28684C10B38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72280" y="6272120"/>
                  <a:ext cx="375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80A778AE-D167-6790-0D4F-6BCCB5694002}"/>
                    </a:ext>
                  </a:extLst>
                </p14:cNvPr>
                <p14:cNvContentPartPr/>
                <p14:nvPr/>
              </p14:nvContentPartPr>
              <p14:xfrm>
                <a:off x="6779840" y="6219920"/>
                <a:ext cx="347040" cy="34488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80A778AE-D167-6790-0D4F-6BCCB56940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61840" y="6201920"/>
                  <a:ext cx="382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1E476CB1-3ECA-A44B-4D5A-787392500B04}"/>
                    </a:ext>
                  </a:extLst>
                </p14:cNvPr>
                <p14:cNvContentPartPr/>
                <p14:nvPr/>
              </p14:nvContentPartPr>
              <p14:xfrm>
                <a:off x="6777680" y="6194720"/>
                <a:ext cx="241560" cy="44136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1E476CB1-3ECA-A44B-4D5A-787392500B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60040" y="6176720"/>
                  <a:ext cx="277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EFACF6B5-EFA8-1C59-5DB4-E81A65F20B75}"/>
                    </a:ext>
                  </a:extLst>
                </p14:cNvPr>
                <p14:cNvContentPartPr/>
                <p14:nvPr/>
              </p14:nvContentPartPr>
              <p14:xfrm>
                <a:off x="6793880" y="6240800"/>
                <a:ext cx="367200" cy="47628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EFACF6B5-EFA8-1C59-5DB4-E81A65F20B7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76240" y="6223160"/>
                  <a:ext cx="4028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14BD6185-679A-C0CA-C614-9528704C1C44}"/>
                    </a:ext>
                  </a:extLst>
                </p14:cNvPr>
                <p14:cNvContentPartPr/>
                <p14:nvPr/>
              </p14:nvContentPartPr>
              <p14:xfrm>
                <a:off x="6899000" y="6240080"/>
                <a:ext cx="432720" cy="502560"/>
              </p14:xfrm>
            </p:contentPart>
          </mc:Choice>
          <mc:Fallback xmlns=""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14BD6185-679A-C0CA-C614-9528704C1C4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1000" y="6222440"/>
                  <a:ext cx="468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BCB481F4-317D-DAF6-A24A-A70F7F2646B6}"/>
                    </a:ext>
                  </a:extLst>
                </p14:cNvPr>
                <p14:cNvContentPartPr/>
                <p14:nvPr/>
              </p14:nvContentPartPr>
              <p14:xfrm>
                <a:off x="6877760" y="6198680"/>
                <a:ext cx="526320" cy="55224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BCB481F4-317D-DAF6-A24A-A70F7F2646B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60120" y="6180680"/>
                  <a:ext cx="5619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C9BC4F6D-CEDE-28E3-0DC7-577F266E4773}"/>
                    </a:ext>
                  </a:extLst>
                </p14:cNvPr>
                <p14:cNvContentPartPr/>
                <p14:nvPr/>
              </p14:nvContentPartPr>
              <p14:xfrm>
                <a:off x="6955160" y="6160160"/>
                <a:ext cx="554400" cy="590400"/>
              </p14:xfrm>
            </p:contentPart>
          </mc:Choice>
          <mc:Fallback xmlns=""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C9BC4F6D-CEDE-28E3-0DC7-577F266E477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37160" y="6142520"/>
                  <a:ext cx="5900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5CCBD23E-CBA3-44C4-B335-FC4D39FCE397}"/>
                    </a:ext>
                  </a:extLst>
                </p14:cNvPr>
                <p14:cNvContentPartPr/>
                <p14:nvPr/>
              </p14:nvContentPartPr>
              <p14:xfrm>
                <a:off x="7016720" y="6261320"/>
                <a:ext cx="455400" cy="50004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5CCBD23E-CBA3-44C4-B335-FC4D39FCE39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98720" y="6243680"/>
                  <a:ext cx="491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C55B801D-C5C7-1CB4-C38B-C7B7395A40FD}"/>
                    </a:ext>
                  </a:extLst>
                </p14:cNvPr>
                <p14:cNvContentPartPr/>
                <p14:nvPr/>
              </p14:nvContentPartPr>
              <p14:xfrm>
                <a:off x="7112840" y="6221000"/>
                <a:ext cx="523800" cy="56196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C55B801D-C5C7-1CB4-C38B-C7B7395A40F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94840" y="6203360"/>
                  <a:ext cx="5594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D2B7A7E1-7DB0-DDF5-5122-848A9DF8CD9B}"/>
                    </a:ext>
                  </a:extLst>
                </p14:cNvPr>
                <p14:cNvContentPartPr/>
                <p14:nvPr/>
              </p14:nvContentPartPr>
              <p14:xfrm>
                <a:off x="7149560" y="6258080"/>
                <a:ext cx="516240" cy="49608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D2B7A7E1-7DB0-DDF5-5122-848A9DF8CD9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31560" y="6240440"/>
                  <a:ext cx="551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A8CCA290-9D43-DBBA-DC39-6124A50C2B28}"/>
                    </a:ext>
                  </a:extLst>
                </p14:cNvPr>
                <p14:cNvContentPartPr/>
                <p14:nvPr/>
              </p14:nvContentPartPr>
              <p14:xfrm>
                <a:off x="7287080" y="6176000"/>
                <a:ext cx="553320" cy="56664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A8CCA290-9D43-DBBA-DC39-6124A50C2B2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69440" y="6158360"/>
                  <a:ext cx="5889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158FD395-8E45-5BCA-ED42-465F2038EE32}"/>
                    </a:ext>
                  </a:extLst>
                </p14:cNvPr>
                <p14:cNvContentPartPr/>
                <p14:nvPr/>
              </p14:nvContentPartPr>
              <p14:xfrm>
                <a:off x="7316960" y="6181400"/>
                <a:ext cx="589680" cy="56160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158FD395-8E45-5BCA-ED42-465F2038EE3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98960" y="6163760"/>
                  <a:ext cx="6253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7A0B040B-5F92-09B1-ADB7-CF9A3C1D5BA0}"/>
                    </a:ext>
                  </a:extLst>
                </p14:cNvPr>
                <p14:cNvContentPartPr/>
                <p14:nvPr/>
              </p14:nvContentPartPr>
              <p14:xfrm>
                <a:off x="7393280" y="6229640"/>
                <a:ext cx="559800" cy="519840"/>
              </p14:xfrm>
            </p:contentPart>
          </mc:Choice>
          <mc:Fallback xmlns=""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7A0B040B-5F92-09B1-ADB7-CF9A3C1D5BA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75280" y="6212000"/>
                  <a:ext cx="59544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E318F1F1-78CA-4D33-28B2-7D39BCEEE827}"/>
                    </a:ext>
                  </a:extLst>
                </p14:cNvPr>
                <p14:cNvContentPartPr/>
                <p14:nvPr/>
              </p14:nvContentPartPr>
              <p14:xfrm>
                <a:off x="7402640" y="6181400"/>
                <a:ext cx="641520" cy="61056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E318F1F1-78CA-4D33-28B2-7D39BCEEE8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84640" y="6163760"/>
                  <a:ext cx="6771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8D3D19F7-CC25-BEC1-CDD8-0F1BEE171C0F}"/>
                    </a:ext>
                  </a:extLst>
                </p14:cNvPr>
                <p14:cNvContentPartPr/>
                <p14:nvPr/>
              </p14:nvContentPartPr>
              <p14:xfrm>
                <a:off x="7566440" y="6249440"/>
                <a:ext cx="511920" cy="52632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8D3D19F7-CC25-BEC1-CDD8-0F1BEE171C0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48800" y="6231800"/>
                  <a:ext cx="5475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05B493FA-7B13-C958-F0E8-254346C83362}"/>
                    </a:ext>
                  </a:extLst>
                </p14:cNvPr>
                <p14:cNvContentPartPr/>
                <p14:nvPr/>
              </p14:nvContentPartPr>
              <p14:xfrm>
                <a:off x="7635920" y="6164120"/>
                <a:ext cx="610560" cy="54900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05B493FA-7B13-C958-F0E8-254346C8336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17920" y="6146480"/>
                  <a:ext cx="6462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454F9151-AE64-E642-A111-2F5B8D522B0E}"/>
                    </a:ext>
                  </a:extLst>
                </p14:cNvPr>
                <p14:cNvContentPartPr/>
                <p14:nvPr/>
              </p14:nvContentPartPr>
              <p14:xfrm>
                <a:off x="7677320" y="6184640"/>
                <a:ext cx="614520" cy="55944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454F9151-AE64-E642-A111-2F5B8D522B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59320" y="6167000"/>
                  <a:ext cx="6501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4D243455-8FD5-00D5-E480-53C7FAF1ACB1}"/>
                    </a:ext>
                  </a:extLst>
                </p14:cNvPr>
                <p14:cNvContentPartPr/>
                <p14:nvPr/>
              </p14:nvContentPartPr>
              <p14:xfrm>
                <a:off x="7763000" y="6168800"/>
                <a:ext cx="615240" cy="53640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4D243455-8FD5-00D5-E480-53C7FAF1ACB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45000" y="6151160"/>
                  <a:ext cx="6508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778D8775-D55E-E657-2FF8-B0E1F53FAA1F}"/>
                    </a:ext>
                  </a:extLst>
                </p14:cNvPr>
                <p14:cNvContentPartPr/>
                <p14:nvPr/>
              </p14:nvContentPartPr>
              <p14:xfrm>
                <a:off x="7865600" y="6190040"/>
                <a:ext cx="594360" cy="53280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778D8775-D55E-E657-2FF8-B0E1F53FAA1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47960" y="6172040"/>
                  <a:ext cx="6300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17E41AC7-3FC6-AC50-598D-C1C5CB33089C}"/>
                    </a:ext>
                  </a:extLst>
                </p14:cNvPr>
                <p14:cNvContentPartPr/>
                <p14:nvPr/>
              </p14:nvContentPartPr>
              <p14:xfrm>
                <a:off x="7892240" y="6152960"/>
                <a:ext cx="708120" cy="556200"/>
              </p14:xfrm>
            </p:contentPart>
          </mc:Choice>
          <mc:Fallback xmlns=""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17E41AC7-3FC6-AC50-598D-C1C5CB33089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74240" y="6135320"/>
                  <a:ext cx="743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EDCC80E4-4D12-5BD8-094E-98FD5A6589FE}"/>
                    </a:ext>
                  </a:extLst>
                </p14:cNvPr>
                <p14:cNvContentPartPr/>
                <p14:nvPr/>
              </p14:nvContentPartPr>
              <p14:xfrm>
                <a:off x="8008160" y="6275360"/>
                <a:ext cx="792360" cy="430560"/>
              </p14:xfrm>
            </p:contentPart>
          </mc:Choice>
          <mc:Fallback xmlns=""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EDCC80E4-4D12-5BD8-094E-98FD5A6589F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90160" y="6257360"/>
                  <a:ext cx="8280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9C4809A0-D889-993C-9CEE-F33DAB459AF7}"/>
                    </a:ext>
                  </a:extLst>
                </p14:cNvPr>
                <p14:cNvContentPartPr/>
                <p14:nvPr/>
              </p14:nvContentPartPr>
              <p14:xfrm>
                <a:off x="8075840" y="6184640"/>
                <a:ext cx="610560" cy="55080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9C4809A0-D889-993C-9CEE-F33DAB459AF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58200" y="6167000"/>
                  <a:ext cx="6462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3ACFDACB-B0C6-B6EC-932B-07E3BB60C810}"/>
                    </a:ext>
                  </a:extLst>
                </p14:cNvPr>
                <p14:cNvContentPartPr/>
                <p14:nvPr/>
              </p14:nvContentPartPr>
              <p14:xfrm>
                <a:off x="8098880" y="6156920"/>
                <a:ext cx="556560" cy="45792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3ACFDACB-B0C6-B6EC-932B-07E3BB60C8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81240" y="6139280"/>
                  <a:ext cx="5922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7C1FC072-3F55-08C5-9F93-98220F8A2BC4}"/>
                    </a:ext>
                  </a:extLst>
                </p14:cNvPr>
                <p14:cNvContentPartPr/>
                <p14:nvPr/>
              </p14:nvContentPartPr>
              <p14:xfrm>
                <a:off x="8156480" y="6249440"/>
                <a:ext cx="474840" cy="44244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7C1FC072-3F55-08C5-9F93-98220F8A2BC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138480" y="6231800"/>
                  <a:ext cx="510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0EC380D2-94DD-90B7-6B92-7016D9E0933C}"/>
                    </a:ext>
                  </a:extLst>
                </p14:cNvPr>
                <p14:cNvContentPartPr/>
                <p14:nvPr/>
              </p14:nvContentPartPr>
              <p14:xfrm>
                <a:off x="8167280" y="6291200"/>
                <a:ext cx="519120" cy="46368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0EC380D2-94DD-90B7-6B92-7016D9E0933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49640" y="6273200"/>
                  <a:ext cx="55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4286AA76-084B-B515-A519-531AE7ADEA30}"/>
                    </a:ext>
                  </a:extLst>
                </p14:cNvPr>
                <p14:cNvContentPartPr/>
                <p14:nvPr/>
              </p14:nvContentPartPr>
              <p14:xfrm>
                <a:off x="8242160" y="6328280"/>
                <a:ext cx="461520" cy="40428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4286AA76-084B-B515-A519-531AE7ADEA3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24160" y="6310280"/>
                  <a:ext cx="497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609C9F97-3DCE-58CB-0A1D-A1863CF481ED}"/>
                    </a:ext>
                  </a:extLst>
                </p14:cNvPr>
                <p14:cNvContentPartPr/>
                <p14:nvPr/>
              </p14:nvContentPartPr>
              <p14:xfrm>
                <a:off x="8341520" y="6371840"/>
                <a:ext cx="338400" cy="367200"/>
              </p14:xfrm>
            </p:contentPart>
          </mc:Choice>
          <mc:Fallback xmlns=""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609C9F97-3DCE-58CB-0A1D-A1863CF481E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23880" y="6353840"/>
                  <a:ext cx="3740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393F0CC1-DF60-B159-2654-88E165032A80}"/>
                    </a:ext>
                  </a:extLst>
                </p14:cNvPr>
                <p14:cNvContentPartPr/>
                <p14:nvPr/>
              </p14:nvContentPartPr>
              <p14:xfrm>
                <a:off x="8400200" y="6417560"/>
                <a:ext cx="331200" cy="31644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393F0CC1-DF60-B159-2654-88E165032A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82560" y="6399560"/>
                  <a:ext cx="366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BBA3E53D-DCEA-8523-DB0E-B929CC835DCB}"/>
                    </a:ext>
                  </a:extLst>
                </p14:cNvPr>
                <p14:cNvContentPartPr/>
                <p14:nvPr/>
              </p14:nvContentPartPr>
              <p14:xfrm>
                <a:off x="8431160" y="6494240"/>
                <a:ext cx="262800" cy="28512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BBA3E53D-DCEA-8523-DB0E-B929CC835DC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13520" y="6476240"/>
                  <a:ext cx="298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7CD3E8AA-56C1-8440-97EF-328AF5C9822D}"/>
                    </a:ext>
                  </a:extLst>
                </p14:cNvPr>
                <p14:cNvContentPartPr/>
                <p14:nvPr/>
              </p14:nvContentPartPr>
              <p14:xfrm>
                <a:off x="8500280" y="6598640"/>
                <a:ext cx="219240" cy="17352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7CD3E8AA-56C1-8440-97EF-328AF5C9822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82640" y="6580640"/>
                  <a:ext cx="254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2F9F86F5-4B23-DA17-218B-E841EAA170C7}"/>
                    </a:ext>
                  </a:extLst>
                </p14:cNvPr>
                <p14:cNvContentPartPr/>
                <p14:nvPr/>
              </p14:nvContentPartPr>
              <p14:xfrm>
                <a:off x="8528720" y="6628160"/>
                <a:ext cx="166320" cy="15228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2F9F86F5-4B23-DA17-218B-E841EAA170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10720" y="6610520"/>
                  <a:ext cx="201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23DA9C5E-CACA-A6F7-CA95-C57A58B77CE7}"/>
                    </a:ext>
                  </a:extLst>
                </p14:cNvPr>
                <p14:cNvContentPartPr/>
                <p14:nvPr/>
              </p14:nvContentPartPr>
              <p14:xfrm>
                <a:off x="8616200" y="6673880"/>
                <a:ext cx="111960" cy="11052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23DA9C5E-CACA-A6F7-CA95-C57A58B77CE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98560" y="6655880"/>
                  <a:ext cx="147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C203A84B-34E9-4E48-5D87-6895197C7173}"/>
                    </a:ext>
                  </a:extLst>
                </p14:cNvPr>
                <p14:cNvContentPartPr/>
                <p14:nvPr/>
              </p14:nvContentPartPr>
              <p14:xfrm>
                <a:off x="8688920" y="6712040"/>
                <a:ext cx="65520" cy="7092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C203A84B-34E9-4E48-5D87-6895197C717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71280" y="6694400"/>
                  <a:ext cx="101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271FA3E2-B8BE-F697-7838-6394589BB51E}"/>
                    </a:ext>
                  </a:extLst>
                </p14:cNvPr>
                <p14:cNvContentPartPr/>
                <p14:nvPr/>
              </p14:nvContentPartPr>
              <p14:xfrm>
                <a:off x="8788280" y="6712040"/>
                <a:ext cx="53640" cy="6516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271FA3E2-B8BE-F697-7838-6394589BB5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70640" y="6694400"/>
                  <a:ext cx="89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0731B4CC-9D9C-5E95-2A01-99FFC8DFFB6C}"/>
                    </a:ext>
                  </a:extLst>
                </p14:cNvPr>
                <p14:cNvContentPartPr/>
                <p14:nvPr/>
              </p14:nvContentPartPr>
              <p14:xfrm>
                <a:off x="8796920" y="6727880"/>
                <a:ext cx="113040" cy="8316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0731B4CC-9D9C-5E95-2A01-99FFC8DFFB6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79280" y="6710240"/>
                  <a:ext cx="148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EA0022AF-C481-2B9B-7D1B-1A2156B84AE2}"/>
                    </a:ext>
                  </a:extLst>
                </p14:cNvPr>
                <p14:cNvContentPartPr/>
                <p14:nvPr/>
              </p14:nvContentPartPr>
              <p14:xfrm>
                <a:off x="8823560" y="6726080"/>
                <a:ext cx="153720" cy="84240"/>
              </p14:xfrm>
            </p:contentPart>
          </mc:Choice>
          <mc:Fallback xmlns=""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EA0022AF-C481-2B9B-7D1B-1A2156B84A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05560" y="6708080"/>
                  <a:ext cx="189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E55101B6-2698-B9A5-2658-6969F8985AE2}"/>
                    </a:ext>
                  </a:extLst>
                </p14:cNvPr>
                <p14:cNvContentPartPr/>
                <p14:nvPr/>
              </p14:nvContentPartPr>
              <p14:xfrm>
                <a:off x="8903480" y="6733280"/>
                <a:ext cx="111960" cy="72360"/>
              </p14:xfrm>
            </p:contentPart>
          </mc:Choice>
          <mc:Fallback xmlns=""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E55101B6-2698-B9A5-2658-6969F8985AE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85840" y="6715640"/>
                  <a:ext cx="147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C50F7118-3A9F-FE9A-103D-FAA6A2DB493D}"/>
                    </a:ext>
                  </a:extLst>
                </p14:cNvPr>
                <p14:cNvContentPartPr/>
                <p14:nvPr/>
              </p14:nvContentPartPr>
              <p14:xfrm>
                <a:off x="9001040" y="6724640"/>
                <a:ext cx="134280" cy="87840"/>
              </p14:xfrm>
            </p:contentPart>
          </mc:Choice>
          <mc:Fallback xmlns=""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C50F7118-3A9F-FE9A-103D-FAA6A2DB49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83400" y="6707000"/>
                  <a:ext cx="169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51888DB8-47BD-725B-9752-A635043C416E}"/>
                    </a:ext>
                  </a:extLst>
                </p14:cNvPr>
                <p14:cNvContentPartPr/>
                <p14:nvPr/>
              </p14:nvContentPartPr>
              <p14:xfrm>
                <a:off x="9072680" y="6736520"/>
                <a:ext cx="99000" cy="72360"/>
              </p14:xfrm>
            </p:contentPart>
          </mc:Choice>
          <mc:Fallback xmlns=""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51888DB8-47BD-725B-9752-A635043C416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54680" y="6718880"/>
                  <a:ext cx="134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CC8E5DD8-B4AC-91F3-995C-C210486F804D}"/>
                    </a:ext>
                  </a:extLst>
                </p14:cNvPr>
                <p14:cNvContentPartPr/>
                <p14:nvPr/>
              </p14:nvContentPartPr>
              <p14:xfrm>
                <a:off x="9154400" y="6726080"/>
                <a:ext cx="139320" cy="7920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CC8E5DD8-B4AC-91F3-995C-C210486F804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136400" y="6708080"/>
                  <a:ext cx="174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057C37DA-D2A5-026A-64CE-C63A0647EBC7}"/>
                    </a:ext>
                  </a:extLst>
                </p14:cNvPr>
                <p14:cNvContentPartPr/>
                <p14:nvPr/>
              </p14:nvContentPartPr>
              <p14:xfrm>
                <a:off x="9255200" y="6737240"/>
                <a:ext cx="89640" cy="62640"/>
              </p14:xfrm>
            </p:contentPart>
          </mc:Choice>
          <mc:Fallback xmlns=""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057C37DA-D2A5-026A-64CE-C63A0647EBC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37200" y="6719600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D4A5CE60-F52D-186F-F128-0D777F1E3345}"/>
                    </a:ext>
                  </a:extLst>
                </p14:cNvPr>
                <p14:cNvContentPartPr/>
                <p14:nvPr/>
              </p14:nvContentPartPr>
              <p14:xfrm>
                <a:off x="9390920" y="6712040"/>
                <a:ext cx="117360" cy="90720"/>
              </p14:xfrm>
            </p:contentPart>
          </mc:Choice>
          <mc:Fallback xmlns=""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D4A5CE60-F52D-186F-F128-0D777F1E334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372920" y="6694400"/>
                  <a:ext cx="153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C5ACEBAE-7CC9-47A2-7542-C1CE336E8159}"/>
                    </a:ext>
                  </a:extLst>
                </p14:cNvPr>
                <p14:cNvContentPartPr/>
                <p14:nvPr/>
              </p14:nvContentPartPr>
              <p14:xfrm>
                <a:off x="9418280" y="6707000"/>
                <a:ext cx="207360" cy="113040"/>
              </p14:xfrm>
            </p:contentPart>
          </mc:Choice>
          <mc:Fallback xmlns=""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C5ACEBAE-7CC9-47A2-7542-C1CE336E815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400280" y="6689000"/>
                  <a:ext cx="243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6A39CAB8-CCD5-09CF-8B6B-A969FFA7F350}"/>
                    </a:ext>
                  </a:extLst>
                </p14:cNvPr>
                <p14:cNvContentPartPr/>
                <p14:nvPr/>
              </p14:nvContentPartPr>
              <p14:xfrm>
                <a:off x="9510080" y="6694400"/>
                <a:ext cx="414360" cy="107640"/>
              </p14:xfrm>
            </p:contentPart>
          </mc:Choice>
          <mc:Fallback xmlns=""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6A39CAB8-CCD5-09CF-8B6B-A969FFA7F35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492080" y="6676760"/>
                  <a:ext cx="450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8C49D052-A069-46B6-9D1B-EBCC300A7783}"/>
                    </a:ext>
                  </a:extLst>
                </p14:cNvPr>
                <p14:cNvContentPartPr/>
                <p14:nvPr/>
              </p14:nvContentPartPr>
              <p14:xfrm>
                <a:off x="10013360" y="6696920"/>
                <a:ext cx="45000" cy="684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8C49D052-A069-46B6-9D1B-EBCC300A778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995720" y="6679280"/>
                  <a:ext cx="80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D5167AFA-B74A-9DB1-478D-FF2A9DC2722E}"/>
                    </a:ext>
                  </a:extLst>
                </p14:cNvPr>
                <p14:cNvContentPartPr/>
                <p14:nvPr/>
              </p14:nvContentPartPr>
              <p14:xfrm>
                <a:off x="9942440" y="6699800"/>
                <a:ext cx="134280" cy="8352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D5167AFA-B74A-9DB1-478D-FF2A9DC2722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24440" y="6681800"/>
                  <a:ext cx="169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03004841-E37F-8261-93FE-353C4FD094C1}"/>
                    </a:ext>
                  </a:extLst>
                </p14:cNvPr>
                <p14:cNvContentPartPr/>
                <p14:nvPr/>
              </p14:nvContentPartPr>
              <p14:xfrm>
                <a:off x="10101200" y="6712040"/>
                <a:ext cx="286920" cy="74520"/>
              </p14:xfrm>
            </p:contentPart>
          </mc:Choice>
          <mc:Fallback xmlns=""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03004841-E37F-8261-93FE-353C4FD094C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083560" y="6694400"/>
                  <a:ext cx="322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95A2E394-5617-5F22-080E-DA8B6243510D}"/>
                    </a:ext>
                  </a:extLst>
                </p14:cNvPr>
                <p14:cNvContentPartPr/>
                <p14:nvPr/>
              </p14:nvContentPartPr>
              <p14:xfrm>
                <a:off x="6808280" y="6240080"/>
                <a:ext cx="96120" cy="242280"/>
              </p14:xfrm>
            </p:contentPart>
          </mc:Choice>
          <mc:Fallback xmlns=""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95A2E394-5617-5F22-080E-DA8B624351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90280" y="6222440"/>
                  <a:ext cx="131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4CE58286-770A-6392-E238-D2E3990E8934}"/>
                    </a:ext>
                  </a:extLst>
                </p14:cNvPr>
                <p14:cNvContentPartPr/>
                <p14:nvPr/>
              </p14:nvContentPartPr>
              <p14:xfrm>
                <a:off x="6828440" y="6568760"/>
                <a:ext cx="360" cy="30240"/>
              </p14:xfrm>
            </p:contentPart>
          </mc:Choice>
          <mc:Fallback xmlns=""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4CE58286-770A-6392-E238-D2E3990E893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10800" y="6550760"/>
                  <a:ext cx="360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4F90648A-B74E-C92D-E485-441DC2882A77}"/>
              </a:ext>
            </a:extLst>
          </p:cNvPr>
          <p:cNvGrpSpPr/>
          <p:nvPr/>
        </p:nvGrpSpPr>
        <p:grpSpPr>
          <a:xfrm>
            <a:off x="6803960" y="5558240"/>
            <a:ext cx="3800880" cy="1047600"/>
            <a:chOff x="6803960" y="5558240"/>
            <a:chExt cx="3800880" cy="10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E99DDE2D-E526-3E5B-3D84-E3B92642A46E}"/>
                    </a:ext>
                  </a:extLst>
                </p14:cNvPr>
                <p14:cNvContentPartPr/>
                <p14:nvPr/>
              </p14:nvContentPartPr>
              <p14:xfrm>
                <a:off x="6803960" y="5575160"/>
                <a:ext cx="45720" cy="5040"/>
              </p14:xfrm>
            </p:contentPart>
          </mc:Choice>
          <mc:Fallback xmlns=""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E99DDE2D-E526-3E5B-3D84-E3B92642A46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786320" y="5557520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14FAF6F4-562C-359A-511C-1B4275774D79}"/>
                    </a:ext>
                  </a:extLst>
                </p14:cNvPr>
                <p14:cNvContentPartPr/>
                <p14:nvPr/>
              </p14:nvContentPartPr>
              <p14:xfrm>
                <a:off x="7065680" y="5570120"/>
                <a:ext cx="133560" cy="14400"/>
              </p14:xfrm>
            </p:contentPart>
          </mc:Choice>
          <mc:Fallback xmlns=""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14FAF6F4-562C-359A-511C-1B4275774D7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48040" y="5552120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1DF940CD-DC27-9B8B-554B-9D15E8C0568C}"/>
                    </a:ext>
                  </a:extLst>
                </p14:cNvPr>
                <p14:cNvContentPartPr/>
                <p14:nvPr/>
              </p14:nvContentPartPr>
              <p14:xfrm>
                <a:off x="7390040" y="5583080"/>
                <a:ext cx="10800" cy="1080"/>
              </p14:xfrm>
            </p:contentPart>
          </mc:Choice>
          <mc:Fallback xmlns=""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1DF940CD-DC27-9B8B-554B-9D15E8C0568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72040" y="5565440"/>
                  <a:ext cx="46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4DE13DA9-237F-6396-2EBC-3BE42AF554E2}"/>
                    </a:ext>
                  </a:extLst>
                </p14:cNvPr>
                <p14:cNvContentPartPr/>
                <p14:nvPr/>
              </p14:nvContentPartPr>
              <p14:xfrm>
                <a:off x="7526480" y="5593880"/>
                <a:ext cx="32040" cy="6480"/>
              </p14:xfrm>
            </p:contentPart>
          </mc:Choice>
          <mc:Fallback xmlns=""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4DE13DA9-237F-6396-2EBC-3BE42AF554E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08480" y="5575880"/>
                  <a:ext cx="67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4A26FE07-6F8D-39E3-C964-90AF4A302923}"/>
                    </a:ext>
                  </a:extLst>
                </p14:cNvPr>
                <p14:cNvContentPartPr/>
                <p14:nvPr/>
              </p14:nvContentPartPr>
              <p14:xfrm>
                <a:off x="7912040" y="5562920"/>
                <a:ext cx="120960" cy="21600"/>
              </p14:xfrm>
            </p:contentPart>
          </mc:Choice>
          <mc:Fallback xmlns=""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4A26FE07-6F8D-39E3-C964-90AF4A30292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94040" y="5544920"/>
                  <a:ext cx="156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2C1A6E7D-98BF-8872-A747-A59DD458CE81}"/>
                    </a:ext>
                  </a:extLst>
                </p14:cNvPr>
                <p14:cNvContentPartPr/>
                <p14:nvPr/>
              </p14:nvContentPartPr>
              <p14:xfrm>
                <a:off x="8169440" y="5558240"/>
                <a:ext cx="172440" cy="12240"/>
              </p14:xfrm>
            </p:contentPart>
          </mc:Choice>
          <mc:Fallback xmlns=""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2C1A6E7D-98BF-8872-A747-A59DD458CE8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51800" y="5540240"/>
                  <a:ext cx="208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54F08B09-2586-692E-F074-3CF1DDBD263A}"/>
                    </a:ext>
                  </a:extLst>
                </p14:cNvPr>
                <p14:cNvContentPartPr/>
                <p14:nvPr/>
              </p14:nvContentPartPr>
              <p14:xfrm>
                <a:off x="8521520" y="5579840"/>
                <a:ext cx="187560" cy="4680"/>
              </p14:xfrm>
            </p:contentPart>
          </mc:Choice>
          <mc:Fallback xmlns=""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54F08B09-2586-692E-F074-3CF1DDBD263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03520" y="5561840"/>
                  <a:ext cx="223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C9EE99D6-7D6C-F927-DA6A-7C6439EDAB07}"/>
                    </a:ext>
                  </a:extLst>
                </p14:cNvPr>
                <p14:cNvContentPartPr/>
                <p14:nvPr/>
              </p14:nvContentPartPr>
              <p14:xfrm>
                <a:off x="8959640" y="5599640"/>
                <a:ext cx="20160" cy="3600"/>
              </p14:xfrm>
            </p:contentPart>
          </mc:Choice>
          <mc:Fallback xmlns=""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C9EE99D6-7D6C-F927-DA6A-7C6439EDAB0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42000" y="5582000"/>
                  <a:ext cx="55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71A18B34-C16A-3F21-3D80-C0A26E8C522B}"/>
                    </a:ext>
                  </a:extLst>
                </p14:cNvPr>
                <p14:cNvContentPartPr/>
                <p14:nvPr/>
              </p14:nvContentPartPr>
              <p14:xfrm>
                <a:off x="9246200" y="5610440"/>
                <a:ext cx="103680" cy="9000"/>
              </p14:xfrm>
            </p:contentPart>
          </mc:Choice>
          <mc:Fallback xmlns=""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71A18B34-C16A-3F21-3D80-C0A26E8C522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228560" y="5592440"/>
                  <a:ext cx="139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44673924-1088-F029-28B8-788ECE064D54}"/>
                    </a:ext>
                  </a:extLst>
                </p14:cNvPr>
                <p14:cNvContentPartPr/>
                <p14:nvPr/>
              </p14:nvContentPartPr>
              <p14:xfrm>
                <a:off x="9559400" y="5592440"/>
                <a:ext cx="87480" cy="5760"/>
              </p14:xfrm>
            </p:contentPart>
          </mc:Choice>
          <mc:Fallback xmlns=""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44673924-1088-F029-28B8-788ECE064D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541400" y="5574800"/>
                  <a:ext cx="123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36657523-67A8-7B87-13CA-9DB1B9EB8496}"/>
                    </a:ext>
                  </a:extLst>
                </p14:cNvPr>
                <p14:cNvContentPartPr/>
                <p14:nvPr/>
              </p14:nvContentPartPr>
              <p14:xfrm>
                <a:off x="9950720" y="5587040"/>
                <a:ext cx="8280" cy="1800"/>
              </p14:xfrm>
            </p:contentPart>
          </mc:Choice>
          <mc:Fallback xmlns=""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36657523-67A8-7B87-13CA-9DB1B9EB849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33080" y="5569400"/>
                  <a:ext cx="4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E183FF87-7B69-473C-A56C-00A1D6D7A213}"/>
                    </a:ext>
                  </a:extLst>
                </p14:cNvPr>
                <p14:cNvContentPartPr/>
                <p14:nvPr/>
              </p14:nvContentPartPr>
              <p14:xfrm>
                <a:off x="10164920" y="5604320"/>
                <a:ext cx="177120" cy="5760"/>
              </p14:xfrm>
            </p:contentPart>
          </mc:Choice>
          <mc:Fallback xmlns=""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E183FF87-7B69-473C-A56C-00A1D6D7A21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147280" y="5586320"/>
                  <a:ext cx="21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09DC7277-1645-AABB-D19C-466B09F2DB5B}"/>
                    </a:ext>
                  </a:extLst>
                </p14:cNvPr>
                <p14:cNvContentPartPr/>
                <p14:nvPr/>
              </p14:nvContentPartPr>
              <p14:xfrm>
                <a:off x="10431320" y="5592440"/>
                <a:ext cx="173520" cy="5040"/>
              </p14:xfrm>
            </p:contentPart>
          </mc:Choice>
          <mc:Fallback xmlns=""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09DC7277-1645-AABB-D19C-466B09F2DB5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413320" y="5574800"/>
                  <a:ext cx="209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B4E1357B-C8D1-0C58-5438-431D374CC67E}"/>
                    </a:ext>
                  </a:extLst>
                </p14:cNvPr>
                <p14:cNvContentPartPr/>
                <p14:nvPr/>
              </p14:nvContentPartPr>
              <p14:xfrm>
                <a:off x="7190960" y="5660480"/>
                <a:ext cx="52560" cy="352800"/>
              </p14:xfrm>
            </p:contentPart>
          </mc:Choice>
          <mc:Fallback xmlns=""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B4E1357B-C8D1-0C58-5438-431D374CC67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72960" y="5642840"/>
                  <a:ext cx="88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AF44A6C8-A37B-9485-B0F2-197F75D7F3FA}"/>
                    </a:ext>
                  </a:extLst>
                </p14:cNvPr>
                <p14:cNvContentPartPr/>
                <p14:nvPr/>
              </p14:nvContentPartPr>
              <p14:xfrm>
                <a:off x="7353680" y="5744000"/>
                <a:ext cx="171720" cy="252720"/>
              </p14:xfrm>
            </p:contentPart>
          </mc:Choice>
          <mc:Fallback xmlns=""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AF44A6C8-A37B-9485-B0F2-197F75D7F3F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336040" y="5726000"/>
                  <a:ext cx="207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0CD44297-89F7-1AD5-EFAE-677E1EC7CD7B}"/>
                    </a:ext>
                  </a:extLst>
                </p14:cNvPr>
                <p14:cNvContentPartPr/>
                <p14:nvPr/>
              </p14:nvContentPartPr>
              <p14:xfrm>
                <a:off x="7590920" y="5944880"/>
                <a:ext cx="114840" cy="114840"/>
              </p14:xfrm>
            </p:contentPart>
          </mc:Choice>
          <mc:Fallback xmlns=""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0CD44297-89F7-1AD5-EFAE-677E1EC7CD7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573280" y="5926880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3A1D2998-CB4F-0753-CDD6-4F6643BA9DB5}"/>
                    </a:ext>
                  </a:extLst>
                </p14:cNvPr>
                <p14:cNvContentPartPr/>
                <p14:nvPr/>
              </p14:nvContentPartPr>
              <p14:xfrm>
                <a:off x="9306680" y="5728520"/>
                <a:ext cx="81720" cy="877320"/>
              </p14:xfrm>
            </p:contentPart>
          </mc:Choice>
          <mc:Fallback xmlns=""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3A1D2998-CB4F-0753-CDD6-4F6643BA9D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89040" y="5710880"/>
                  <a:ext cx="1173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2DADC50D-6E17-F53A-C295-6576F2F0CB40}"/>
                    </a:ext>
                  </a:extLst>
                </p14:cNvPr>
                <p14:cNvContentPartPr/>
                <p14:nvPr/>
              </p14:nvContentPartPr>
              <p14:xfrm>
                <a:off x="9526280" y="6032720"/>
                <a:ext cx="163080" cy="276480"/>
              </p14:xfrm>
            </p:contentPart>
          </mc:Choice>
          <mc:Fallback xmlns=""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2DADC50D-6E17-F53A-C295-6576F2F0CB4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08640" y="6014720"/>
                  <a:ext cx="198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4AD283CB-6013-6845-035C-AD72A2934A96}"/>
                    </a:ext>
                  </a:extLst>
                </p14:cNvPr>
                <p14:cNvContentPartPr/>
                <p14:nvPr/>
              </p14:nvContentPartPr>
              <p14:xfrm>
                <a:off x="9785480" y="6277520"/>
                <a:ext cx="93240" cy="118800"/>
              </p14:xfrm>
            </p:contentPart>
          </mc:Choice>
          <mc:Fallback xmlns=""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4AD283CB-6013-6845-035C-AD72A2934A9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67480" y="6259880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867EF543-B55F-D6EA-6754-0B3DC33F38BF}"/>
                    </a:ext>
                  </a:extLst>
                </p14:cNvPr>
                <p14:cNvContentPartPr/>
                <p14:nvPr/>
              </p14:nvContentPartPr>
              <p14:xfrm>
                <a:off x="9974480" y="6102200"/>
                <a:ext cx="110880" cy="189000"/>
              </p14:xfrm>
            </p:contentPart>
          </mc:Choice>
          <mc:Fallback xmlns=""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867EF543-B55F-D6EA-6754-0B3DC33F38B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56840" y="6084200"/>
                  <a:ext cx="146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1C625A74-8BF1-14B3-8CD6-AE7B7C285AF6}"/>
                    </a:ext>
                  </a:extLst>
                </p14:cNvPr>
                <p14:cNvContentPartPr/>
                <p14:nvPr/>
              </p14:nvContentPartPr>
              <p14:xfrm>
                <a:off x="10190120" y="6001040"/>
                <a:ext cx="127440" cy="320400"/>
              </p14:xfrm>
            </p:contentPart>
          </mc:Choice>
          <mc:Fallback xmlns=""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1C625A74-8BF1-14B3-8CD6-AE7B7C285AF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172120" y="5983040"/>
                  <a:ext cx="163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EE1581EE-4658-68FB-2CA6-B1219307E3BC}"/>
                    </a:ext>
                  </a:extLst>
                </p14:cNvPr>
                <p14:cNvContentPartPr/>
                <p14:nvPr/>
              </p14:nvContentPartPr>
              <p14:xfrm>
                <a:off x="10360760" y="6322160"/>
                <a:ext cx="65520" cy="103680"/>
              </p14:xfrm>
            </p:contentPart>
          </mc:Choice>
          <mc:Fallback xmlns=""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EE1581EE-4658-68FB-2CA6-B1219307E3B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42760" y="6304160"/>
                  <a:ext cx="1011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DC92829-7F8C-8499-82A3-5D37CAF78401}"/>
              </a:ext>
            </a:extLst>
          </p:cNvPr>
          <p:cNvGrpSpPr/>
          <p:nvPr/>
        </p:nvGrpSpPr>
        <p:grpSpPr>
          <a:xfrm>
            <a:off x="4550554" y="4538486"/>
            <a:ext cx="1015920" cy="741960"/>
            <a:chOff x="6351440" y="4700000"/>
            <a:chExt cx="101592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EC2C8CB4-2764-3A7E-C05E-12A40DF1AEB5}"/>
                    </a:ext>
                  </a:extLst>
                </p14:cNvPr>
                <p14:cNvContentPartPr/>
                <p14:nvPr/>
              </p14:nvContentPartPr>
              <p14:xfrm>
                <a:off x="6694520" y="4921040"/>
                <a:ext cx="33480" cy="423360"/>
              </p14:xfrm>
            </p:contentPart>
          </mc:Choice>
          <mc:Fallback xmlns=""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EC2C8CB4-2764-3A7E-C05E-12A40DF1AEB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76520" y="4903040"/>
                  <a:ext cx="691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2EF908C0-78E5-36B5-C885-E90C7915B979}"/>
                    </a:ext>
                  </a:extLst>
                </p14:cNvPr>
                <p14:cNvContentPartPr/>
                <p14:nvPr/>
              </p14:nvContentPartPr>
              <p14:xfrm>
                <a:off x="6591200" y="5238200"/>
                <a:ext cx="535320" cy="13680"/>
              </p14:xfrm>
            </p:contentPart>
          </mc:Choice>
          <mc:Fallback xmlns=""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2EF908C0-78E5-36B5-C885-E90C7915B9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73560" y="5220200"/>
                  <a:ext cx="570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DA9C0769-92C7-D473-7013-3CD3AB71EC1C}"/>
                    </a:ext>
                  </a:extLst>
                </p14:cNvPr>
                <p14:cNvContentPartPr/>
                <p14:nvPr/>
              </p14:nvContentPartPr>
              <p14:xfrm>
                <a:off x="7162520" y="5179880"/>
                <a:ext cx="79200" cy="108000"/>
              </p14:xfrm>
            </p:contentPart>
          </mc:Choice>
          <mc:Fallback xmlns=""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DA9C0769-92C7-D473-7013-3CD3AB71EC1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44880" y="5162240"/>
                  <a:ext cx="114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E2BCF86D-F581-FAFA-E396-2EEB4C1534A8}"/>
                    </a:ext>
                  </a:extLst>
                </p14:cNvPr>
                <p14:cNvContentPartPr/>
                <p14:nvPr/>
              </p14:nvContentPartPr>
              <p14:xfrm>
                <a:off x="7286000" y="5281760"/>
                <a:ext cx="81360" cy="160200"/>
              </p14:xfrm>
            </p:contentPart>
          </mc:Choice>
          <mc:Fallback xmlns=""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E2BCF86D-F581-FAFA-E396-2EEB4C1534A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268000" y="5264120"/>
                  <a:ext cx="117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DDC7570A-DC31-E637-E2FA-1D2563D0FD35}"/>
                    </a:ext>
                  </a:extLst>
                </p14:cNvPr>
                <p14:cNvContentPartPr/>
                <p14:nvPr/>
              </p14:nvContentPartPr>
              <p14:xfrm>
                <a:off x="7243520" y="5306240"/>
                <a:ext cx="112680" cy="121320"/>
              </p14:xfrm>
            </p:contentPart>
          </mc:Choice>
          <mc:Fallback xmlns=""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DDC7570A-DC31-E637-E2FA-1D2563D0FD3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25880" y="5288600"/>
                  <a:ext cx="148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14F3C843-7FB5-B4A6-DE7B-B53B1E8D41B8}"/>
                    </a:ext>
                  </a:extLst>
                </p14:cNvPr>
                <p14:cNvContentPartPr/>
                <p14:nvPr/>
              </p14:nvContentPartPr>
              <p14:xfrm>
                <a:off x="6643400" y="4883600"/>
                <a:ext cx="143280" cy="93600"/>
              </p14:xfrm>
            </p:contentPart>
          </mc:Choice>
          <mc:Fallback xmlns=""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14F3C843-7FB5-B4A6-DE7B-B53B1E8D41B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25400" y="4865960"/>
                  <a:ext cx="17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CD7467D1-8728-5086-1177-6FBD9A6EF1DF}"/>
                    </a:ext>
                  </a:extLst>
                </p14:cNvPr>
                <p14:cNvContentPartPr/>
                <p14:nvPr/>
              </p14:nvContentPartPr>
              <p14:xfrm>
                <a:off x="6351440" y="4700000"/>
                <a:ext cx="162000" cy="301680"/>
              </p14:xfrm>
            </p:contentPart>
          </mc:Choice>
          <mc:Fallback xmlns=""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CD7467D1-8728-5086-1177-6FBD9A6EF1D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33440" y="4682360"/>
                  <a:ext cx="19764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9295DD61-8CCE-F980-E731-E4323BC46C99}"/>
              </a:ext>
            </a:extLst>
          </p:cNvPr>
          <p:cNvGrpSpPr/>
          <p:nvPr/>
        </p:nvGrpSpPr>
        <p:grpSpPr>
          <a:xfrm>
            <a:off x="433400" y="5388320"/>
            <a:ext cx="6295320" cy="1095480"/>
            <a:chOff x="433400" y="5388320"/>
            <a:chExt cx="6295320" cy="10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FF955361-C1E4-8F47-381C-EF76EE9C5C8D}"/>
                    </a:ext>
                  </a:extLst>
                </p14:cNvPr>
                <p14:cNvContentPartPr/>
                <p14:nvPr/>
              </p14:nvContentPartPr>
              <p14:xfrm>
                <a:off x="433400" y="5388320"/>
                <a:ext cx="100440" cy="1116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FF955361-C1E4-8F47-381C-EF76EE9C5C8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15760" y="5370680"/>
                  <a:ext cx="13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600F6A96-CACE-F02C-7CD7-213AA01BAB85}"/>
                    </a:ext>
                  </a:extLst>
                </p14:cNvPr>
                <p14:cNvContentPartPr/>
                <p14:nvPr/>
              </p14:nvContentPartPr>
              <p14:xfrm>
                <a:off x="685400" y="5406680"/>
                <a:ext cx="112320" cy="57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600F6A96-CACE-F02C-7CD7-213AA01BAB8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67400" y="538904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AC128CA3-1F76-3EBB-D69C-D268597B3985}"/>
                    </a:ext>
                  </a:extLst>
                </p14:cNvPr>
                <p14:cNvContentPartPr/>
                <p14:nvPr/>
              </p14:nvContentPartPr>
              <p14:xfrm>
                <a:off x="903200" y="5423240"/>
                <a:ext cx="76680" cy="28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AC128CA3-1F76-3EBB-D69C-D268597B398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85560" y="5405600"/>
                  <a:ext cx="11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E6A88007-BE36-B4C6-5A5D-F7986901FA16}"/>
                    </a:ext>
                  </a:extLst>
                </p14:cNvPr>
                <p14:cNvContentPartPr/>
                <p14:nvPr/>
              </p14:nvContentPartPr>
              <p14:xfrm>
                <a:off x="1151240" y="5442320"/>
                <a:ext cx="55080" cy="972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E6A88007-BE36-B4C6-5A5D-F7986901FA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3240" y="5424680"/>
                  <a:ext cx="90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4DD49C48-7A84-9E1C-17F3-DB26C5C658A5}"/>
                    </a:ext>
                  </a:extLst>
                </p14:cNvPr>
                <p14:cNvContentPartPr/>
                <p14:nvPr/>
              </p14:nvContentPartPr>
              <p14:xfrm>
                <a:off x="1295960" y="5428640"/>
                <a:ext cx="125640" cy="2232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4DD49C48-7A84-9E1C-17F3-DB26C5C658A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278320" y="5410640"/>
                  <a:ext cx="161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FC51F4CA-6FFD-DB18-1EAF-937B242847CC}"/>
                    </a:ext>
                  </a:extLst>
                </p14:cNvPr>
                <p14:cNvContentPartPr/>
                <p14:nvPr/>
              </p14:nvContentPartPr>
              <p14:xfrm>
                <a:off x="1608440" y="5429720"/>
                <a:ext cx="85320" cy="900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FC51F4CA-6FFD-DB18-1EAF-937B242847C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90800" y="5412080"/>
                  <a:ext cx="120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F36B6D6E-D524-D441-178C-5998DCD1E17D}"/>
                    </a:ext>
                  </a:extLst>
                </p14:cNvPr>
                <p14:cNvContentPartPr/>
                <p14:nvPr/>
              </p14:nvContentPartPr>
              <p14:xfrm>
                <a:off x="1792400" y="5445920"/>
                <a:ext cx="107280" cy="900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F36B6D6E-D524-D441-178C-5998DCD1E17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774400" y="5427920"/>
                  <a:ext cx="14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3661637E-0CEE-4B10-E6FF-FCD5BA125484}"/>
                    </a:ext>
                  </a:extLst>
                </p14:cNvPr>
                <p14:cNvContentPartPr/>
                <p14:nvPr/>
              </p14:nvContentPartPr>
              <p14:xfrm>
                <a:off x="2023520" y="5431160"/>
                <a:ext cx="86400" cy="1152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3661637E-0CEE-4B10-E6FF-FCD5BA12548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05520" y="5413520"/>
                  <a:ext cx="122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3A60CC1E-0F58-0FAB-FFCC-694597098999}"/>
                    </a:ext>
                  </a:extLst>
                </p14:cNvPr>
                <p14:cNvContentPartPr/>
                <p14:nvPr/>
              </p14:nvContentPartPr>
              <p14:xfrm>
                <a:off x="2312240" y="5437280"/>
                <a:ext cx="62280" cy="36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3A60CC1E-0F58-0FAB-FFCC-69459709899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294600" y="5419280"/>
                  <a:ext cx="97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D4E454BC-F34C-AE03-53B1-D8A3D56DAC33}"/>
                    </a:ext>
                  </a:extLst>
                </p14:cNvPr>
                <p14:cNvContentPartPr/>
                <p14:nvPr/>
              </p14:nvContentPartPr>
              <p14:xfrm>
                <a:off x="2545520" y="5445560"/>
                <a:ext cx="87480" cy="360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D4E454BC-F34C-AE03-53B1-D8A3D56DAC3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27880" y="5427920"/>
                  <a:ext cx="123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C479BB22-E8B8-CAA8-BFED-317D7CEFADE5}"/>
                    </a:ext>
                  </a:extLst>
                </p14:cNvPr>
                <p14:cNvContentPartPr/>
                <p14:nvPr/>
              </p14:nvContentPartPr>
              <p14:xfrm>
                <a:off x="2669360" y="5450960"/>
                <a:ext cx="62280" cy="756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C479BB22-E8B8-CAA8-BFED-317D7CEFADE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51720" y="5433320"/>
                  <a:ext cx="97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488B4DF5-67D8-9C6B-2AD9-2D041106A849}"/>
                    </a:ext>
                  </a:extLst>
                </p14:cNvPr>
                <p14:cNvContentPartPr/>
                <p14:nvPr/>
              </p14:nvContentPartPr>
              <p14:xfrm>
                <a:off x="2899400" y="5458880"/>
                <a:ext cx="83520" cy="828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488B4DF5-67D8-9C6B-2AD9-2D041106A84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81400" y="5441240"/>
                  <a:ext cx="119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171B112D-AF39-D511-DE33-DACB9BB4B36B}"/>
                    </a:ext>
                  </a:extLst>
                </p14:cNvPr>
                <p14:cNvContentPartPr/>
                <p14:nvPr/>
              </p14:nvContentPartPr>
              <p14:xfrm>
                <a:off x="3101720" y="5474720"/>
                <a:ext cx="74160" cy="10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171B112D-AF39-D511-DE33-DACB9BB4B36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84080" y="5457080"/>
                  <a:ext cx="109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CF6C4B16-6E94-D2BB-71C6-FB8F41A3163C}"/>
                    </a:ext>
                  </a:extLst>
                </p14:cNvPr>
                <p14:cNvContentPartPr/>
                <p14:nvPr/>
              </p14:nvContentPartPr>
              <p14:xfrm>
                <a:off x="3342920" y="5489480"/>
                <a:ext cx="71640" cy="36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CF6C4B16-6E94-D2BB-71C6-FB8F41A3163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325280" y="5471480"/>
                  <a:ext cx="107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CF771FBE-F08B-AB07-CE2F-A9FF47152D44}"/>
                    </a:ext>
                  </a:extLst>
                </p14:cNvPr>
                <p14:cNvContentPartPr/>
                <p14:nvPr/>
              </p14:nvContentPartPr>
              <p14:xfrm>
                <a:off x="3618320" y="5492720"/>
                <a:ext cx="25560" cy="36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CF771FBE-F08B-AB07-CE2F-A9FF47152D4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600680" y="5474720"/>
                  <a:ext cx="6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CEAC99B-0765-BED6-5C58-F03C116D9788}"/>
                    </a:ext>
                  </a:extLst>
                </p14:cNvPr>
                <p14:cNvContentPartPr/>
                <p14:nvPr/>
              </p14:nvContentPartPr>
              <p14:xfrm>
                <a:off x="3833240" y="5508560"/>
                <a:ext cx="118440" cy="792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CEAC99B-0765-BED6-5C58-F03C116D978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815600" y="5490560"/>
                  <a:ext cx="154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A9701B3D-857E-F919-600C-B1C891ED2EA1}"/>
                    </a:ext>
                  </a:extLst>
                </p14:cNvPr>
                <p14:cNvContentPartPr/>
                <p14:nvPr/>
              </p14:nvContentPartPr>
              <p14:xfrm>
                <a:off x="4061840" y="5524400"/>
                <a:ext cx="49680" cy="900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A9701B3D-857E-F919-600C-B1C891ED2EA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044200" y="5506760"/>
                  <a:ext cx="85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80938E4C-9022-47A0-AF18-AA1D00F00C6D}"/>
                    </a:ext>
                  </a:extLst>
                </p14:cNvPr>
                <p14:cNvContentPartPr/>
                <p14:nvPr/>
              </p14:nvContentPartPr>
              <p14:xfrm>
                <a:off x="631040" y="5537000"/>
                <a:ext cx="52560" cy="94680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80938E4C-9022-47A0-AF18-AA1D00F00C6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13400" y="5519000"/>
                  <a:ext cx="8820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18F4E1DF-9C52-8020-FBE7-74B980965AE8}"/>
                    </a:ext>
                  </a:extLst>
                </p14:cNvPr>
                <p14:cNvContentPartPr/>
                <p14:nvPr/>
              </p14:nvContentPartPr>
              <p14:xfrm>
                <a:off x="939560" y="5873960"/>
                <a:ext cx="168480" cy="3024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18F4E1DF-9C52-8020-FBE7-74B980965AE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21920" y="5856320"/>
                  <a:ext cx="204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7BC0E10F-5BB5-3D60-042B-6632EA9AD2E5}"/>
                    </a:ext>
                  </a:extLst>
                </p14:cNvPr>
                <p14:cNvContentPartPr/>
                <p14:nvPr/>
              </p14:nvContentPartPr>
              <p14:xfrm>
                <a:off x="1110920" y="6205880"/>
                <a:ext cx="120240" cy="1378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7BC0E10F-5BB5-3D60-042B-6632EA9AD2E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93280" y="6187880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C815CF48-6044-E6EE-AEE7-DA4B57C83901}"/>
                    </a:ext>
                  </a:extLst>
                </p14:cNvPr>
                <p14:cNvContentPartPr/>
                <p14:nvPr/>
              </p14:nvContentPartPr>
              <p14:xfrm>
                <a:off x="2471720" y="5529080"/>
                <a:ext cx="60480" cy="51948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C815CF48-6044-E6EE-AEE7-DA4B57C8390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54080" y="5511080"/>
                  <a:ext cx="961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4F15FE5A-1DEB-03D5-B8F4-BEE3B5AB2FCA}"/>
                    </a:ext>
                  </a:extLst>
                </p14:cNvPr>
                <p14:cNvContentPartPr/>
                <p14:nvPr/>
              </p14:nvContentPartPr>
              <p14:xfrm>
                <a:off x="2798960" y="5667680"/>
                <a:ext cx="172080" cy="3135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4F15FE5A-1DEB-03D5-B8F4-BEE3B5AB2FC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81320" y="5650040"/>
                  <a:ext cx="207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5C863FA-B115-E1B7-1473-2F0D7678B92B}"/>
                    </a:ext>
                  </a:extLst>
                </p14:cNvPr>
                <p14:cNvContentPartPr/>
                <p14:nvPr/>
              </p14:nvContentPartPr>
              <p14:xfrm>
                <a:off x="3049160" y="5944520"/>
                <a:ext cx="105840" cy="10476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5C863FA-B115-E1B7-1473-2F0D7678B92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031160" y="5926880"/>
                  <a:ext cx="141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CE94FB63-8486-9E33-86C3-07E6152C2740}"/>
                    </a:ext>
                  </a:extLst>
                </p14:cNvPr>
                <p14:cNvContentPartPr/>
                <p14:nvPr/>
              </p14:nvContentPartPr>
              <p14:xfrm>
                <a:off x="3230960" y="5807360"/>
                <a:ext cx="78480" cy="116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CE94FB63-8486-9E33-86C3-07E6152C274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212960" y="5789360"/>
                  <a:ext cx="11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527ABEC9-3EAF-1087-26AA-26A21C3A5A46}"/>
                    </a:ext>
                  </a:extLst>
                </p14:cNvPr>
                <p14:cNvContentPartPr/>
                <p14:nvPr/>
              </p14:nvContentPartPr>
              <p14:xfrm>
                <a:off x="3459560" y="5702960"/>
                <a:ext cx="156600" cy="297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527ABEC9-3EAF-1087-26AA-26A21C3A5A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41920" y="5684960"/>
                  <a:ext cx="192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B38C374E-B9F3-34AC-9A38-863E7D7E9642}"/>
                    </a:ext>
                  </a:extLst>
                </p14:cNvPr>
                <p14:cNvContentPartPr/>
                <p14:nvPr/>
              </p14:nvContentPartPr>
              <p14:xfrm>
                <a:off x="3706160" y="5974760"/>
                <a:ext cx="83160" cy="7056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B38C374E-B9F3-34AC-9A38-863E7D7E964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88160" y="5957120"/>
                  <a:ext cx="118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C3EB7AA0-F008-BB13-4489-44DFD510BAC0}"/>
                    </a:ext>
                  </a:extLst>
                </p14:cNvPr>
                <p14:cNvContentPartPr/>
                <p14:nvPr/>
              </p14:nvContentPartPr>
              <p14:xfrm>
                <a:off x="3941240" y="5505320"/>
                <a:ext cx="298080" cy="33120"/>
              </p14:xfrm>
            </p:contentPart>
          </mc:Choice>
          <mc:Fallback xmlns=""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C3EB7AA0-F008-BB13-4489-44DFD510BAC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23600" y="5487680"/>
                  <a:ext cx="33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D3F21C66-52C7-0E58-57DD-5DD79C57F771}"/>
                    </a:ext>
                  </a:extLst>
                </p14:cNvPr>
                <p14:cNvContentPartPr/>
                <p14:nvPr/>
              </p14:nvContentPartPr>
              <p14:xfrm>
                <a:off x="4402040" y="5504600"/>
                <a:ext cx="67680" cy="2880"/>
              </p14:xfrm>
            </p:contentPart>
          </mc:Choice>
          <mc:Fallback xmlns=""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D3F21C66-52C7-0E58-57DD-5DD79C57F77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384040" y="5486600"/>
                  <a:ext cx="103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EDB5091D-3C91-3EF6-3BF9-FDC50530C2BC}"/>
                    </a:ext>
                  </a:extLst>
                </p14:cNvPr>
                <p14:cNvContentPartPr/>
                <p14:nvPr/>
              </p14:nvContentPartPr>
              <p14:xfrm>
                <a:off x="4703720" y="5496680"/>
                <a:ext cx="60840" cy="6840"/>
              </p14:xfrm>
            </p:contentPart>
          </mc:Choice>
          <mc:Fallback xmlns=""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EDB5091D-3C91-3EF6-3BF9-FDC50530C2B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686080" y="5478680"/>
                  <a:ext cx="96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92F0FF49-A56D-97F8-823E-B08E2DCEFC0E}"/>
                    </a:ext>
                  </a:extLst>
                </p14:cNvPr>
                <p14:cNvContentPartPr/>
                <p14:nvPr/>
              </p14:nvContentPartPr>
              <p14:xfrm>
                <a:off x="4918640" y="5477600"/>
                <a:ext cx="51840" cy="14400"/>
              </p14:xfrm>
            </p:contentPart>
          </mc:Choice>
          <mc:Fallback xmlns=""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92F0FF49-A56D-97F8-823E-B08E2DCEFC0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901000" y="5459600"/>
                  <a:ext cx="87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D7FC9246-007B-ECCD-3B61-E99FB2C5823C}"/>
                    </a:ext>
                  </a:extLst>
                </p14:cNvPr>
                <p14:cNvContentPartPr/>
                <p14:nvPr/>
              </p14:nvContentPartPr>
              <p14:xfrm>
                <a:off x="5128160" y="5482640"/>
                <a:ext cx="59040" cy="6480"/>
              </p14:xfrm>
            </p:contentPart>
          </mc:Choice>
          <mc:Fallback xmlns=""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D7FC9246-007B-ECCD-3B61-E99FB2C5823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110520" y="5465000"/>
                  <a:ext cx="94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AC3D8706-D58A-CAEA-1934-6A97EF42FEEB}"/>
                    </a:ext>
                  </a:extLst>
                </p14:cNvPr>
                <p14:cNvContentPartPr/>
                <p14:nvPr/>
              </p14:nvContentPartPr>
              <p14:xfrm>
                <a:off x="5511200" y="5480120"/>
                <a:ext cx="34560" cy="6480"/>
              </p14:xfrm>
            </p:contentPart>
          </mc:Choice>
          <mc:Fallback xmlns=""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AC3D8706-D58A-CAEA-1934-6A97EF42FEE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493200" y="5462480"/>
                  <a:ext cx="70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D7692E5D-D194-E2D1-75FF-37E3ECDA9151}"/>
                    </a:ext>
                  </a:extLst>
                </p14:cNvPr>
                <p14:cNvContentPartPr/>
                <p14:nvPr/>
              </p14:nvContentPartPr>
              <p14:xfrm>
                <a:off x="5688320" y="5492720"/>
                <a:ext cx="13680" cy="2520"/>
              </p14:xfrm>
            </p:contentPart>
          </mc:Choice>
          <mc:Fallback xmlns=""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D7692E5D-D194-E2D1-75FF-37E3ECDA915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670680" y="5474720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05EAAFF0-93E3-461B-FD6D-EEA27681CFFB}"/>
                    </a:ext>
                  </a:extLst>
                </p14:cNvPr>
                <p14:cNvContentPartPr/>
                <p14:nvPr/>
              </p14:nvContentPartPr>
              <p14:xfrm>
                <a:off x="5788400" y="5487320"/>
                <a:ext cx="37440" cy="12960"/>
              </p14:xfrm>
            </p:contentPart>
          </mc:Choice>
          <mc:Fallback xmlns=""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05EAAFF0-93E3-461B-FD6D-EEA27681CFF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770760" y="5469680"/>
                  <a:ext cx="73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8836E674-0256-5997-14A3-E517E9AEACE3}"/>
                    </a:ext>
                  </a:extLst>
                </p14:cNvPr>
                <p14:cNvContentPartPr/>
                <p14:nvPr/>
              </p14:nvContentPartPr>
              <p14:xfrm>
                <a:off x="5987480" y="5508560"/>
                <a:ext cx="99720" cy="17640"/>
              </p14:xfrm>
            </p:contentPart>
          </mc:Choice>
          <mc:Fallback xmlns=""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8836E674-0256-5997-14A3-E517E9AEACE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969840" y="5490560"/>
                  <a:ext cx="135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7E69FE6B-2045-3627-D33C-3129742F253C}"/>
                    </a:ext>
                  </a:extLst>
                </p14:cNvPr>
                <p14:cNvContentPartPr/>
                <p14:nvPr/>
              </p14:nvContentPartPr>
              <p14:xfrm>
                <a:off x="6245960" y="5526560"/>
                <a:ext cx="32040" cy="2880"/>
              </p14:xfrm>
            </p:contentPart>
          </mc:Choice>
          <mc:Fallback xmlns=""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7E69FE6B-2045-3627-D33C-3129742F253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227960" y="5508560"/>
                  <a:ext cx="67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B5120B8E-61D5-61ED-1CF4-59E4FC824207}"/>
                    </a:ext>
                  </a:extLst>
                </p14:cNvPr>
                <p14:cNvContentPartPr/>
                <p14:nvPr/>
              </p14:nvContentPartPr>
              <p14:xfrm>
                <a:off x="6375920" y="5534480"/>
                <a:ext cx="78840" cy="4320"/>
              </p14:xfrm>
            </p:contentPart>
          </mc:Choice>
          <mc:Fallback xmlns=""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B5120B8E-61D5-61ED-1CF4-59E4FC82420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357920" y="5516480"/>
                  <a:ext cx="114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7DCE3D4B-27E5-DF80-4B16-69B22A8FB43E}"/>
                    </a:ext>
                  </a:extLst>
                </p14:cNvPr>
                <p14:cNvContentPartPr/>
                <p14:nvPr/>
              </p14:nvContentPartPr>
              <p14:xfrm>
                <a:off x="6542600" y="5556080"/>
                <a:ext cx="60840" cy="360"/>
              </p14:xfrm>
            </p:contentPart>
          </mc:Choice>
          <mc:Fallback xmlns=""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7DCE3D4B-27E5-DF80-4B16-69B22A8FB43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524600" y="5538440"/>
                  <a:ext cx="9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D9575BB4-9AA7-6958-FD14-D78FC168C6A2}"/>
                    </a:ext>
                  </a:extLst>
                </p14:cNvPr>
                <p14:cNvContentPartPr/>
                <p14:nvPr/>
              </p14:nvContentPartPr>
              <p14:xfrm>
                <a:off x="6703160" y="5560760"/>
                <a:ext cx="25560" cy="10800"/>
              </p14:xfrm>
            </p:contentPart>
          </mc:Choice>
          <mc:Fallback xmlns=""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D9575BB4-9AA7-6958-FD14-D78FC168C6A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85520" y="5543120"/>
                  <a:ext cx="61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uppo 238">
            <a:extLst>
              <a:ext uri="{FF2B5EF4-FFF2-40B4-BE49-F238E27FC236}">
                <a16:creationId xmlns:a16="http://schemas.microsoft.com/office/drawing/2014/main" id="{914FA905-234E-3005-9E6E-8C52D5085A03}"/>
              </a:ext>
            </a:extLst>
          </p:cNvPr>
          <p:cNvGrpSpPr/>
          <p:nvPr/>
        </p:nvGrpSpPr>
        <p:grpSpPr>
          <a:xfrm>
            <a:off x="5724680" y="4950560"/>
            <a:ext cx="555120" cy="123120"/>
            <a:chOff x="5724680" y="4950560"/>
            <a:chExt cx="55512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1118E9EA-5EC8-363B-A6FA-7195E5049BE4}"/>
                    </a:ext>
                  </a:extLst>
                </p14:cNvPr>
                <p14:cNvContentPartPr/>
                <p14:nvPr/>
              </p14:nvContentPartPr>
              <p14:xfrm>
                <a:off x="5724680" y="4997360"/>
                <a:ext cx="439560" cy="34560"/>
              </p14:xfrm>
            </p:contentPart>
          </mc:Choice>
          <mc:Fallback xmlns=""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1118E9EA-5EC8-363B-A6FA-7195E5049BE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706680" y="4979360"/>
                  <a:ext cx="475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6" name="Input penna 235">
                  <a:extLst>
                    <a:ext uri="{FF2B5EF4-FFF2-40B4-BE49-F238E27FC236}">
                      <a16:creationId xmlns:a16="http://schemas.microsoft.com/office/drawing/2014/main" id="{A08DE7FF-36BF-05A9-FD5D-17DE3EA2262B}"/>
                    </a:ext>
                  </a:extLst>
                </p14:cNvPr>
                <p14:cNvContentPartPr/>
                <p14:nvPr/>
              </p14:nvContentPartPr>
              <p14:xfrm>
                <a:off x="6173960" y="4950560"/>
                <a:ext cx="105840" cy="123120"/>
              </p14:xfrm>
            </p:contentPart>
          </mc:Choice>
          <mc:Fallback xmlns="">
            <p:pic>
              <p:nvPicPr>
                <p:cNvPr id="236" name="Input penna 235">
                  <a:extLst>
                    <a:ext uri="{FF2B5EF4-FFF2-40B4-BE49-F238E27FC236}">
                      <a16:creationId xmlns:a16="http://schemas.microsoft.com/office/drawing/2014/main" id="{A08DE7FF-36BF-05A9-FD5D-17DE3EA2262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156320" y="4932920"/>
                  <a:ext cx="1414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uppo 237">
            <a:extLst>
              <a:ext uri="{FF2B5EF4-FFF2-40B4-BE49-F238E27FC236}">
                <a16:creationId xmlns:a16="http://schemas.microsoft.com/office/drawing/2014/main" id="{93DD2516-6F7D-A570-E01F-9904FFE40CB3}"/>
              </a:ext>
            </a:extLst>
          </p:cNvPr>
          <p:cNvGrpSpPr/>
          <p:nvPr/>
        </p:nvGrpSpPr>
        <p:grpSpPr>
          <a:xfrm>
            <a:off x="5691200" y="4266560"/>
            <a:ext cx="622080" cy="134640"/>
            <a:chOff x="5691200" y="4266560"/>
            <a:chExt cx="6220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1DD9B6A7-0CB1-7171-9535-64AD8325FD7B}"/>
                    </a:ext>
                  </a:extLst>
                </p14:cNvPr>
                <p14:cNvContentPartPr/>
                <p14:nvPr/>
              </p14:nvContentPartPr>
              <p14:xfrm>
                <a:off x="5691200" y="4323800"/>
                <a:ext cx="544680" cy="66600"/>
              </p14:xfrm>
            </p:contentPart>
          </mc:Choice>
          <mc:Fallback xmlns=""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1DD9B6A7-0CB1-7171-9535-64AD8325FD7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673200" y="4306160"/>
                  <a:ext cx="580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AFCB3FA6-819E-FC1E-A4A0-ABE716C23E9C}"/>
                    </a:ext>
                  </a:extLst>
                </p14:cNvPr>
                <p14:cNvContentPartPr/>
                <p14:nvPr/>
              </p14:nvContentPartPr>
              <p14:xfrm>
                <a:off x="6244520" y="4266560"/>
                <a:ext cx="68760" cy="134640"/>
              </p14:xfrm>
            </p:contentPart>
          </mc:Choice>
          <mc:Fallback xmlns=""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AFCB3FA6-819E-FC1E-A4A0-ABE716C23E9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26880" y="4248920"/>
                  <a:ext cx="1044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94BC64DC-C48A-3ACE-45E8-CD40045FE5FE}"/>
              </a:ext>
            </a:extLst>
          </p:cNvPr>
          <p:cNvGrpSpPr/>
          <p:nvPr/>
        </p:nvGrpSpPr>
        <p:grpSpPr>
          <a:xfrm>
            <a:off x="5630000" y="3650240"/>
            <a:ext cx="788400" cy="501120"/>
            <a:chOff x="5630000" y="3650240"/>
            <a:chExt cx="78840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CD584934-D6EE-30FE-DD74-60AA4412DDA5}"/>
                    </a:ext>
                  </a:extLst>
                </p14:cNvPr>
                <p14:cNvContentPartPr/>
                <p14:nvPr/>
              </p14:nvContentPartPr>
              <p14:xfrm>
                <a:off x="5630000" y="3682280"/>
                <a:ext cx="232200" cy="397440"/>
              </p14:xfrm>
            </p:contentPart>
          </mc:Choice>
          <mc:Fallback xmlns=""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CD584934-D6EE-30FE-DD74-60AA4412DDA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612000" y="3664640"/>
                  <a:ext cx="267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3A777D3E-02D8-A5C6-510E-5F597A5DE9F6}"/>
                    </a:ext>
                  </a:extLst>
                </p14:cNvPr>
                <p14:cNvContentPartPr/>
                <p14:nvPr/>
              </p14:nvContentPartPr>
              <p14:xfrm>
                <a:off x="5876600" y="4103480"/>
                <a:ext cx="34920" cy="47880"/>
              </p14:xfrm>
            </p:contentPart>
          </mc:Choice>
          <mc:Fallback xmlns=""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3A777D3E-02D8-A5C6-510E-5F597A5DE9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858960" y="4085480"/>
                  <a:ext cx="70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D087D130-387D-E20A-5439-2D128A01C454}"/>
                    </a:ext>
                  </a:extLst>
                </p14:cNvPr>
                <p14:cNvContentPartPr/>
                <p14:nvPr/>
              </p14:nvContentPartPr>
              <p14:xfrm>
                <a:off x="5899280" y="3972440"/>
                <a:ext cx="9000" cy="25560"/>
              </p14:xfrm>
            </p:contentPart>
          </mc:Choice>
          <mc:Fallback xmlns=""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D087D130-387D-E20A-5439-2D128A01C45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881280" y="3954800"/>
                  <a:ext cx="44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069E991D-75BC-91CF-90B5-BBFA55ACFE90}"/>
                    </a:ext>
                  </a:extLst>
                </p14:cNvPr>
                <p14:cNvContentPartPr/>
                <p14:nvPr/>
              </p14:nvContentPartPr>
              <p14:xfrm>
                <a:off x="5992880" y="3922400"/>
                <a:ext cx="123480" cy="22680"/>
              </p14:xfrm>
            </p:contentPart>
          </mc:Choice>
          <mc:Fallback xmlns=""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069E991D-75BC-91CF-90B5-BBFA55ACFE9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974880" y="3904400"/>
                  <a:ext cx="15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C3357063-4BD6-F2D0-CDA8-18CB931E4E4C}"/>
                    </a:ext>
                  </a:extLst>
                </p14:cNvPr>
                <p14:cNvContentPartPr/>
                <p14:nvPr/>
              </p14:nvContentPartPr>
              <p14:xfrm>
                <a:off x="6003320" y="3967040"/>
                <a:ext cx="119520" cy="18360"/>
              </p14:xfrm>
            </p:contentPart>
          </mc:Choice>
          <mc:Fallback xmlns=""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C3357063-4BD6-F2D0-CDA8-18CB931E4E4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85680" y="3949400"/>
                  <a:ext cx="155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3B9F10B3-4095-2CD7-5930-3B3825C3F1E1}"/>
                    </a:ext>
                  </a:extLst>
                </p14:cNvPr>
                <p14:cNvContentPartPr/>
                <p14:nvPr/>
              </p14:nvContentPartPr>
              <p14:xfrm>
                <a:off x="6268280" y="3650240"/>
                <a:ext cx="150120" cy="266400"/>
              </p14:xfrm>
            </p:contentPart>
          </mc:Choice>
          <mc:Fallback xmlns=""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3B9F10B3-4095-2CD7-5930-3B3825C3F1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250640" y="3632600"/>
                  <a:ext cx="185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9E7F88CB-FB98-ABD3-3E6C-AA09B1D13772}"/>
                    </a:ext>
                  </a:extLst>
                </p14:cNvPr>
                <p14:cNvContentPartPr/>
                <p14:nvPr/>
              </p14:nvContentPartPr>
              <p14:xfrm>
                <a:off x="6301760" y="4006280"/>
                <a:ext cx="14400" cy="54720"/>
              </p14:xfrm>
            </p:contentPart>
          </mc:Choice>
          <mc:Fallback xmlns=""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9E7F88CB-FB98-ABD3-3E6C-AA09B1D1377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284120" y="3988280"/>
                  <a:ext cx="50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2CA91C56-7CDC-35B0-6541-F2F7D5629DD4}"/>
                    </a:ext>
                  </a:extLst>
                </p14:cNvPr>
                <p14:cNvContentPartPr/>
                <p14:nvPr/>
              </p14:nvContentPartPr>
              <p14:xfrm>
                <a:off x="6271520" y="4053080"/>
                <a:ext cx="54000" cy="18360"/>
              </p14:xfrm>
            </p:contentPart>
          </mc:Choice>
          <mc:Fallback xmlns=""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2CA91C56-7CDC-35B0-6541-F2F7D5629DD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53880" y="4035440"/>
                  <a:ext cx="8964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233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ABFE-9D86-6015-3185-B08B7041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2BE39F-0689-3D15-8811-1D6F04394E4C}"/>
              </a:ext>
            </a:extLst>
          </p:cNvPr>
          <p:cNvSpPr txBox="1"/>
          <p:nvPr/>
        </p:nvSpPr>
        <p:spPr>
          <a:xfrm>
            <a:off x="5398700" y="282103"/>
            <a:ext cx="501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Dispersion</a:t>
            </a:r>
            <a:r>
              <a:rPr lang="it-IT" dirty="0"/>
              <a:t> relation with finite </a:t>
            </a:r>
            <a:r>
              <a:rPr lang="it-IT" dirty="0" err="1"/>
              <a:t>deformation</a:t>
            </a:r>
            <a:r>
              <a:rPr lang="it-IT" dirty="0"/>
              <a:t> </a:t>
            </a:r>
            <a:r>
              <a:rPr lang="it-IT" dirty="0" err="1"/>
              <a:t>radius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C6EA5-4C1B-6B97-0F7A-ACBF844DF8BF}"/>
              </a:ext>
            </a:extLst>
          </p:cNvPr>
          <p:cNvSpPr txBox="1"/>
          <p:nvPr/>
        </p:nvSpPr>
        <p:spPr>
          <a:xfrm>
            <a:off x="5398699" y="789540"/>
            <a:ext cx="598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Back to </a:t>
            </a:r>
            <a:r>
              <a:rPr lang="it-IT" dirty="0" err="1"/>
              <a:t>linearized</a:t>
            </a:r>
            <a:r>
              <a:rPr lang="it-IT" dirty="0"/>
              <a:t>, quasi-</a:t>
            </a:r>
            <a:r>
              <a:rPr lang="it-IT" dirty="0" err="1"/>
              <a:t>geostrophic</a:t>
            </a:r>
            <a:r>
              <a:rPr lang="it-IT" dirty="0"/>
              <a:t>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Let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f 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vary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i="1" dirty="0">
                <a:sym typeface="Wingdings" panose="05000000000000000000" pitchFamily="2" charset="2"/>
              </a:rPr>
              <a:t>y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89EE4B-B7AD-F068-CF4E-02F2705EB0AF}"/>
                  </a:ext>
                </a:extLst>
              </p:cNvPr>
              <p:cNvSpPr txBox="1"/>
              <p:nvPr/>
            </p:nvSpPr>
            <p:spPr>
              <a:xfrm>
                <a:off x="0" y="136188"/>
                <a:ext cx="4207213" cy="399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400" b="0" dirty="0">
                    <a:sym typeface="Wingdings" panose="05000000000000000000" pitchFamily="2" charset="2"/>
                  </a:rPr>
                  <a:t> 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𝜕𝜁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𝐻𝑣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𝜕𝜂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400" dirty="0"/>
                  <a:t>   d)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89EE4B-B7AD-F068-CF4E-02F2705EB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188"/>
                <a:ext cx="4207213" cy="3996607"/>
              </a:xfrm>
              <a:prstGeom prst="rect">
                <a:avLst/>
              </a:prstGeom>
              <a:blipFill>
                <a:blip r:embed="rId3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6BA361-0C20-2AF0-7450-31E85EF79D9B}"/>
              </a:ext>
            </a:extLst>
          </p:cNvPr>
          <p:cNvSpPr txBox="1"/>
          <p:nvPr/>
        </p:nvSpPr>
        <p:spPr>
          <a:xfrm>
            <a:off x="5398699" y="1516508"/>
            <a:ext cx="6592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 the departure from strict </a:t>
            </a:r>
            <a:r>
              <a:rPr lang="en-US" dirty="0" err="1"/>
              <a:t>geostrophy</a:t>
            </a:r>
            <a:r>
              <a:rPr lang="en-US" dirty="0"/>
              <a:t> determines the evolution </a:t>
            </a:r>
          </a:p>
          <a:p>
            <a:r>
              <a:rPr lang="en-US" dirty="0"/>
              <a:t>of the flow described by d). We can therefore use the geostrophic</a:t>
            </a:r>
          </a:p>
          <a:p>
            <a:r>
              <a:rPr lang="en-US" dirty="0"/>
              <a:t> relations for velocity everywhere except in the </a:t>
            </a:r>
          </a:p>
          <a:p>
            <a:r>
              <a:rPr lang="en-US" dirty="0"/>
              <a:t>horizontal divergence term in the vorticity equation. “ (Kundu)</a:t>
            </a:r>
          </a:p>
          <a:p>
            <a:r>
              <a:rPr lang="en-US" b="1" dirty="0"/>
              <a:t>NB: this is not valid close to the Equator,</a:t>
            </a:r>
          </a:p>
          <a:p>
            <a:r>
              <a:rPr lang="en-US" b="1" dirty="0"/>
              <a:t> where we are far from geostrophic equilibrium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A841EF3-80E5-B6E7-C4D1-AE84563B8117}"/>
                  </a:ext>
                </a:extLst>
              </p:cNvPr>
              <p:cNvSpPr txBox="1"/>
              <p:nvPr/>
            </p:nvSpPr>
            <p:spPr>
              <a:xfrm>
                <a:off x="8476319" y="3540762"/>
                <a:ext cx="1381468" cy="66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A841EF3-80E5-B6E7-C4D1-AE84563B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19" y="3540762"/>
                <a:ext cx="1381468" cy="66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14AFA4-45E8-D0B9-8E25-B4D90CCF9A6D}"/>
                  </a:ext>
                </a:extLst>
              </p:cNvPr>
              <p:cNvSpPr txBox="1"/>
              <p:nvPr/>
            </p:nvSpPr>
            <p:spPr>
              <a:xfrm>
                <a:off x="8273699" y="4208381"/>
                <a:ext cx="1578830" cy="667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14AFA4-45E8-D0B9-8E25-B4D90CCF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99" y="4208381"/>
                <a:ext cx="1578830" cy="667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E8C51D-149B-59BD-EDFE-270FDE5A3396}"/>
              </a:ext>
            </a:extLst>
          </p:cNvPr>
          <p:cNvSpPr txBox="1"/>
          <p:nvPr/>
        </p:nvSpPr>
        <p:spPr>
          <a:xfrm>
            <a:off x="5299889" y="3987473"/>
            <a:ext cx="297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POTENTIAL FLOW ANALYSIS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319C771-8150-9053-67A6-E05C339AE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74" y="5070342"/>
            <a:ext cx="48482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8061816-2F48-2183-AD34-AAB8BC9846A3}"/>
                  </a:ext>
                </a:extLst>
              </p:cNvPr>
              <p:cNvSpPr txBox="1"/>
              <p:nvPr/>
            </p:nvSpPr>
            <p:spPr>
              <a:xfrm>
                <a:off x="9961597" y="3874571"/>
                <a:ext cx="1578830" cy="67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8061816-2F48-2183-AD34-AAB8BC98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597" y="3874571"/>
                <a:ext cx="1578830" cy="673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BA19D4-4BC0-07B2-401B-A3AC036F9AC8}"/>
              </a:ext>
            </a:extLst>
          </p:cNvPr>
          <p:cNvSpPr txBox="1"/>
          <p:nvPr/>
        </p:nvSpPr>
        <p:spPr>
          <a:xfrm>
            <a:off x="0" y="5361926"/>
            <a:ext cx="39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ym typeface="Wingdings" panose="05000000000000000000" pitchFamily="2" charset="2"/>
              </a:rPr>
              <a:t></a:t>
            </a:r>
            <a:endParaRPr lang="it-IT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484A38-879D-595E-DE8E-C3DAF50268BF}"/>
              </a:ext>
            </a:extLst>
          </p:cNvPr>
          <p:cNvSpPr txBox="1"/>
          <p:nvPr/>
        </p:nvSpPr>
        <p:spPr>
          <a:xfrm>
            <a:off x="5930735" y="5361926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apply</a:t>
            </a:r>
            <a:r>
              <a:rPr lang="it-IT" dirty="0"/>
              <a:t> Fourier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2CDA85F3-2F22-3BA5-1763-4EA76A4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52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4258-6AD1-1B6D-BF20-222700C0E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3622D305-C6F0-6979-C0F2-02726AE5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4" y="93842"/>
            <a:ext cx="4848225" cy="9525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6B4D50-A465-5DDA-81CC-EB24F575F583}"/>
              </a:ext>
            </a:extLst>
          </p:cNvPr>
          <p:cNvSpPr txBox="1"/>
          <p:nvPr/>
        </p:nvSpPr>
        <p:spPr>
          <a:xfrm>
            <a:off x="0" y="385426"/>
            <a:ext cx="39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ym typeface="Wingdings" panose="05000000000000000000" pitchFamily="2" charset="2"/>
              </a:rPr>
              <a:t></a:t>
            </a:r>
            <a:endParaRPr lang="it-IT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D6BBFA-B9A1-6701-A252-8485C573E191}"/>
              </a:ext>
            </a:extLst>
          </p:cNvPr>
          <p:cNvSpPr txBox="1"/>
          <p:nvPr/>
        </p:nvSpPr>
        <p:spPr>
          <a:xfrm>
            <a:off x="7088975" y="462637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apply</a:t>
            </a:r>
            <a:r>
              <a:rPr lang="it-IT" dirty="0"/>
              <a:t>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C7C3B5-2F30-9C17-193C-4114317A60B6}"/>
                  </a:ext>
                </a:extLst>
              </p:cNvPr>
              <p:cNvSpPr txBox="1"/>
              <p:nvPr/>
            </p:nvSpPr>
            <p:spPr>
              <a:xfrm>
                <a:off x="309124" y="1518087"/>
                <a:ext cx="5497659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C7C3B5-2F30-9C17-193C-4114317A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4" y="1518087"/>
                <a:ext cx="5497659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0B2A1-E7CB-08DE-B154-3502FEAD207D}"/>
              </a:ext>
            </a:extLst>
          </p:cNvPr>
          <p:cNvSpPr txBox="1"/>
          <p:nvPr/>
        </p:nvSpPr>
        <p:spPr>
          <a:xfrm>
            <a:off x="7079984" y="1744367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4956D7-C52F-502C-1FF5-2BD5376C7D22}"/>
                  </a:ext>
                </a:extLst>
              </p:cNvPr>
              <p:cNvSpPr txBox="1"/>
              <p:nvPr/>
            </p:nvSpPr>
            <p:spPr>
              <a:xfrm>
                <a:off x="222122" y="2793552"/>
                <a:ext cx="6157070" cy="11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4956D7-C52F-502C-1FF5-2BD5376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2" y="2793552"/>
                <a:ext cx="6157070" cy="1132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590D73-511F-D39C-F693-38665F13B472}"/>
                  </a:ext>
                </a:extLst>
              </p:cNvPr>
              <p:cNvSpPr txBox="1"/>
              <p:nvPr/>
            </p:nvSpPr>
            <p:spPr>
              <a:xfrm>
                <a:off x="7747343" y="2509692"/>
                <a:ext cx="3232039" cy="112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With: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solidFill>
                      <a:srgbClr val="00B0F0"/>
                    </a:solidFill>
                  </a:rPr>
                  <a:t>Doppler shift of background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590D73-511F-D39C-F693-38665F13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43" y="2509692"/>
                <a:ext cx="3232039" cy="1121717"/>
              </a:xfrm>
              <a:prstGeom prst="rect">
                <a:avLst/>
              </a:prstGeom>
              <a:blipFill>
                <a:blip r:embed="rId6"/>
                <a:stretch>
                  <a:fillRect l="-1698" t="-2717" r="-755" b="-8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53E14CE-91A1-ED88-1D0F-86EF81F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17242E-02CB-E0A5-6D61-56708C9AA78E}"/>
              </a:ext>
            </a:extLst>
          </p:cNvPr>
          <p:cNvSpPr txBox="1"/>
          <p:nvPr/>
        </p:nvSpPr>
        <p:spPr>
          <a:xfrm>
            <a:off x="4680388" y="32512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Topographic</a:t>
            </a:r>
            <a:r>
              <a:rPr lang="it-IT" dirty="0"/>
              <a:t>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6BAE05-7477-66D7-C427-9CF2FEF5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44" y="768849"/>
            <a:ext cx="4057650" cy="35623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9B38191-021F-99F2-B640-81E7CA2E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7" y="1865414"/>
            <a:ext cx="3958749" cy="8810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D6EAD-539B-4DDA-FD0A-3DFE864E7194}"/>
              </a:ext>
            </a:extLst>
          </p:cNvPr>
          <p:cNvSpPr txBox="1"/>
          <p:nvPr/>
        </p:nvSpPr>
        <p:spPr>
          <a:xfrm>
            <a:off x="729254" y="897357"/>
            <a:ext cx="503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Keeping the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linearized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budget,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i="1" dirty="0" err="1"/>
              <a:t>mean</a:t>
            </a:r>
            <a:r>
              <a:rPr lang="it-IT" i="1" dirty="0"/>
              <a:t> </a:t>
            </a:r>
            <a:r>
              <a:rPr lang="it-IT" i="1" dirty="0" err="1"/>
              <a:t>depth</a:t>
            </a:r>
            <a:r>
              <a:rPr lang="it-IT" dirty="0"/>
              <a:t> to </a:t>
            </a:r>
            <a:r>
              <a:rPr lang="it-IT" dirty="0" err="1"/>
              <a:t>vary</a:t>
            </a:r>
            <a:r>
              <a:rPr lang="it-IT" dirty="0"/>
              <a:t> with </a:t>
            </a:r>
            <a:r>
              <a:rPr lang="it-IT" i="1" dirty="0"/>
              <a:t>y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06CE01-60D4-9E4B-BD95-32FEF1D6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4" y="2821723"/>
            <a:ext cx="4443881" cy="1091249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B33192D-88A9-8A20-DFF8-A7DA8FAC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FA5E-838E-32B8-8713-B73C25D56A87}"/>
              </a:ext>
            </a:extLst>
          </p:cNvPr>
          <p:cNvSpPr txBox="1"/>
          <p:nvPr/>
        </p:nvSpPr>
        <p:spPr>
          <a:xfrm>
            <a:off x="934065" y="4827639"/>
            <a:ext cx="45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Basically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tank </a:t>
            </a:r>
            <a:r>
              <a:rPr lang="it-IT" dirty="0" err="1"/>
              <a:t>experiment</a:t>
            </a:r>
            <a:r>
              <a:rPr lang="it-IT" dirty="0"/>
              <a:t> works like </a:t>
            </a:r>
            <a:r>
              <a:rPr lang="it-IT" dirty="0" err="1"/>
              <a:t>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95877-1971-33B8-FE68-E7A0649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65051B-B351-DFC5-652F-A06CA6C0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19" y="62833"/>
            <a:ext cx="3224521" cy="2954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F1630-E497-EF98-6084-3F625D77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C28101-9348-873E-0191-F62A2A2AB6AF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99993C-E514-EF9F-4C86-2361BD9A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89" y="3186945"/>
            <a:ext cx="5600700" cy="1143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13713-FCB6-D4DF-327E-9D4EB6738AB4}"/>
              </a:ext>
            </a:extLst>
          </p:cNvPr>
          <p:cNvSpPr txBox="1"/>
          <p:nvPr/>
        </p:nvSpPr>
        <p:spPr>
          <a:xfrm>
            <a:off x="1713829" y="2791138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/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bottom </a:t>
                </a:r>
                <a:r>
                  <a:rPr lang="it-IT" sz="1400" i="1" dirty="0" err="1"/>
                  <a:t>boundary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 - </a:t>
                </a:r>
                <a:r>
                  <a:rPr lang="it-IT" sz="1400" i="1" dirty="0" err="1"/>
                  <a:t>plane</a:t>
                </a:r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blipFill>
                <a:blip r:embed="rId6"/>
                <a:stretch>
                  <a:fillRect l="-506" t="-1047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5FCC4C9-E39F-6E73-8D4E-43ECCD96F8D1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58769-99CE-8A8C-BCEF-3F203DEC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9" y="4571692"/>
            <a:ext cx="7677150" cy="196215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454143-ABEE-EAFC-100B-DF11DF50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77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37D2-D7A7-8DF4-FA2E-2465178F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E3DA44B-768F-B304-CC29-95A6E442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0"/>
            <a:ext cx="7038975" cy="363855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19D1213-9BD1-FC55-49FD-FA2425006642}"/>
              </a:ext>
            </a:extLst>
          </p:cNvPr>
          <p:cNvCxnSpPr>
            <a:cxnSpLocks/>
          </p:cNvCxnSpPr>
          <p:nvPr/>
        </p:nvCxnSpPr>
        <p:spPr>
          <a:xfrm>
            <a:off x="5933440" y="1107440"/>
            <a:ext cx="0" cy="517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E1532FC-2976-4670-5278-A67B7C14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38550"/>
            <a:ext cx="5342093" cy="17437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84D3E5-B904-2357-C8CB-5D3C0936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471400"/>
            <a:ext cx="5451008" cy="99036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6F816E-C50C-AD37-DBA7-8FAA0A9801A7}"/>
              </a:ext>
            </a:extLst>
          </p:cNvPr>
          <p:cNvSpPr txBox="1"/>
          <p:nvPr/>
        </p:nvSpPr>
        <p:spPr>
          <a:xfrm>
            <a:off x="198642" y="294640"/>
            <a:ext cx="2675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perspective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But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B939B32-A45D-0870-17A2-9A965AFEE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054" y="3278538"/>
            <a:ext cx="5040906" cy="199100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7A2379-C39D-1C73-8DB6-D1A7225A4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061" y="5269547"/>
            <a:ext cx="5451008" cy="1360727"/>
          </a:xfrm>
          <a:prstGeom prst="rect">
            <a:avLst/>
          </a:prstGeom>
        </p:spPr>
      </p:pic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8C32CB99-59A3-CA6E-0F13-27FDD6C5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07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639068A-D297-5526-1106-90391AAC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21</a:t>
            </a:fld>
            <a:endParaRPr lang="it-IT"/>
          </a:p>
        </p:txBody>
      </p:sp>
      <p:pic>
        <p:nvPicPr>
          <p:cNvPr id="4" name="Immagine 3" descr="Immagine che contiene testo, mappa, schermata, Notizie&#10;&#10;Il contenuto generato dall'IA potrebbe non essere corretto.">
            <a:extLst>
              <a:ext uri="{FF2B5EF4-FFF2-40B4-BE49-F238E27FC236}">
                <a16:creationId xmlns:a16="http://schemas.microsoft.com/office/drawing/2014/main" id="{942A8D6B-7C61-B09D-2EB2-03FC74F4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42" y="1051079"/>
            <a:ext cx="5644516" cy="50278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B36571-2AF0-581A-D9C3-DACD0A1E8576}"/>
              </a:ext>
            </a:extLst>
          </p:cNvPr>
          <p:cNvSpPr txBox="1"/>
          <p:nvPr/>
        </p:nvSpPr>
        <p:spPr>
          <a:xfrm>
            <a:off x="8451787" y="3429000"/>
            <a:ext cx="2902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Previsione di come Andre </a:t>
            </a:r>
          </a:p>
          <a:p>
            <a:r>
              <a:rPr lang="it-IT" dirty="0"/>
              <a:t>Difenderà la sua tesi di PhD</a:t>
            </a:r>
          </a:p>
          <a:p>
            <a:r>
              <a:rPr lang="it-IT" dirty="0">
                <a:sym typeface="Wingdings" panose="05000000000000000000" pitchFamily="2" charset="2"/>
              </a:rPr>
              <a:t>:) XD LOL VIVALABBRUZZO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867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/>
              <p:nvPr/>
            </p:nvSpPr>
            <p:spPr>
              <a:xfrm>
                <a:off x="1159789" y="1025610"/>
                <a:ext cx="3993273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89" y="1025610"/>
                <a:ext cx="3993273" cy="1073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CC506A-E223-B07A-BC94-5FE96AC3EF64}"/>
              </a:ext>
            </a:extLst>
          </p:cNvPr>
          <p:cNvSpPr txBox="1"/>
          <p:nvPr/>
        </p:nvSpPr>
        <p:spPr>
          <a:xfrm>
            <a:off x="1767441" y="169140"/>
            <a:ext cx="1963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But </a:t>
            </a:r>
            <a:r>
              <a:rPr lang="it-IT" sz="2800" b="1" dirty="0" err="1"/>
              <a:t>wait</a:t>
            </a:r>
            <a:r>
              <a:rPr lang="it-IT" sz="2800" b="1" dirty="0"/>
              <a:t>…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D23BC-B145-AD05-4D68-A945F4E406BE}"/>
              </a:ext>
            </a:extLst>
          </p:cNvPr>
          <p:cNvSpPr txBox="1"/>
          <p:nvPr/>
        </p:nvSpPr>
        <p:spPr>
          <a:xfrm>
            <a:off x="4029487" y="169140"/>
            <a:ext cx="732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What’s</a:t>
            </a:r>
            <a:r>
              <a:rPr lang="it-IT" sz="2800" b="1" dirty="0"/>
              <a:t> </a:t>
            </a:r>
            <a:r>
              <a:rPr lang="it-IT" sz="2800" b="1" dirty="0" err="1"/>
              <a:t>going</a:t>
            </a:r>
            <a:r>
              <a:rPr lang="it-IT" sz="2800" b="1" dirty="0"/>
              <a:t> on in the </a:t>
            </a:r>
            <a:r>
              <a:rPr lang="it-IT" sz="2800" b="1" dirty="0" err="1"/>
              <a:t>meridional</a:t>
            </a:r>
            <a:r>
              <a:rPr lang="it-IT" sz="2800" b="1" dirty="0"/>
              <a:t> </a:t>
            </a:r>
            <a:r>
              <a:rPr lang="it-IT" sz="2800" b="1" dirty="0" err="1"/>
              <a:t>direction</a:t>
            </a:r>
            <a:r>
              <a:rPr lang="it-IT" sz="2800" b="1" dirty="0"/>
              <a:t>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8A879C-E8E2-0E24-278E-E05A76BE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22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B340A3-6D73-D1BE-3A1D-6A976B1AA7B1}"/>
              </a:ext>
            </a:extLst>
          </p:cNvPr>
          <p:cNvSpPr txBox="1"/>
          <p:nvPr/>
        </p:nvSpPr>
        <p:spPr>
          <a:xfrm>
            <a:off x="5715468" y="1193220"/>
            <a:ext cx="616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sign</a:t>
            </a:r>
            <a:r>
              <a:rPr lang="it-IT" dirty="0"/>
              <a:t> </a:t>
            </a:r>
            <a:r>
              <a:rPr lang="it-IT" dirty="0" err="1"/>
              <a:t>ambiguity</a:t>
            </a:r>
            <a:r>
              <a:rPr lang="it-IT" dirty="0"/>
              <a:t>!</a:t>
            </a:r>
          </a:p>
          <a:p>
            <a:r>
              <a:rPr lang="it-IT" dirty="0" err="1"/>
              <a:t>This</a:t>
            </a:r>
            <a:r>
              <a:rPr lang="it-IT" dirty="0"/>
              <a:t> must be </a:t>
            </a:r>
            <a:r>
              <a:rPr lang="it-IT" dirty="0" err="1"/>
              <a:t>settled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energy </a:t>
            </a:r>
            <a:r>
              <a:rPr lang="it-IT" dirty="0" err="1"/>
              <a:t>propagates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0BFDDD-6982-5981-E141-D8046F07F665}"/>
                  </a:ext>
                </a:extLst>
              </p:cNvPr>
              <p:cNvSpPr txBox="1"/>
              <p:nvPr/>
            </p:nvSpPr>
            <p:spPr>
              <a:xfrm>
                <a:off x="1033760" y="3638948"/>
                <a:ext cx="6096000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𝑈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 sz="3200" dirty="0"/>
                  <a:t> </a:t>
                </a:r>
                <a:endParaRPr lang="en-GB" sz="32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0BFDDD-6982-5981-E141-D8046F07F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60" y="3638948"/>
                <a:ext cx="6096000" cy="860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C3977F-5422-23F9-8F40-68C6A63ABC8B}"/>
              </a:ext>
            </a:extLst>
          </p:cNvPr>
          <p:cNvSpPr txBox="1"/>
          <p:nvPr/>
        </p:nvSpPr>
        <p:spPr>
          <a:xfrm>
            <a:off x="342993" y="378552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46DED9-23DE-F373-1454-C1781F38351E}"/>
              </a:ext>
            </a:extLst>
          </p:cNvPr>
          <p:cNvSpPr txBox="1"/>
          <p:nvPr/>
        </p:nvSpPr>
        <p:spPr>
          <a:xfrm>
            <a:off x="6482048" y="3939414"/>
            <a:ext cx="279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drag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CF49E35-8022-D701-9FB9-4A386F87A1F3}"/>
                  </a:ext>
                </a:extLst>
              </p:cNvPr>
              <p:cNvSpPr txBox="1"/>
              <p:nvPr/>
            </p:nvSpPr>
            <p:spPr>
              <a:xfrm>
                <a:off x="585507" y="5357067"/>
                <a:ext cx="7293027" cy="1035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𝑖𝑟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≔ 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𝑖𝑟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CF49E35-8022-D701-9FB9-4A386F87A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7" y="5357067"/>
                <a:ext cx="7293027" cy="1035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C3988B-EF88-C198-D2F4-C000BCD88800}"/>
              </a:ext>
            </a:extLst>
          </p:cNvPr>
          <p:cNvSpPr txBox="1"/>
          <p:nvPr/>
        </p:nvSpPr>
        <p:spPr>
          <a:xfrm>
            <a:off x="344129" y="570181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CBFB9A-BF3E-5E1B-71BB-2BFDE38FDE72}"/>
              </a:ext>
            </a:extLst>
          </p:cNvPr>
          <p:cNvSpPr txBox="1"/>
          <p:nvPr/>
        </p:nvSpPr>
        <p:spPr>
          <a:xfrm>
            <a:off x="887543" y="4731392"/>
            <a:ext cx="4827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Wavy </a:t>
            </a:r>
            <a:r>
              <a:rPr lang="it-IT" sz="2400" dirty="0" err="1"/>
              <a:t>solution</a:t>
            </a:r>
            <a:r>
              <a:rPr lang="it-IT" sz="2400" dirty="0"/>
              <a:t> for the flow </a:t>
            </a:r>
            <a:r>
              <a:rPr lang="it-IT" sz="2400" dirty="0" err="1"/>
              <a:t>potential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31D2848-BC98-DCCF-11C9-289D5F5E0F2C}"/>
                  </a:ext>
                </a:extLst>
              </p:cNvPr>
              <p:cNvSpPr txBox="1"/>
              <p:nvPr/>
            </p:nvSpPr>
            <p:spPr>
              <a:xfrm>
                <a:off x="6579132" y="4686092"/>
                <a:ext cx="3261086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𝑙𝑦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31D2848-BC98-DCCF-11C9-289D5F5E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32" y="4686092"/>
                <a:ext cx="3261086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65AEDD50-E5EE-12C4-6DA4-8EC63E498531}"/>
                  </a:ext>
                </a:extLst>
              </p14:cNvPr>
              <p14:cNvContentPartPr/>
              <p14:nvPr/>
            </p14:nvContentPartPr>
            <p14:xfrm>
              <a:off x="5893045" y="6138979"/>
              <a:ext cx="1603480" cy="385497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65AEDD50-E5EE-12C4-6DA4-8EC63E4985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5041" y="6121325"/>
                <a:ext cx="1639129" cy="421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3130E7AC-12F4-CC03-1475-278BB142B309}"/>
                  </a:ext>
                </a:extLst>
              </p14:cNvPr>
              <p14:cNvContentPartPr/>
              <p14:nvPr/>
            </p14:nvContentPartPr>
            <p14:xfrm>
              <a:off x="7129760" y="5736200"/>
              <a:ext cx="1435680" cy="82836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3130E7AC-12F4-CC03-1475-278BB142B3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1760" y="5718560"/>
                <a:ext cx="14713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7AFEC504-BAF6-D9F8-3B4F-9B602F4159E4}"/>
                  </a:ext>
                </a:extLst>
              </p14:cNvPr>
              <p14:cNvContentPartPr/>
              <p14:nvPr/>
            </p14:nvContentPartPr>
            <p14:xfrm>
              <a:off x="8519360" y="5677160"/>
              <a:ext cx="108360" cy="15948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7AFEC504-BAF6-D9F8-3B4F-9B602F4159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1720" y="5659160"/>
                <a:ext cx="1440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1828474D-40FA-5DB0-42E5-06ACCFA0CC7B}"/>
              </a:ext>
            </a:extLst>
          </p:cNvPr>
          <p:cNvGrpSpPr/>
          <p:nvPr/>
        </p:nvGrpSpPr>
        <p:grpSpPr>
          <a:xfrm>
            <a:off x="9079520" y="5191160"/>
            <a:ext cx="1274040" cy="644760"/>
            <a:chOff x="9079520" y="5191160"/>
            <a:chExt cx="127404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0817BEA9-6216-4EB5-DE24-9F4A34516940}"/>
                    </a:ext>
                  </a:extLst>
                </p14:cNvPr>
                <p14:cNvContentPartPr/>
                <p14:nvPr/>
              </p14:nvContentPartPr>
              <p14:xfrm>
                <a:off x="9079520" y="5594000"/>
                <a:ext cx="324720" cy="24192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0817BEA9-6216-4EB5-DE24-9F4A345169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61880" y="5576000"/>
                  <a:ext cx="360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780F084C-B754-2AB1-00BE-746CEB49CD21}"/>
                    </a:ext>
                  </a:extLst>
                </p14:cNvPr>
                <p14:cNvContentPartPr/>
                <p14:nvPr/>
              </p14:nvContentPartPr>
              <p14:xfrm>
                <a:off x="9261680" y="5413280"/>
                <a:ext cx="265320" cy="3744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780F084C-B754-2AB1-00BE-746CEB49CD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3680" y="5395640"/>
                  <a:ext cx="300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99A2AAE-8E1E-F33B-E92C-FBEFEE194249}"/>
                    </a:ext>
                  </a:extLst>
                </p14:cNvPr>
                <p14:cNvContentPartPr/>
                <p14:nvPr/>
              </p14:nvContentPartPr>
              <p14:xfrm>
                <a:off x="9582440" y="5342000"/>
                <a:ext cx="29520" cy="15660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99A2AAE-8E1E-F33B-E92C-FBEFEE1942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64800" y="5324000"/>
                  <a:ext cx="65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78E8BB45-93B8-9BAB-D889-529215A94967}"/>
                    </a:ext>
                  </a:extLst>
                </p14:cNvPr>
                <p14:cNvContentPartPr/>
                <p14:nvPr/>
              </p14:nvContentPartPr>
              <p14:xfrm>
                <a:off x="9642560" y="5191160"/>
                <a:ext cx="6120" cy="2808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78E8BB45-93B8-9BAB-D889-529215A94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24560" y="5173520"/>
                  <a:ext cx="4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7DD4F990-CC76-451E-A209-C1414F1EE22D}"/>
                    </a:ext>
                  </a:extLst>
                </p14:cNvPr>
                <p14:cNvContentPartPr/>
                <p14:nvPr/>
              </p14:nvContentPartPr>
              <p14:xfrm>
                <a:off x="9701960" y="5312120"/>
                <a:ext cx="267480" cy="16452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7DD4F990-CC76-451E-A209-C1414F1EE2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84320" y="5294480"/>
                  <a:ext cx="303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B97156C-E433-BF2B-8BF8-5AC652A6D643}"/>
                    </a:ext>
                  </a:extLst>
                </p14:cNvPr>
                <p14:cNvContentPartPr/>
                <p14:nvPr/>
              </p14:nvContentPartPr>
              <p14:xfrm>
                <a:off x="9999680" y="5536760"/>
                <a:ext cx="7920" cy="10440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B97156C-E433-BF2B-8BF8-5AC652A6D6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1680" y="5519120"/>
                  <a:ext cx="43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5760373E-6B92-C0EE-F1CE-79FECEEF9BCD}"/>
                    </a:ext>
                  </a:extLst>
                </p14:cNvPr>
                <p14:cNvContentPartPr/>
                <p14:nvPr/>
              </p14:nvContentPartPr>
              <p14:xfrm>
                <a:off x="9994280" y="5448920"/>
                <a:ext cx="146160" cy="2354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5760373E-6B92-C0EE-F1CE-79FECEEF9B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6640" y="5430920"/>
                  <a:ext cx="181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908614D-0F9C-C9BE-1D2F-CD7D776CD28D}"/>
                    </a:ext>
                  </a:extLst>
                </p14:cNvPr>
                <p14:cNvContentPartPr/>
                <p14:nvPr/>
              </p14:nvContentPartPr>
              <p14:xfrm>
                <a:off x="10178960" y="5191880"/>
                <a:ext cx="174600" cy="28836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908614D-0F9C-C9BE-1D2F-CD7D776CD2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61320" y="5173880"/>
                  <a:ext cx="210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2B615F9-92D4-01B6-2634-20EAB955CBCF}"/>
                    </a:ext>
                  </a:extLst>
                </p14:cNvPr>
                <p14:cNvContentPartPr/>
                <p14:nvPr/>
              </p14:nvContentPartPr>
              <p14:xfrm>
                <a:off x="10093280" y="5290880"/>
                <a:ext cx="253440" cy="288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2B615F9-92D4-01B6-2634-20EAB955CB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5280" y="5273240"/>
                  <a:ext cx="2890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73071414-CED7-753E-2D75-BDC708F603EA}"/>
                  </a:ext>
                </a:extLst>
              </p14:cNvPr>
              <p14:cNvContentPartPr/>
              <p14:nvPr/>
            </p14:nvContentPartPr>
            <p14:xfrm>
              <a:off x="10605226" y="5604304"/>
              <a:ext cx="339480" cy="22572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73071414-CED7-753E-2D75-BDC708F603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7586" y="5586664"/>
                <a:ext cx="37512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E520416F-E920-AB57-65BD-1C17F23CD533}"/>
              </a:ext>
            </a:extLst>
          </p:cNvPr>
          <p:cNvGrpSpPr/>
          <p:nvPr/>
        </p:nvGrpSpPr>
        <p:grpSpPr>
          <a:xfrm>
            <a:off x="10880960" y="5195120"/>
            <a:ext cx="710640" cy="294120"/>
            <a:chOff x="10880960" y="5195120"/>
            <a:chExt cx="7106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DED4B9E0-FF56-6B6D-2FB2-74A95B1237C1}"/>
                    </a:ext>
                  </a:extLst>
                </p14:cNvPr>
                <p14:cNvContentPartPr/>
                <p14:nvPr/>
              </p14:nvContentPartPr>
              <p14:xfrm>
                <a:off x="10880960" y="5453240"/>
                <a:ext cx="165600" cy="147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DED4B9E0-FF56-6B6D-2FB2-74A95B1237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62960" y="5435600"/>
                  <a:ext cx="201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292CDF3-D1A8-86F4-0A75-F90621BA93A3}"/>
                    </a:ext>
                  </a:extLst>
                </p14:cNvPr>
                <p14:cNvContentPartPr/>
                <p14:nvPr/>
              </p14:nvContentPartPr>
              <p14:xfrm>
                <a:off x="11162840" y="5293760"/>
                <a:ext cx="218520" cy="19548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292CDF3-D1A8-86F4-0A75-F90621BA93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44840" y="5275760"/>
                  <a:ext cx="254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3B4D9A50-E931-A705-BEAC-84AA1D2D6F56}"/>
                    </a:ext>
                  </a:extLst>
                </p14:cNvPr>
                <p14:cNvContentPartPr/>
                <p14:nvPr/>
              </p14:nvContentPartPr>
              <p14:xfrm>
                <a:off x="11424560" y="5195120"/>
                <a:ext cx="139320" cy="28296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3B4D9A50-E931-A705-BEAC-84AA1D2D6F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06560" y="5177480"/>
                  <a:ext cx="174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791BB4CA-A58D-C99B-4E52-A94EECB620A7}"/>
                    </a:ext>
                  </a:extLst>
                </p14:cNvPr>
                <p14:cNvContentPartPr/>
                <p14:nvPr/>
              </p14:nvContentPartPr>
              <p14:xfrm>
                <a:off x="11354000" y="5251280"/>
                <a:ext cx="237600" cy="3132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791BB4CA-A58D-C99B-4E52-A94EECB620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36000" y="5233640"/>
                  <a:ext cx="273240" cy="66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1CAA93A3-AECC-D61A-BE49-93B5AB571E1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465255" y="1897122"/>
            <a:ext cx="3801005" cy="1409897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9558EDD6-73EA-1E2D-3F0D-6867DEC29933}"/>
              </a:ext>
            </a:extLst>
          </p:cNvPr>
          <p:cNvSpPr/>
          <p:nvPr/>
        </p:nvSpPr>
        <p:spPr>
          <a:xfrm>
            <a:off x="9472570" y="1897122"/>
            <a:ext cx="442440" cy="614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9624B2-957D-B56D-1C1D-EB5BD3D3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23</a:t>
            </a:fld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ECEC4E6E-64BB-2CAE-6081-E8F51E3000B6}"/>
              </a:ext>
            </a:extLst>
          </p:cNvPr>
          <p:cNvGrpSpPr/>
          <p:nvPr/>
        </p:nvGrpSpPr>
        <p:grpSpPr>
          <a:xfrm>
            <a:off x="224615" y="721048"/>
            <a:ext cx="2870280" cy="739440"/>
            <a:chOff x="224615" y="721048"/>
            <a:chExt cx="2870280" cy="73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9D4F12A-D821-6548-A943-B9F9F837C006}"/>
                    </a:ext>
                  </a:extLst>
                </p14:cNvPr>
                <p14:cNvContentPartPr/>
                <p14:nvPr/>
              </p14:nvContentPartPr>
              <p14:xfrm>
                <a:off x="224615" y="744808"/>
                <a:ext cx="381600" cy="55044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9D4F12A-D821-6548-A943-B9F9F837C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615" y="727168"/>
                  <a:ext cx="4172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2EFD8FB0-B922-D5A3-5DF2-54575BE37400}"/>
                    </a:ext>
                  </a:extLst>
                </p14:cNvPr>
                <p14:cNvContentPartPr/>
                <p14:nvPr/>
              </p14:nvContentPartPr>
              <p14:xfrm>
                <a:off x="540335" y="1297768"/>
                <a:ext cx="303120" cy="16272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2EFD8FB0-B922-D5A3-5DF2-54575BE374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335" y="1279768"/>
                  <a:ext cx="338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7DBEC91-0F52-86B2-481D-86C236B0E926}"/>
                    </a:ext>
                  </a:extLst>
                </p14:cNvPr>
                <p14:cNvContentPartPr/>
                <p14:nvPr/>
              </p14:nvContentPartPr>
              <p14:xfrm>
                <a:off x="984935" y="1147288"/>
                <a:ext cx="199080" cy="1188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7DBEC91-0F52-86B2-481D-86C236B0E9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295" y="1129648"/>
                  <a:ext cx="234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8DC0C9A-AA87-3F2F-8DF2-E0D65FF650F9}"/>
                    </a:ext>
                  </a:extLst>
                </p14:cNvPr>
                <p14:cNvContentPartPr/>
                <p14:nvPr/>
              </p14:nvContentPartPr>
              <p14:xfrm>
                <a:off x="976655" y="1242328"/>
                <a:ext cx="204480" cy="2484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8DC0C9A-AA87-3F2F-8DF2-E0D65FF65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015" y="1224688"/>
                  <a:ext cx="240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808394D5-9C05-DA3C-0088-BE79E82340C4}"/>
                    </a:ext>
                  </a:extLst>
                </p14:cNvPr>
                <p14:cNvContentPartPr/>
                <p14:nvPr/>
              </p14:nvContentPartPr>
              <p14:xfrm>
                <a:off x="1455815" y="858208"/>
                <a:ext cx="320400" cy="46260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808394D5-9C05-DA3C-0088-BE79E8234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8175" y="840568"/>
                  <a:ext cx="3560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69DD182-C5F7-7F7F-5023-29D4343A5A6A}"/>
                    </a:ext>
                  </a:extLst>
                </p14:cNvPr>
                <p14:cNvContentPartPr/>
                <p14:nvPr/>
              </p14:nvContentPartPr>
              <p14:xfrm>
                <a:off x="1868735" y="1185808"/>
                <a:ext cx="254160" cy="25488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69DD182-C5F7-7F7F-5023-29D4343A5A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0735" y="1167808"/>
                  <a:ext cx="289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E31F9D1D-B474-FE09-1FA8-86288CC3E132}"/>
                    </a:ext>
                  </a:extLst>
                </p14:cNvPr>
                <p14:cNvContentPartPr/>
                <p14:nvPr/>
              </p14:nvContentPartPr>
              <p14:xfrm>
                <a:off x="2309735" y="1141888"/>
                <a:ext cx="159120" cy="118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E31F9D1D-B474-FE09-1FA8-86288CC3E1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1735" y="1123888"/>
                  <a:ext cx="194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D3B1E0D9-46B0-B2A5-C82D-315C41DA3014}"/>
                    </a:ext>
                  </a:extLst>
                </p14:cNvPr>
                <p14:cNvContentPartPr/>
                <p14:nvPr/>
              </p14:nvContentPartPr>
              <p14:xfrm>
                <a:off x="2315495" y="1068088"/>
                <a:ext cx="72000" cy="18756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D3B1E0D9-46B0-B2A5-C82D-315C41DA30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7495" y="1050448"/>
                  <a:ext cx="107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DE3F6A52-A0A2-C5B6-5E79-EB6A477EF677}"/>
                    </a:ext>
                  </a:extLst>
                </p14:cNvPr>
                <p14:cNvContentPartPr/>
                <p14:nvPr/>
              </p14:nvContentPartPr>
              <p14:xfrm>
                <a:off x="2583335" y="841648"/>
                <a:ext cx="369720" cy="50292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DE3F6A52-A0A2-C5B6-5E79-EB6A477EF6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5695" y="823648"/>
                  <a:ext cx="4053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D8E6AC6A-3D6F-B7AD-2C7A-8CCCABAC1F63}"/>
                    </a:ext>
                  </a:extLst>
                </p14:cNvPr>
                <p14:cNvContentPartPr/>
                <p14:nvPr/>
              </p14:nvContentPartPr>
              <p14:xfrm>
                <a:off x="3039095" y="721048"/>
                <a:ext cx="55800" cy="16272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D8E6AC6A-3D6F-B7AD-2C7A-8CCCABAC1F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21455" y="703408"/>
                  <a:ext cx="9144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9F357CD2-01FA-F170-6AEB-B1129D2D5FAF}"/>
              </a:ext>
            </a:extLst>
          </p:cNvPr>
          <p:cNvGrpSpPr/>
          <p:nvPr/>
        </p:nvGrpSpPr>
        <p:grpSpPr>
          <a:xfrm>
            <a:off x="245855" y="2008048"/>
            <a:ext cx="1409760" cy="650160"/>
            <a:chOff x="245855" y="2008048"/>
            <a:chExt cx="140976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F3E0D087-C8CA-4986-99BE-2F656BC9410E}"/>
                    </a:ext>
                  </a:extLst>
                </p14:cNvPr>
                <p14:cNvContentPartPr/>
                <p14:nvPr/>
              </p14:nvContentPartPr>
              <p14:xfrm>
                <a:off x="245855" y="2193448"/>
                <a:ext cx="372960" cy="28224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F3E0D087-C8CA-4986-99BE-2F656BC941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855" y="2175448"/>
                  <a:ext cx="408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23498146-383A-B687-A612-406D7E1DBB98}"/>
                    </a:ext>
                  </a:extLst>
                </p14:cNvPr>
                <p14:cNvContentPartPr/>
                <p14:nvPr/>
              </p14:nvContentPartPr>
              <p14:xfrm>
                <a:off x="954695" y="2008048"/>
                <a:ext cx="118080" cy="65016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23498146-383A-B687-A612-406D7E1DBB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7055" y="1990048"/>
                  <a:ext cx="15372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BB076243-57FA-4021-B2AB-97183FC185C7}"/>
                    </a:ext>
                  </a:extLst>
                </p14:cNvPr>
                <p14:cNvContentPartPr/>
                <p14:nvPr/>
              </p14:nvContentPartPr>
              <p14:xfrm>
                <a:off x="1202735" y="2131168"/>
                <a:ext cx="142920" cy="41148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BB076243-57FA-4021-B2AB-97183FC185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4735" y="2113528"/>
                  <a:ext cx="178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90952CCC-1FC7-4364-95BD-4C14C9A16A8D}"/>
                    </a:ext>
                  </a:extLst>
                </p14:cNvPr>
                <p14:cNvContentPartPr/>
                <p14:nvPr/>
              </p14:nvContentPartPr>
              <p14:xfrm>
                <a:off x="1410815" y="2456608"/>
                <a:ext cx="244800" cy="15696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90952CCC-1FC7-4364-95BD-4C14C9A16A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92815" y="2438968"/>
                  <a:ext cx="2804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53CB9FFF-2206-0446-6C24-693EFB1B9389}"/>
                  </a:ext>
                </a:extLst>
              </p14:cNvPr>
              <p14:cNvContentPartPr/>
              <p14:nvPr/>
            </p14:nvContentPartPr>
            <p14:xfrm>
              <a:off x="4392335" y="1932808"/>
              <a:ext cx="169200" cy="34812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53CB9FFF-2206-0446-6C24-693EFB1B93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4695" y="1914808"/>
                <a:ext cx="204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F4682D2-B250-2A98-D862-F9DFAC6966FC}"/>
                  </a:ext>
                </a:extLst>
              </p14:cNvPr>
              <p14:cNvContentPartPr/>
              <p14:nvPr/>
            </p14:nvContentPartPr>
            <p14:xfrm>
              <a:off x="4630655" y="2030008"/>
              <a:ext cx="320040" cy="22860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F4682D2-B250-2A98-D862-F9DFAC696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3015" y="2012368"/>
                <a:ext cx="3556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C919304C-1EAC-7ED1-9C8C-23F224AB7B05}"/>
                  </a:ext>
                </a:extLst>
              </p14:cNvPr>
              <p14:cNvContentPartPr/>
              <p14:nvPr/>
            </p14:nvContentPartPr>
            <p14:xfrm>
              <a:off x="5272175" y="2119288"/>
              <a:ext cx="327960" cy="359640"/>
            </p14:xfrm>
          </p:contentPart>
        </mc:Choice>
        <mc:Fallback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C919304C-1EAC-7ED1-9C8C-23F224AB7B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54175" y="2101288"/>
                <a:ext cx="3636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5FA2594E-82D3-D009-FC88-861584818B06}"/>
                  </a:ext>
                </a:extLst>
              </p14:cNvPr>
              <p14:cNvContentPartPr/>
              <p14:nvPr/>
            </p14:nvContentPartPr>
            <p14:xfrm>
              <a:off x="5698775" y="1932448"/>
              <a:ext cx="57600" cy="18396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5FA2594E-82D3-D009-FC88-861584818B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0775" y="1914448"/>
                <a:ext cx="93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417D5987-75B1-18DD-17CB-846D42A1FAE2}"/>
                  </a:ext>
                </a:extLst>
              </p14:cNvPr>
              <p14:cNvContentPartPr/>
              <p14:nvPr/>
            </p14:nvContentPartPr>
            <p14:xfrm>
              <a:off x="1735175" y="2568928"/>
              <a:ext cx="87120" cy="194040"/>
            </p14:xfrm>
          </p:contentPart>
        </mc:Choice>
        <mc:Fallback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417D5987-75B1-18DD-17CB-846D42A1FA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7535" y="2550928"/>
                <a:ext cx="12276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uppo 95">
            <a:extLst>
              <a:ext uri="{FF2B5EF4-FFF2-40B4-BE49-F238E27FC236}">
                <a16:creationId xmlns:a16="http://schemas.microsoft.com/office/drawing/2014/main" id="{E766AAF4-DA29-C4BD-944F-A81E0A119B2D}"/>
              </a:ext>
            </a:extLst>
          </p:cNvPr>
          <p:cNvGrpSpPr/>
          <p:nvPr/>
        </p:nvGrpSpPr>
        <p:grpSpPr>
          <a:xfrm>
            <a:off x="1175375" y="2125768"/>
            <a:ext cx="503640" cy="465840"/>
            <a:chOff x="1175375" y="2125768"/>
            <a:chExt cx="50364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51DBEB3-5017-F412-F025-1D5CCC538C85}"/>
                    </a:ext>
                  </a:extLst>
                </p14:cNvPr>
                <p14:cNvContentPartPr/>
                <p14:nvPr/>
              </p14:nvContentPartPr>
              <p14:xfrm>
                <a:off x="1175375" y="2125768"/>
                <a:ext cx="175320" cy="42048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51DBEB3-5017-F412-F025-1D5CCC538C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7735" y="2108128"/>
                  <a:ext cx="2109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D8EEBCE0-2E00-C022-832F-02E109B16A57}"/>
                    </a:ext>
                  </a:extLst>
                </p14:cNvPr>
                <p14:cNvContentPartPr/>
                <p14:nvPr/>
              </p14:nvContentPartPr>
              <p14:xfrm>
                <a:off x="1407575" y="2448688"/>
                <a:ext cx="271440" cy="14292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D8EEBCE0-2E00-C022-832F-02E109B16A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89575" y="2430688"/>
                  <a:ext cx="3070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2AC7F287-85EB-7CA8-C47C-581191FA99D7}"/>
              </a:ext>
            </a:extLst>
          </p:cNvPr>
          <p:cNvGrpSpPr/>
          <p:nvPr/>
        </p:nvGrpSpPr>
        <p:grpSpPr>
          <a:xfrm>
            <a:off x="1745255" y="2161408"/>
            <a:ext cx="501840" cy="617400"/>
            <a:chOff x="1745255" y="2161408"/>
            <a:chExt cx="50184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FDA50EA-4595-D956-2D48-26ECE800901C}"/>
                    </a:ext>
                  </a:extLst>
                </p14:cNvPr>
                <p14:cNvContentPartPr/>
                <p14:nvPr/>
              </p14:nvContentPartPr>
              <p14:xfrm>
                <a:off x="1745255" y="2598448"/>
                <a:ext cx="76320" cy="18036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FDA50EA-4595-D956-2D48-26ECE80090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27255" y="2580448"/>
                  <a:ext cx="111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D2C1F42F-3E5E-5760-57E2-D03DE1D3CA29}"/>
                    </a:ext>
                  </a:extLst>
                </p14:cNvPr>
                <p14:cNvContentPartPr/>
                <p14:nvPr/>
              </p14:nvContentPartPr>
              <p14:xfrm>
                <a:off x="1981775" y="2161408"/>
                <a:ext cx="265320" cy="38520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D2C1F42F-3E5E-5760-57E2-D03DE1D3CA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63775" y="2143408"/>
                  <a:ext cx="30096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461B122-4FCB-22A8-1222-4C309C82023A}"/>
              </a:ext>
            </a:extLst>
          </p:cNvPr>
          <p:cNvGrpSpPr/>
          <p:nvPr/>
        </p:nvGrpSpPr>
        <p:grpSpPr>
          <a:xfrm>
            <a:off x="6061295" y="2438608"/>
            <a:ext cx="280440" cy="117360"/>
            <a:chOff x="6061295" y="2438608"/>
            <a:chExt cx="28044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7B77FDC5-E897-CA9F-3DB5-824CCE691935}"/>
                    </a:ext>
                  </a:extLst>
                </p14:cNvPr>
                <p14:cNvContentPartPr/>
                <p14:nvPr/>
              </p14:nvContentPartPr>
              <p14:xfrm>
                <a:off x="6074975" y="2438608"/>
                <a:ext cx="248040" cy="2736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7B77FDC5-E897-CA9F-3DB5-824CCE6919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6975" y="2420608"/>
                  <a:ext cx="283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3ABE2403-EC29-BE64-089E-3FE0B747D69A}"/>
                    </a:ext>
                  </a:extLst>
                </p14:cNvPr>
                <p14:cNvContentPartPr/>
                <p14:nvPr/>
              </p14:nvContentPartPr>
              <p14:xfrm>
                <a:off x="6061295" y="2539048"/>
                <a:ext cx="280440" cy="1692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3ABE2403-EC29-BE64-089E-3FE0B747D6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43655" y="2521408"/>
                  <a:ext cx="3160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6D642789-8C85-FD7F-1AE5-13A2793A6112}"/>
              </a:ext>
            </a:extLst>
          </p:cNvPr>
          <p:cNvGrpSpPr/>
          <p:nvPr/>
        </p:nvGrpSpPr>
        <p:grpSpPr>
          <a:xfrm>
            <a:off x="6799295" y="2299648"/>
            <a:ext cx="1190880" cy="236160"/>
            <a:chOff x="6799295" y="2299648"/>
            <a:chExt cx="119088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3F7FD4F5-BA39-8062-B85C-F4D5A2720DC6}"/>
                    </a:ext>
                  </a:extLst>
                </p14:cNvPr>
                <p14:cNvContentPartPr/>
                <p14:nvPr/>
              </p14:nvContentPartPr>
              <p14:xfrm>
                <a:off x="6799295" y="2299648"/>
                <a:ext cx="424440" cy="23616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3F7FD4F5-BA39-8062-B85C-F4D5A2720D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1295" y="2282008"/>
                  <a:ext cx="460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3792A120-0B7B-92E1-978D-FD98A989D8D0}"/>
                    </a:ext>
                  </a:extLst>
                </p14:cNvPr>
                <p14:cNvContentPartPr/>
                <p14:nvPr/>
              </p14:nvContentPartPr>
              <p14:xfrm>
                <a:off x="7712615" y="2402248"/>
                <a:ext cx="277560" cy="2736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3792A120-0B7B-92E1-978D-FD98A989D8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94975" y="2384608"/>
                  <a:ext cx="3132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5090353E-26FB-30B6-1AB0-D0FD130342C5}"/>
                  </a:ext>
                </a:extLst>
              </p14:cNvPr>
              <p14:cNvContentPartPr/>
              <p14:nvPr/>
            </p14:nvContentPartPr>
            <p14:xfrm>
              <a:off x="8353055" y="2180488"/>
              <a:ext cx="23760" cy="1404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5090353E-26FB-30B6-1AB0-D0FD130342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35415" y="2162848"/>
                <a:ext cx="594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FA54A9B5-1A1B-2781-B86D-C2EC4536E17C}"/>
              </a:ext>
            </a:extLst>
          </p:cNvPr>
          <p:cNvGrpSpPr/>
          <p:nvPr/>
        </p:nvGrpSpPr>
        <p:grpSpPr>
          <a:xfrm>
            <a:off x="8113655" y="2318008"/>
            <a:ext cx="778680" cy="275400"/>
            <a:chOff x="8113655" y="2318008"/>
            <a:chExt cx="7786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2E101D85-FF22-76EB-0FD2-76A662F099D0}"/>
                    </a:ext>
                  </a:extLst>
                </p14:cNvPr>
                <p14:cNvContentPartPr/>
                <p14:nvPr/>
              </p14:nvContentPartPr>
              <p14:xfrm>
                <a:off x="8113655" y="2338888"/>
                <a:ext cx="393840" cy="25452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2E101D85-FF22-76EB-0FD2-76A662F099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6015" y="2320888"/>
                  <a:ext cx="429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1F3321C7-D6D2-62A6-6EFD-79588397ACC2}"/>
                    </a:ext>
                  </a:extLst>
                </p14:cNvPr>
                <p14:cNvContentPartPr/>
                <p14:nvPr/>
              </p14:nvContentPartPr>
              <p14:xfrm>
                <a:off x="8520095" y="2318008"/>
                <a:ext cx="372240" cy="24120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1F3321C7-D6D2-62A6-6EFD-79588397AC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02455" y="2300008"/>
                  <a:ext cx="40788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23E59DE6-62E6-3FD7-B4B7-C4E0F2BC3B38}"/>
              </a:ext>
            </a:extLst>
          </p:cNvPr>
          <p:cNvGrpSpPr/>
          <p:nvPr/>
        </p:nvGrpSpPr>
        <p:grpSpPr>
          <a:xfrm>
            <a:off x="4375055" y="2424568"/>
            <a:ext cx="676800" cy="365400"/>
            <a:chOff x="4375055" y="2424568"/>
            <a:chExt cx="67680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5322D69A-DFA7-1B2C-FAB5-5658A70964DE}"/>
                    </a:ext>
                  </a:extLst>
                </p14:cNvPr>
                <p14:cNvContentPartPr/>
                <p14:nvPr/>
              </p14:nvContentPartPr>
              <p14:xfrm>
                <a:off x="4375055" y="2424568"/>
                <a:ext cx="676800" cy="1116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5322D69A-DFA7-1B2C-FAB5-5658A70964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57415" y="2406928"/>
                  <a:ext cx="71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AA031C7D-154C-A9D7-4CD1-9CDF235A9263}"/>
                    </a:ext>
                  </a:extLst>
                </p14:cNvPr>
                <p14:cNvContentPartPr/>
                <p14:nvPr/>
              </p14:nvContentPartPr>
              <p14:xfrm>
                <a:off x="4391975" y="2553088"/>
                <a:ext cx="255240" cy="23688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AA031C7D-154C-A9D7-4CD1-9CDF235A92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73975" y="2535088"/>
                  <a:ext cx="290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E9E7B82B-9C1A-4EC5-845F-E10550BE1159}"/>
                    </a:ext>
                  </a:extLst>
                </p14:cNvPr>
                <p14:cNvContentPartPr/>
                <p14:nvPr/>
              </p14:nvContentPartPr>
              <p14:xfrm>
                <a:off x="4677095" y="2520328"/>
                <a:ext cx="265680" cy="26748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E9E7B82B-9C1A-4EC5-845F-E10550BE11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9095" y="2502688"/>
                  <a:ext cx="30132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EEBCA7EE-34F9-3464-77CA-EC7E40CB9407}"/>
              </a:ext>
            </a:extLst>
          </p:cNvPr>
          <p:cNvGrpSpPr/>
          <p:nvPr/>
        </p:nvGrpSpPr>
        <p:grpSpPr>
          <a:xfrm>
            <a:off x="186455" y="4212688"/>
            <a:ext cx="625680" cy="294840"/>
            <a:chOff x="186455" y="4212688"/>
            <a:chExt cx="62568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DF596D63-0658-63DA-A221-0FF93671B7F8}"/>
                    </a:ext>
                  </a:extLst>
                </p14:cNvPr>
                <p14:cNvContentPartPr/>
                <p14:nvPr/>
              </p14:nvContentPartPr>
              <p14:xfrm>
                <a:off x="205175" y="4285768"/>
                <a:ext cx="333360" cy="2880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DF596D63-0658-63DA-A221-0FF93671B7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535" y="4268128"/>
                  <a:ext cx="369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B7560FF4-BBC4-97CA-3F53-BE53D466014A}"/>
                    </a:ext>
                  </a:extLst>
                </p14:cNvPr>
                <p14:cNvContentPartPr/>
                <p14:nvPr/>
              </p14:nvContentPartPr>
              <p14:xfrm>
                <a:off x="186455" y="4384408"/>
                <a:ext cx="353160" cy="2448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B7560FF4-BBC4-97CA-3F53-BE53D46601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8815" y="4366408"/>
                  <a:ext cx="388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12DB2C33-CBEA-7D3F-0144-58BD54AB4EB5}"/>
                    </a:ext>
                  </a:extLst>
                </p14:cNvPr>
                <p14:cNvContentPartPr/>
                <p14:nvPr/>
              </p14:nvContentPartPr>
              <p14:xfrm>
                <a:off x="572015" y="4212688"/>
                <a:ext cx="240120" cy="2948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12DB2C33-CBEA-7D3F-0144-58BD54AB4E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4375" y="4194688"/>
                  <a:ext cx="2757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o 123">
            <a:extLst>
              <a:ext uri="{FF2B5EF4-FFF2-40B4-BE49-F238E27FC236}">
                <a16:creationId xmlns:a16="http://schemas.microsoft.com/office/drawing/2014/main" id="{98A95EB1-5E1A-AC4B-536F-6E7D8F328C17}"/>
              </a:ext>
            </a:extLst>
          </p:cNvPr>
          <p:cNvGrpSpPr/>
          <p:nvPr/>
        </p:nvGrpSpPr>
        <p:grpSpPr>
          <a:xfrm>
            <a:off x="1309295" y="3864568"/>
            <a:ext cx="538200" cy="616680"/>
            <a:chOff x="1309295" y="3864568"/>
            <a:chExt cx="538200" cy="6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57BDB94D-ADD8-2FCB-2478-52DB9EE2B335}"/>
                    </a:ext>
                  </a:extLst>
                </p14:cNvPr>
                <p14:cNvContentPartPr/>
                <p14:nvPr/>
              </p14:nvContentPartPr>
              <p14:xfrm>
                <a:off x="1309295" y="3998128"/>
                <a:ext cx="361800" cy="48312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57BDB94D-ADD8-2FCB-2478-52DB9EE2B3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91295" y="3980488"/>
                  <a:ext cx="3974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D681AC88-CE21-F340-5299-A9680B7CD8DF}"/>
                    </a:ext>
                  </a:extLst>
                </p14:cNvPr>
                <p14:cNvContentPartPr/>
                <p14:nvPr/>
              </p14:nvContentPartPr>
              <p14:xfrm>
                <a:off x="1741655" y="3864568"/>
                <a:ext cx="105840" cy="24156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D681AC88-CE21-F340-5299-A9680B7CD8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23655" y="3846928"/>
                  <a:ext cx="1414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5CD31EB-D8D1-FE5E-0014-4165C3B76506}"/>
              </a:ext>
            </a:extLst>
          </p:cNvPr>
          <p:cNvGrpSpPr/>
          <p:nvPr/>
        </p:nvGrpSpPr>
        <p:grpSpPr>
          <a:xfrm>
            <a:off x="2126135" y="4316008"/>
            <a:ext cx="200160" cy="102960"/>
            <a:chOff x="2126135" y="4316008"/>
            <a:chExt cx="20016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BE4F1FC1-C0DE-318A-FFD2-5AD2EAF51050}"/>
                    </a:ext>
                  </a:extLst>
                </p14:cNvPr>
                <p14:cNvContentPartPr/>
                <p14:nvPr/>
              </p14:nvContentPartPr>
              <p14:xfrm>
                <a:off x="2126135" y="4316008"/>
                <a:ext cx="200160" cy="2916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BE4F1FC1-C0DE-318A-FFD2-5AD2EAF510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08135" y="4298008"/>
                  <a:ext cx="235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6F03F120-FECE-2579-40C7-065DFA6E07DF}"/>
                    </a:ext>
                  </a:extLst>
                </p14:cNvPr>
                <p14:cNvContentPartPr/>
                <p14:nvPr/>
              </p14:nvContentPartPr>
              <p14:xfrm>
                <a:off x="2129015" y="4402408"/>
                <a:ext cx="181800" cy="1656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6F03F120-FECE-2579-40C7-065DFA6E07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11375" y="4384768"/>
                  <a:ext cx="2174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5B868598-ECAC-6B97-D663-4FAEFEC517AA}"/>
              </a:ext>
            </a:extLst>
          </p:cNvPr>
          <p:cNvGrpSpPr/>
          <p:nvPr/>
        </p:nvGrpSpPr>
        <p:grpSpPr>
          <a:xfrm>
            <a:off x="5023055" y="2127928"/>
            <a:ext cx="185040" cy="187560"/>
            <a:chOff x="5023055" y="2127928"/>
            <a:chExt cx="1850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4B1566E1-92BF-B431-5F33-C355E3D27FB9}"/>
                    </a:ext>
                  </a:extLst>
                </p14:cNvPr>
                <p14:cNvContentPartPr/>
                <p14:nvPr/>
              </p14:nvContentPartPr>
              <p14:xfrm>
                <a:off x="5027015" y="2166448"/>
                <a:ext cx="16920" cy="14904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4B1566E1-92BF-B431-5F33-C355E3D27F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09375" y="2148808"/>
                  <a:ext cx="52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395BC101-EE2C-6C5A-D0A7-1AB4E96CF39F}"/>
                    </a:ext>
                  </a:extLst>
                </p14:cNvPr>
                <p14:cNvContentPartPr/>
                <p14:nvPr/>
              </p14:nvContentPartPr>
              <p14:xfrm>
                <a:off x="5023055" y="2127928"/>
                <a:ext cx="185040" cy="17280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395BC101-EE2C-6C5A-D0A7-1AB4E96CF3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5055" y="2109928"/>
                  <a:ext cx="2206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86E9ED8D-1769-B961-492C-5E44DDF43FF9}"/>
              </a:ext>
            </a:extLst>
          </p:cNvPr>
          <p:cNvGrpSpPr/>
          <p:nvPr/>
        </p:nvGrpSpPr>
        <p:grpSpPr>
          <a:xfrm>
            <a:off x="2319095" y="2068528"/>
            <a:ext cx="1723680" cy="624960"/>
            <a:chOff x="2319095" y="2068528"/>
            <a:chExt cx="172368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FB34D351-8349-5759-F212-EC025ACD05C2}"/>
                    </a:ext>
                  </a:extLst>
                </p14:cNvPr>
                <p14:cNvContentPartPr/>
                <p14:nvPr/>
              </p14:nvContentPartPr>
              <p14:xfrm>
                <a:off x="2319095" y="2068528"/>
                <a:ext cx="101160" cy="62496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FB34D351-8349-5759-F212-EC025ACD05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1095" y="2050528"/>
                  <a:ext cx="1368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3B666629-3DDF-20A3-DD6A-A7267BF794D1}"/>
                    </a:ext>
                  </a:extLst>
                </p14:cNvPr>
                <p14:cNvContentPartPr/>
                <p14:nvPr/>
              </p14:nvContentPartPr>
              <p14:xfrm>
                <a:off x="3193175" y="2201008"/>
                <a:ext cx="388800" cy="28368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3B666629-3DDF-20A3-DD6A-A7267BF794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5535" y="2183008"/>
                  <a:ext cx="424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EBCD9EE6-16D0-0A05-6072-53C74385D122}"/>
                    </a:ext>
                  </a:extLst>
                </p14:cNvPr>
                <p14:cNvContentPartPr/>
                <p14:nvPr/>
              </p14:nvContentPartPr>
              <p14:xfrm>
                <a:off x="3851615" y="2319808"/>
                <a:ext cx="191160" cy="2880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EBCD9EE6-16D0-0A05-6072-53C74385D1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33975" y="2302168"/>
                  <a:ext cx="226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56F33313-1530-ECFD-546E-29E2E1F00285}"/>
                    </a:ext>
                  </a:extLst>
                </p14:cNvPr>
                <p14:cNvContentPartPr/>
                <p14:nvPr/>
              </p14:nvContentPartPr>
              <p14:xfrm>
                <a:off x="3934055" y="2217568"/>
                <a:ext cx="46440" cy="20124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56F33313-1530-ECFD-546E-29E2E1F002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16055" y="2199928"/>
                  <a:ext cx="82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590837D1-8138-FCDB-0E1A-BD086C9F913D}"/>
                    </a:ext>
                  </a:extLst>
                </p14:cNvPr>
                <p14:cNvContentPartPr/>
                <p14:nvPr/>
              </p14:nvContentPartPr>
              <p14:xfrm>
                <a:off x="3538415" y="2449408"/>
                <a:ext cx="224640" cy="15336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590837D1-8138-FCDB-0E1A-BD086C9F91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20775" y="2431408"/>
                  <a:ext cx="260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FD55CFD4-1BFB-E6F8-B6D2-695933E1B658}"/>
                  </a:ext>
                </a:extLst>
              </p14:cNvPr>
              <p14:cNvContentPartPr/>
              <p14:nvPr/>
            </p14:nvContentPartPr>
            <p14:xfrm>
              <a:off x="7149215" y="2567848"/>
              <a:ext cx="249120" cy="168840"/>
            </p14:xfrm>
          </p:contentPart>
        </mc:Choice>
        <mc:Fallback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FD55CFD4-1BFB-E6F8-B6D2-695933E1B65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31575" y="2549848"/>
                <a:ext cx="284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A0224726-BFB2-9049-747A-4490BF885BE5}"/>
                  </a:ext>
                </a:extLst>
              </p14:cNvPr>
              <p14:cNvContentPartPr/>
              <p14:nvPr/>
            </p14:nvContentPartPr>
            <p14:xfrm>
              <a:off x="7814495" y="2329168"/>
              <a:ext cx="14760" cy="239760"/>
            </p14:xfrm>
          </p:contentPart>
        </mc:Choice>
        <mc:Fallback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A0224726-BFB2-9049-747A-4490BF885B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96495" y="2311528"/>
                <a:ext cx="5040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1464B8C3-7DC2-0B20-50B0-F293615C4064}"/>
              </a:ext>
            </a:extLst>
          </p:cNvPr>
          <p:cNvGrpSpPr/>
          <p:nvPr/>
        </p:nvGrpSpPr>
        <p:grpSpPr>
          <a:xfrm>
            <a:off x="8366735" y="2134768"/>
            <a:ext cx="33840" cy="48960"/>
            <a:chOff x="8366735" y="2134768"/>
            <a:chExt cx="33840" cy="4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86420F21-AC2C-7641-A6E2-A6814C71F2E6}"/>
                    </a:ext>
                  </a:extLst>
                </p14:cNvPr>
                <p14:cNvContentPartPr/>
                <p14:nvPr/>
              </p14:nvContentPartPr>
              <p14:xfrm>
                <a:off x="8366735" y="2175808"/>
                <a:ext cx="5400" cy="792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86420F21-AC2C-7641-A6E2-A6814C71F2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48735" y="2158168"/>
                  <a:ext cx="41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44F6F82E-F4CA-C9D6-0F7D-685D26ED3D25}"/>
                    </a:ext>
                  </a:extLst>
                </p14:cNvPr>
                <p14:cNvContentPartPr/>
                <p14:nvPr/>
              </p14:nvContentPartPr>
              <p14:xfrm>
                <a:off x="8376095" y="2134768"/>
                <a:ext cx="24480" cy="4320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44F6F82E-F4CA-C9D6-0F7D-685D26ED3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58455" y="2116768"/>
                  <a:ext cx="6012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5FF878E3-07C3-F43B-57C4-C5547B417E20}"/>
              </a:ext>
            </a:extLst>
          </p:cNvPr>
          <p:cNvGrpSpPr/>
          <p:nvPr/>
        </p:nvGrpSpPr>
        <p:grpSpPr>
          <a:xfrm>
            <a:off x="614855" y="2402608"/>
            <a:ext cx="219240" cy="305640"/>
            <a:chOff x="614855" y="2402608"/>
            <a:chExt cx="2192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3C41747F-28B3-8501-52B2-5607315E3455}"/>
                    </a:ext>
                  </a:extLst>
                </p14:cNvPr>
                <p14:cNvContentPartPr/>
                <p14:nvPr/>
              </p14:nvContentPartPr>
              <p14:xfrm>
                <a:off x="614855" y="2504848"/>
                <a:ext cx="15480" cy="20340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3C41747F-28B3-8501-52B2-5607315E345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6855" y="2486848"/>
                  <a:ext cx="51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DC313E65-20E1-3FD6-F189-6BF6B4D06B3C}"/>
                    </a:ext>
                  </a:extLst>
                </p14:cNvPr>
                <p14:cNvContentPartPr/>
                <p14:nvPr/>
              </p14:nvContentPartPr>
              <p14:xfrm>
                <a:off x="627815" y="2402608"/>
                <a:ext cx="206280" cy="28404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DC313E65-20E1-3FD6-F189-6BF6B4D06B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9815" y="2384608"/>
                  <a:ext cx="241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79393DA9-4FE0-0EF5-AC49-62DFFC207923}"/>
                    </a:ext>
                  </a:extLst>
                </p14:cNvPr>
                <p14:cNvContentPartPr/>
                <p14:nvPr/>
              </p14:nvContentPartPr>
              <p14:xfrm>
                <a:off x="647615" y="2438608"/>
                <a:ext cx="13320" cy="10620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79393DA9-4FE0-0EF5-AC49-62DFFC2079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615" y="2420608"/>
                  <a:ext cx="489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5" name="Input penna 154">
                <a:extLst>
                  <a:ext uri="{FF2B5EF4-FFF2-40B4-BE49-F238E27FC236}">
                    <a16:creationId xmlns:a16="http://schemas.microsoft.com/office/drawing/2014/main" id="{53813CF0-BBD6-8BE6-4EAD-E977D84F9492}"/>
                  </a:ext>
                </a:extLst>
              </p14:cNvPr>
              <p14:cNvContentPartPr/>
              <p14:nvPr/>
            </p14:nvContentPartPr>
            <p14:xfrm>
              <a:off x="4946375" y="2737048"/>
              <a:ext cx="135000" cy="154440"/>
            </p14:xfrm>
          </p:contentPart>
        </mc:Choice>
        <mc:Fallback>
          <p:pic>
            <p:nvPicPr>
              <p:cNvPr id="155" name="Input penna 154">
                <a:extLst>
                  <a:ext uri="{FF2B5EF4-FFF2-40B4-BE49-F238E27FC236}">
                    <a16:creationId xmlns:a16="http://schemas.microsoft.com/office/drawing/2014/main" id="{53813CF0-BBD6-8BE6-4EAD-E977D84F94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28735" y="2719048"/>
                <a:ext cx="1706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583F5868-CF3A-BCFA-9803-C529EAC22CB5}"/>
              </a:ext>
            </a:extLst>
          </p:cNvPr>
          <p:cNvGrpSpPr/>
          <p:nvPr/>
        </p:nvGrpSpPr>
        <p:grpSpPr>
          <a:xfrm>
            <a:off x="2826695" y="3950248"/>
            <a:ext cx="1086840" cy="1163880"/>
            <a:chOff x="2826695" y="3950248"/>
            <a:chExt cx="1086840" cy="11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D5FC523C-824E-0DA9-18F2-146AAD20507A}"/>
                    </a:ext>
                  </a:extLst>
                </p14:cNvPr>
                <p14:cNvContentPartPr/>
                <p14:nvPr/>
              </p14:nvContentPartPr>
              <p14:xfrm>
                <a:off x="2826695" y="4275328"/>
                <a:ext cx="283320" cy="3888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D5FC523C-824E-0DA9-18F2-146AAD2050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09055" y="4257688"/>
                  <a:ext cx="318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5460E005-B178-8108-F502-B3FE7257A836}"/>
                    </a:ext>
                  </a:extLst>
                </p14:cNvPr>
                <p14:cNvContentPartPr/>
                <p14:nvPr/>
              </p14:nvContentPartPr>
              <p14:xfrm>
                <a:off x="3207215" y="4103608"/>
                <a:ext cx="257400" cy="23040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5460E005-B178-8108-F502-B3FE7257A8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89215" y="4085608"/>
                  <a:ext cx="293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787FC419-C236-A369-2237-25E416C1893F}"/>
                    </a:ext>
                  </a:extLst>
                </p14:cNvPr>
                <p14:cNvContentPartPr/>
                <p14:nvPr/>
              </p14:nvContentPartPr>
              <p14:xfrm>
                <a:off x="3413855" y="3950248"/>
                <a:ext cx="37440" cy="2268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787FC419-C236-A369-2237-25E416C189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95855" y="3932248"/>
                  <a:ext cx="73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A80A9D78-8EA3-ECC3-903B-A7B7F9FCA144}"/>
                    </a:ext>
                  </a:extLst>
                </p14:cNvPr>
                <p14:cNvContentPartPr/>
                <p14:nvPr/>
              </p14:nvContentPartPr>
              <p14:xfrm>
                <a:off x="3551735" y="4081288"/>
                <a:ext cx="226080" cy="25272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A80A9D78-8EA3-ECC3-903B-A7B7F9FCA1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33735" y="4063648"/>
                  <a:ext cx="261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37201551-36CA-E9B3-BFB2-66EF17AA1525}"/>
                    </a:ext>
                  </a:extLst>
                </p14:cNvPr>
                <p14:cNvContentPartPr/>
                <p14:nvPr/>
              </p14:nvContentPartPr>
              <p14:xfrm>
                <a:off x="3291095" y="4457848"/>
                <a:ext cx="536400" cy="2052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37201551-36CA-E9B3-BFB2-66EF17AA152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73095" y="4440208"/>
                  <a:ext cx="57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E7740690-E445-A0A0-AE8D-CE408ECE81D8}"/>
                    </a:ext>
                  </a:extLst>
                </p14:cNvPr>
                <p14:cNvContentPartPr/>
                <p14:nvPr/>
              </p14:nvContentPartPr>
              <p14:xfrm>
                <a:off x="3272735" y="4600768"/>
                <a:ext cx="218160" cy="17208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E7740690-E445-A0A0-AE8D-CE408ECE81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55095" y="4583128"/>
                  <a:ext cx="253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2727F68F-B5DF-B0C8-F0A7-96E88BF99F62}"/>
                    </a:ext>
                  </a:extLst>
                </p14:cNvPr>
                <p14:cNvContentPartPr/>
                <p14:nvPr/>
              </p14:nvContentPartPr>
              <p14:xfrm>
                <a:off x="3465695" y="4758808"/>
                <a:ext cx="77040" cy="9396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2727F68F-B5DF-B0C8-F0A7-96E88BF99F6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48055" y="4741168"/>
                  <a:ext cx="112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0677116B-BFC8-FEB1-13FD-177876A780E7}"/>
                    </a:ext>
                  </a:extLst>
                </p14:cNvPr>
                <p14:cNvContentPartPr/>
                <p14:nvPr/>
              </p14:nvContentPartPr>
              <p14:xfrm>
                <a:off x="3498455" y="4816408"/>
                <a:ext cx="51480" cy="29772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0677116B-BFC8-FEB1-13FD-177876A780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80815" y="4798408"/>
                  <a:ext cx="87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8B1070C0-3C00-2F8D-1BA6-4E91D224CAB3}"/>
                    </a:ext>
                  </a:extLst>
                </p14:cNvPr>
                <p14:cNvContentPartPr/>
                <p14:nvPr/>
              </p14:nvContentPartPr>
              <p14:xfrm>
                <a:off x="3461735" y="4974088"/>
                <a:ext cx="64800" cy="10620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8B1070C0-3C00-2F8D-1BA6-4E91D224CA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43735" y="4956088"/>
                  <a:ext cx="100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94636888-5FB2-C984-0F26-A280BA9665A6}"/>
                    </a:ext>
                  </a:extLst>
                </p14:cNvPr>
                <p14:cNvContentPartPr/>
                <p14:nvPr/>
              </p14:nvContentPartPr>
              <p14:xfrm>
                <a:off x="3640655" y="4931248"/>
                <a:ext cx="14760" cy="5940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94636888-5FB2-C984-0F26-A280BA9665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22655" y="4913248"/>
                  <a:ext cx="50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B97AFEF0-F3FE-BC1E-E7EF-53552E1F287F}"/>
                    </a:ext>
                  </a:extLst>
                </p14:cNvPr>
                <p14:cNvContentPartPr/>
                <p14:nvPr/>
              </p14:nvContentPartPr>
              <p14:xfrm>
                <a:off x="3743615" y="4751248"/>
                <a:ext cx="73080" cy="9540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B97AFEF0-F3FE-BC1E-E7EF-53552E1F28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25615" y="4733248"/>
                  <a:ext cx="108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69E65E37-CC09-4DDD-E72B-F93157B45579}"/>
                    </a:ext>
                  </a:extLst>
                </p14:cNvPr>
                <p14:cNvContentPartPr/>
                <p14:nvPr/>
              </p14:nvContentPartPr>
              <p14:xfrm>
                <a:off x="3772415" y="4765288"/>
                <a:ext cx="141120" cy="32436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69E65E37-CC09-4DDD-E72B-F93157B455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54775" y="4747288"/>
                  <a:ext cx="176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D3CC3759-4204-8687-1173-C40732813DF8}"/>
                    </a:ext>
                  </a:extLst>
                </p14:cNvPr>
                <p14:cNvContentPartPr/>
                <p14:nvPr/>
              </p14:nvContentPartPr>
              <p14:xfrm>
                <a:off x="2954495" y="4177408"/>
                <a:ext cx="51840" cy="26028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D3CC3759-4204-8687-1173-C40732813D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36495" y="4159408"/>
                  <a:ext cx="874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9DB9646B-02AD-7CD2-7695-645F36B54FCC}"/>
              </a:ext>
            </a:extLst>
          </p:cNvPr>
          <p:cNvGrpSpPr/>
          <p:nvPr/>
        </p:nvGrpSpPr>
        <p:grpSpPr>
          <a:xfrm>
            <a:off x="3663335" y="2475328"/>
            <a:ext cx="1983600" cy="1204560"/>
            <a:chOff x="3663335" y="2475328"/>
            <a:chExt cx="1983600" cy="12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64876CD0-E01E-0609-5F12-0B59ECF0F46F}"/>
                    </a:ext>
                  </a:extLst>
                </p14:cNvPr>
                <p14:cNvContentPartPr/>
                <p14:nvPr/>
              </p14:nvContentPartPr>
              <p14:xfrm>
                <a:off x="5146895" y="2475328"/>
                <a:ext cx="83520" cy="79056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64876CD0-E01E-0609-5F12-0B59ECF0F46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29255" y="2457688"/>
                  <a:ext cx="11916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D5992FCC-5AC8-1E16-48FE-678DFFBEB931}"/>
                    </a:ext>
                  </a:extLst>
                </p14:cNvPr>
                <p14:cNvContentPartPr/>
                <p14:nvPr/>
              </p14:nvContentPartPr>
              <p14:xfrm>
                <a:off x="5187215" y="2509528"/>
                <a:ext cx="18360" cy="32652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D5992FCC-5AC8-1E16-48FE-678DFFBEB9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69575" y="2491528"/>
                  <a:ext cx="54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AF1CC54F-66EB-DB28-E9AD-5122983DD29C}"/>
                    </a:ext>
                  </a:extLst>
                </p14:cNvPr>
                <p14:cNvContentPartPr/>
                <p14:nvPr/>
              </p14:nvContentPartPr>
              <p14:xfrm>
                <a:off x="5270015" y="3070048"/>
                <a:ext cx="136080" cy="37764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AF1CC54F-66EB-DB28-E9AD-5122983DD2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52375" y="3052408"/>
                  <a:ext cx="171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FFCC9B1E-0192-39DB-3002-ACC7681F69FD}"/>
                    </a:ext>
                  </a:extLst>
                </p14:cNvPr>
                <p14:cNvContentPartPr/>
                <p14:nvPr/>
              </p14:nvContentPartPr>
              <p14:xfrm>
                <a:off x="5422295" y="3299008"/>
                <a:ext cx="224640" cy="26208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FFCC9B1E-0192-39DB-3002-ACC7681F69F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04655" y="3281368"/>
                  <a:ext cx="260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AB15533B-886E-80F6-D3BC-F465753C93F2}"/>
                    </a:ext>
                  </a:extLst>
                </p14:cNvPr>
                <p14:cNvContentPartPr/>
                <p14:nvPr/>
              </p14:nvContentPartPr>
              <p14:xfrm>
                <a:off x="4039175" y="2803648"/>
                <a:ext cx="1029600" cy="64692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AB15533B-886E-80F6-D3BC-F465753C93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21175" y="2786008"/>
                  <a:ext cx="10652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8F1C960C-CC99-3D0E-D8D9-742ABA4F949E}"/>
                    </a:ext>
                  </a:extLst>
                </p14:cNvPr>
                <p14:cNvContentPartPr/>
                <p14:nvPr/>
              </p14:nvContentPartPr>
              <p14:xfrm>
                <a:off x="3663335" y="3275968"/>
                <a:ext cx="236160" cy="20232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8F1C960C-CC99-3D0E-D8D9-742ABA4F94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45335" y="3258328"/>
                  <a:ext cx="271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A063EAC5-4F62-EE19-EDD7-C6BB4421C08B}"/>
                    </a:ext>
                  </a:extLst>
                </p14:cNvPr>
                <p14:cNvContentPartPr/>
                <p14:nvPr/>
              </p14:nvContentPartPr>
              <p14:xfrm>
                <a:off x="3914975" y="3454888"/>
                <a:ext cx="108720" cy="21132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A063EAC5-4F62-EE19-EDD7-C6BB4421C08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96975" y="3437248"/>
                  <a:ext cx="144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85AD4145-946A-B99B-3502-C392585BEF21}"/>
                    </a:ext>
                  </a:extLst>
                </p14:cNvPr>
                <p14:cNvContentPartPr/>
                <p14:nvPr/>
              </p14:nvContentPartPr>
              <p14:xfrm>
                <a:off x="4098575" y="3582328"/>
                <a:ext cx="24480" cy="81000"/>
              </p14:xfrm>
            </p:contentPart>
          </mc:Choice>
          <mc:Fallback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85AD4145-946A-B99B-3502-C392585BEF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0935" y="3564328"/>
                  <a:ext cx="60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0B720D5A-2CCF-4AE4-E28F-3881B1878E38}"/>
                    </a:ext>
                  </a:extLst>
                </p14:cNvPr>
                <p14:cNvContentPartPr/>
                <p14:nvPr/>
              </p14:nvContentPartPr>
              <p14:xfrm>
                <a:off x="4166255" y="3454888"/>
                <a:ext cx="190440" cy="22500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0B720D5A-2CCF-4AE4-E28F-3881B1878E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48255" y="3437248"/>
                  <a:ext cx="226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DBADA947-E715-3519-5B8B-C13B4ED544A0}"/>
                    </a:ext>
                  </a:extLst>
                </p14:cNvPr>
                <p14:cNvContentPartPr/>
                <p14:nvPr/>
              </p14:nvContentPartPr>
              <p14:xfrm>
                <a:off x="4184615" y="3461008"/>
                <a:ext cx="13320" cy="6156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DBADA947-E715-3519-5B8B-C13B4ED544A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66975" y="3443368"/>
                  <a:ext cx="4896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4" name="Immagine 173">
            <a:extLst>
              <a:ext uri="{FF2B5EF4-FFF2-40B4-BE49-F238E27FC236}">
                <a16:creationId xmlns:a16="http://schemas.microsoft.com/office/drawing/2014/main" id="{9C39BD66-D6B5-D2B0-4399-0712D602DA08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4867867" y="136525"/>
            <a:ext cx="7140559" cy="922100"/>
          </a:xfrm>
          <a:prstGeom prst="rect">
            <a:avLst/>
          </a:prstGeom>
        </p:spPr>
      </p:pic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B1DAEC79-B610-8B49-4BE4-FDFD0937F4B9}"/>
              </a:ext>
            </a:extLst>
          </p:cNvPr>
          <p:cNvGrpSpPr/>
          <p:nvPr/>
        </p:nvGrpSpPr>
        <p:grpSpPr>
          <a:xfrm>
            <a:off x="7192235" y="4018713"/>
            <a:ext cx="1274040" cy="644760"/>
            <a:chOff x="9079520" y="5191160"/>
            <a:chExt cx="127404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FAAB4D44-9141-E269-C8F3-25D0758DDEBE}"/>
                    </a:ext>
                  </a:extLst>
                </p14:cNvPr>
                <p14:cNvContentPartPr/>
                <p14:nvPr/>
              </p14:nvContentPartPr>
              <p14:xfrm>
                <a:off x="9079520" y="5594000"/>
                <a:ext cx="324720" cy="24192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FAAB4D44-9141-E269-C8F3-25D0758DDEB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61880" y="5576000"/>
                  <a:ext cx="360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1582DAD3-F9AE-2597-BFF8-F0FE7A8DC229}"/>
                    </a:ext>
                  </a:extLst>
                </p14:cNvPr>
                <p14:cNvContentPartPr/>
                <p14:nvPr/>
              </p14:nvContentPartPr>
              <p14:xfrm>
                <a:off x="9261680" y="5413280"/>
                <a:ext cx="265320" cy="374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1582DAD3-F9AE-2597-BFF8-F0FE7A8DC2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43680" y="5395640"/>
                  <a:ext cx="300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7E2D327C-0C46-85F9-42E5-87D9F0528C7B}"/>
                    </a:ext>
                  </a:extLst>
                </p14:cNvPr>
                <p14:cNvContentPartPr/>
                <p14:nvPr/>
              </p14:nvContentPartPr>
              <p14:xfrm>
                <a:off x="9582440" y="5342000"/>
                <a:ext cx="29520" cy="15660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7E2D327C-0C46-85F9-42E5-87D9F0528C7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64800" y="5324000"/>
                  <a:ext cx="65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BF4F61D7-5BC8-25BC-2B1B-7ECF182B8F52}"/>
                    </a:ext>
                  </a:extLst>
                </p14:cNvPr>
                <p14:cNvContentPartPr/>
                <p14:nvPr/>
              </p14:nvContentPartPr>
              <p14:xfrm>
                <a:off x="9642560" y="5191160"/>
                <a:ext cx="6120" cy="2808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BF4F61D7-5BC8-25BC-2B1B-7ECF182B8F5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24560" y="5173520"/>
                  <a:ext cx="4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4A15D9D8-1705-EBDE-0E8D-116DAEB311E4}"/>
                    </a:ext>
                  </a:extLst>
                </p14:cNvPr>
                <p14:cNvContentPartPr/>
                <p14:nvPr/>
              </p14:nvContentPartPr>
              <p14:xfrm>
                <a:off x="9701960" y="5312120"/>
                <a:ext cx="267480" cy="16452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4A15D9D8-1705-EBDE-0E8D-116DAEB311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84320" y="5294480"/>
                  <a:ext cx="303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4DFB18F0-3262-1CCD-7C4E-D7B51BB365AD}"/>
                    </a:ext>
                  </a:extLst>
                </p14:cNvPr>
                <p14:cNvContentPartPr/>
                <p14:nvPr/>
              </p14:nvContentPartPr>
              <p14:xfrm>
                <a:off x="9999680" y="5536760"/>
                <a:ext cx="7920" cy="10440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4DFB18F0-3262-1CCD-7C4E-D7B51BB365A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81680" y="5519120"/>
                  <a:ext cx="43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2BDFCB9C-8B0C-2C57-5824-AD36AA7D791A}"/>
                    </a:ext>
                  </a:extLst>
                </p14:cNvPr>
                <p14:cNvContentPartPr/>
                <p14:nvPr/>
              </p14:nvContentPartPr>
              <p14:xfrm>
                <a:off x="9994280" y="5448920"/>
                <a:ext cx="146160" cy="23544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2BDFCB9C-8B0C-2C57-5824-AD36AA7D79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76640" y="5430920"/>
                  <a:ext cx="181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947CAAFF-6196-CC9D-313F-93900B20F792}"/>
                    </a:ext>
                  </a:extLst>
                </p14:cNvPr>
                <p14:cNvContentPartPr/>
                <p14:nvPr/>
              </p14:nvContentPartPr>
              <p14:xfrm>
                <a:off x="10178960" y="5191880"/>
                <a:ext cx="174600" cy="28836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947CAAFF-6196-CC9D-313F-93900B20F7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61320" y="5173880"/>
                  <a:ext cx="210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D1211D06-4894-34A3-9F88-211291E2B54C}"/>
                    </a:ext>
                  </a:extLst>
                </p14:cNvPr>
                <p14:cNvContentPartPr/>
                <p14:nvPr/>
              </p14:nvContentPartPr>
              <p14:xfrm>
                <a:off x="10093280" y="5290880"/>
                <a:ext cx="253440" cy="288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D1211D06-4894-34A3-9F88-211291E2B54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075280" y="5273240"/>
                  <a:ext cx="2890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85" name="Input penna 184">
                <a:extLst>
                  <a:ext uri="{FF2B5EF4-FFF2-40B4-BE49-F238E27FC236}">
                    <a16:creationId xmlns:a16="http://schemas.microsoft.com/office/drawing/2014/main" id="{2FE15C44-FB7D-7E7E-9B9B-AF0EB2F1CBA1}"/>
                  </a:ext>
                </a:extLst>
              </p14:cNvPr>
              <p14:cNvContentPartPr/>
              <p14:nvPr/>
            </p14:nvContentPartPr>
            <p14:xfrm>
              <a:off x="8773355" y="4458633"/>
              <a:ext cx="339480" cy="225720"/>
            </p14:xfrm>
          </p:contentPart>
        </mc:Choice>
        <mc:Fallback>
          <p:pic>
            <p:nvPicPr>
              <p:cNvPr id="185" name="Input penna 184">
                <a:extLst>
                  <a:ext uri="{FF2B5EF4-FFF2-40B4-BE49-F238E27FC236}">
                    <a16:creationId xmlns:a16="http://schemas.microsoft.com/office/drawing/2014/main" id="{2FE15C44-FB7D-7E7E-9B9B-AF0EB2F1CBA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755715" y="4440993"/>
                <a:ext cx="3751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87" name="Input penna 186">
                <a:extLst>
                  <a:ext uri="{FF2B5EF4-FFF2-40B4-BE49-F238E27FC236}">
                    <a16:creationId xmlns:a16="http://schemas.microsoft.com/office/drawing/2014/main" id="{6F566FF9-6662-F80C-8FB3-41B916F144DA}"/>
                  </a:ext>
                </a:extLst>
              </p14:cNvPr>
              <p14:cNvContentPartPr/>
              <p14:nvPr/>
            </p14:nvContentPartPr>
            <p14:xfrm>
              <a:off x="8993675" y="4280793"/>
              <a:ext cx="165600" cy="14760"/>
            </p14:xfrm>
          </p:contentPart>
        </mc:Choice>
        <mc:Fallback>
          <p:pic>
            <p:nvPicPr>
              <p:cNvPr id="187" name="Input penna 186">
                <a:extLst>
                  <a:ext uri="{FF2B5EF4-FFF2-40B4-BE49-F238E27FC236}">
                    <a16:creationId xmlns:a16="http://schemas.microsoft.com/office/drawing/2014/main" id="{6F566FF9-6662-F80C-8FB3-41B916F144D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975675" y="4263153"/>
                <a:ext cx="2012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71D4A0CF-4E72-7F66-EAAD-40C0E0F0E2A7}"/>
              </a:ext>
            </a:extLst>
          </p:cNvPr>
          <p:cNvGrpSpPr/>
          <p:nvPr/>
        </p:nvGrpSpPr>
        <p:grpSpPr>
          <a:xfrm>
            <a:off x="4489251" y="4299771"/>
            <a:ext cx="868320" cy="198720"/>
            <a:chOff x="4489251" y="4299771"/>
            <a:chExt cx="86832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4D65D720-5AC8-8678-C2E9-23423965A01A}"/>
                    </a:ext>
                  </a:extLst>
                </p14:cNvPr>
                <p14:cNvContentPartPr/>
                <p14:nvPr/>
              </p14:nvContentPartPr>
              <p14:xfrm>
                <a:off x="4489251" y="4344771"/>
                <a:ext cx="648000" cy="144720"/>
              </p14:xfrm>
            </p:contentPart>
          </mc:Choice>
          <mc:Fallback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4D65D720-5AC8-8678-C2E9-23423965A01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71611" y="4326771"/>
                  <a:ext cx="68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28AA26C4-2578-BF34-C314-64C0D2B27F6A}"/>
                    </a:ext>
                  </a:extLst>
                </p14:cNvPr>
                <p14:cNvContentPartPr/>
                <p14:nvPr/>
              </p14:nvContentPartPr>
              <p14:xfrm>
                <a:off x="5143011" y="4299771"/>
                <a:ext cx="214560" cy="198720"/>
              </p14:xfrm>
            </p:contentPart>
          </mc:Choice>
          <mc:Fallback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28AA26C4-2578-BF34-C314-64C0D2B27F6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25371" y="4281771"/>
                  <a:ext cx="2502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723B6985-934C-84B0-1DDC-5C17E3B96291}"/>
              </a:ext>
            </a:extLst>
          </p:cNvPr>
          <p:cNvGrpSpPr/>
          <p:nvPr/>
        </p:nvGrpSpPr>
        <p:grpSpPr>
          <a:xfrm>
            <a:off x="5976771" y="3873531"/>
            <a:ext cx="1029960" cy="1228320"/>
            <a:chOff x="5976771" y="3873531"/>
            <a:chExt cx="1029960" cy="12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376AEE86-7A5E-F94A-916D-3C83792FE928}"/>
                    </a:ext>
                  </a:extLst>
                </p14:cNvPr>
                <p14:cNvContentPartPr/>
                <p14:nvPr/>
              </p14:nvContentPartPr>
              <p14:xfrm>
                <a:off x="5976771" y="4173771"/>
                <a:ext cx="513000" cy="34416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376AEE86-7A5E-F94A-916D-3C83792FE92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58771" y="4155771"/>
                  <a:ext cx="5486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7B1D05F1-DAF7-979A-3437-314FC8A34872}"/>
                    </a:ext>
                  </a:extLst>
                </p14:cNvPr>
                <p14:cNvContentPartPr/>
                <p14:nvPr/>
              </p14:nvContentPartPr>
              <p14:xfrm>
                <a:off x="6221211" y="3873531"/>
                <a:ext cx="37800" cy="122832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7B1D05F1-DAF7-979A-3437-314FC8A3487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03571" y="3855531"/>
                  <a:ext cx="73440" cy="12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8B8854E7-0C94-A54A-43EF-20FA89CC28C7}"/>
                    </a:ext>
                  </a:extLst>
                </p14:cNvPr>
                <p14:cNvContentPartPr/>
                <p14:nvPr/>
              </p14:nvContentPartPr>
              <p14:xfrm>
                <a:off x="6574371" y="4539171"/>
                <a:ext cx="34200" cy="1080"/>
              </p14:xfrm>
            </p:contentPart>
          </mc:Choice>
          <mc:Fallback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8B8854E7-0C94-A54A-43EF-20FA89CC28C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56731" y="4521171"/>
                  <a:ext cx="69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952E4401-ED23-0CCC-2E5D-DA42C38F2091}"/>
                    </a:ext>
                  </a:extLst>
                </p14:cNvPr>
                <p14:cNvContentPartPr/>
                <p14:nvPr/>
              </p14:nvContentPartPr>
              <p14:xfrm>
                <a:off x="6606771" y="4399491"/>
                <a:ext cx="297000" cy="33192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952E4401-ED23-0CCC-2E5D-DA42C38F209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588771" y="4381851"/>
                  <a:ext cx="332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CACD78A9-7CD3-5613-6035-8F5971194237}"/>
                    </a:ext>
                  </a:extLst>
                </p14:cNvPr>
                <p14:cNvContentPartPr/>
                <p14:nvPr/>
              </p14:nvContentPartPr>
              <p14:xfrm>
                <a:off x="6614691" y="4396611"/>
                <a:ext cx="392040" cy="33660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CACD78A9-7CD3-5613-6035-8F597119423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97051" y="4378971"/>
                  <a:ext cx="42768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02" name="Input penna 201">
                <a:extLst>
                  <a:ext uri="{FF2B5EF4-FFF2-40B4-BE49-F238E27FC236}">
                    <a16:creationId xmlns:a16="http://schemas.microsoft.com/office/drawing/2014/main" id="{6CFAF5E0-8904-E1D7-1BFC-683B42F8280C}"/>
                  </a:ext>
                </a:extLst>
              </p14:cNvPr>
              <p14:cNvContentPartPr/>
              <p14:nvPr/>
            </p14:nvContentPartPr>
            <p14:xfrm>
              <a:off x="9365451" y="4071171"/>
              <a:ext cx="11520" cy="30240"/>
            </p14:xfrm>
          </p:contentPart>
        </mc:Choice>
        <mc:Fallback>
          <p:pic>
            <p:nvPicPr>
              <p:cNvPr id="202" name="Input penna 201">
                <a:extLst>
                  <a:ext uri="{FF2B5EF4-FFF2-40B4-BE49-F238E27FC236}">
                    <a16:creationId xmlns:a16="http://schemas.microsoft.com/office/drawing/2014/main" id="{6CFAF5E0-8904-E1D7-1BFC-683B42F8280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347811" y="4053171"/>
                <a:ext cx="4716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32570476-00EF-5B8F-9DED-46BC12B85B3C}"/>
              </a:ext>
            </a:extLst>
          </p:cNvPr>
          <p:cNvGrpSpPr/>
          <p:nvPr/>
        </p:nvGrpSpPr>
        <p:grpSpPr>
          <a:xfrm>
            <a:off x="9396771" y="3898371"/>
            <a:ext cx="904320" cy="910800"/>
            <a:chOff x="9396771" y="3898371"/>
            <a:chExt cx="904320" cy="9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ED05DC8F-F664-633A-CF5E-022CC1209CFE}"/>
                    </a:ext>
                  </a:extLst>
                </p14:cNvPr>
                <p14:cNvContentPartPr/>
                <p14:nvPr/>
              </p14:nvContentPartPr>
              <p14:xfrm>
                <a:off x="9396771" y="3952371"/>
                <a:ext cx="278280" cy="24372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ED05DC8F-F664-633A-CF5E-022CC1209C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78771" y="3934731"/>
                  <a:ext cx="313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62729F3E-A3D2-C9E5-3316-E216CD0BE917}"/>
                    </a:ext>
                  </a:extLst>
                </p14:cNvPr>
                <p14:cNvContentPartPr/>
                <p14:nvPr/>
              </p14:nvContentPartPr>
              <p14:xfrm>
                <a:off x="9686211" y="3898371"/>
                <a:ext cx="246240" cy="42300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62729F3E-A3D2-C9E5-3316-E216CD0BE9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68211" y="3880731"/>
                  <a:ext cx="281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1760D015-F6E2-05EF-6971-674BB77075DB}"/>
                    </a:ext>
                  </a:extLst>
                </p14:cNvPr>
                <p14:cNvContentPartPr/>
                <p14:nvPr/>
              </p14:nvContentPartPr>
              <p14:xfrm>
                <a:off x="9532491" y="4079451"/>
                <a:ext cx="572040" cy="48636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1760D015-F6E2-05EF-6971-674BB77075D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14851" y="4061811"/>
                  <a:ext cx="6076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759EAF60-85A9-4778-0ADB-8373BAF70D80}"/>
                    </a:ext>
                  </a:extLst>
                </p14:cNvPr>
                <p14:cNvContentPartPr/>
                <p14:nvPr/>
              </p14:nvContentPartPr>
              <p14:xfrm>
                <a:off x="9851451" y="4354131"/>
                <a:ext cx="135720" cy="22644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759EAF60-85A9-4778-0ADB-8373BAF70D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33811" y="4336491"/>
                  <a:ext cx="171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C39C72C9-3AB2-2C57-26D2-56F3B566B7C9}"/>
                    </a:ext>
                  </a:extLst>
                </p14:cNvPr>
                <p14:cNvContentPartPr/>
                <p14:nvPr/>
              </p14:nvContentPartPr>
              <p14:xfrm>
                <a:off x="9972051" y="4503891"/>
                <a:ext cx="119880" cy="30528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C39C72C9-3AB2-2C57-26D2-56F3B566B7C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954051" y="4486251"/>
                  <a:ext cx="155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9441C9BF-A408-B00C-831E-3959D26A8C63}"/>
                    </a:ext>
                  </a:extLst>
                </p14:cNvPr>
                <p14:cNvContentPartPr/>
                <p14:nvPr/>
              </p14:nvContentPartPr>
              <p14:xfrm>
                <a:off x="10137291" y="4444131"/>
                <a:ext cx="163800" cy="32184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9441C9BF-A408-B00C-831E-3959D26A8C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19291" y="4426131"/>
                  <a:ext cx="199440" cy="35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0" name="CasellaDiTesto 209">
            <a:extLst>
              <a:ext uri="{FF2B5EF4-FFF2-40B4-BE49-F238E27FC236}">
                <a16:creationId xmlns:a16="http://schemas.microsoft.com/office/drawing/2014/main" id="{4FBBDA35-B04A-F5DF-BFA1-66EC95D210D6}"/>
              </a:ext>
            </a:extLst>
          </p:cNvPr>
          <p:cNvSpPr txBox="1"/>
          <p:nvPr/>
        </p:nvSpPr>
        <p:spPr>
          <a:xfrm>
            <a:off x="1697371" y="5617029"/>
            <a:ext cx="811658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sz="2400" dirty="0"/>
              <a:t>GOAL: </a:t>
            </a:r>
            <a:r>
              <a:rPr lang="it-IT" sz="2400" dirty="0" err="1"/>
              <a:t>find</a:t>
            </a:r>
            <a:r>
              <a:rPr lang="it-IT" sz="2400" dirty="0"/>
              <a:t> </a:t>
            </a:r>
            <a:r>
              <a:rPr lang="it-IT" sz="2400" dirty="0" err="1"/>
              <a:t>conditions</a:t>
            </a:r>
            <a:r>
              <a:rPr lang="it-IT" sz="2400" dirty="0"/>
              <a:t> on </a:t>
            </a:r>
            <a:r>
              <a:rPr lang="it-IT" sz="2400" i="1" dirty="0"/>
              <a:t>c</a:t>
            </a:r>
            <a:r>
              <a:rPr lang="it-IT" sz="2400" dirty="0"/>
              <a:t> so </a:t>
            </a:r>
            <a:r>
              <a:rPr lang="it-IT" sz="2400" dirty="0" err="1"/>
              <a:t>as</a:t>
            </a:r>
            <a:r>
              <a:rPr lang="it-IT" sz="2400" dirty="0"/>
              <a:t> to </a:t>
            </a:r>
            <a:r>
              <a:rPr lang="it-IT" sz="2400" dirty="0" err="1"/>
              <a:t>obtain</a:t>
            </a:r>
            <a:r>
              <a:rPr lang="it-IT" sz="2400" dirty="0"/>
              <a:t> </a:t>
            </a:r>
            <a:r>
              <a:rPr lang="it-IT" sz="2400" dirty="0" err="1"/>
              <a:t>decaying</a:t>
            </a:r>
            <a:r>
              <a:rPr lang="it-IT" sz="2400" dirty="0"/>
              <a:t> </a:t>
            </a:r>
            <a:r>
              <a:rPr lang="it-IT" sz="2400" dirty="0" err="1"/>
              <a:t>solution</a:t>
            </a:r>
            <a:endParaRPr lang="en-GB" sz="2400" dirty="0"/>
          </a:p>
        </p:txBody>
      </p: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44138946-7731-D722-EABF-A749E9DE691A}"/>
              </a:ext>
            </a:extLst>
          </p:cNvPr>
          <p:cNvGrpSpPr/>
          <p:nvPr/>
        </p:nvGrpSpPr>
        <p:grpSpPr>
          <a:xfrm>
            <a:off x="2650307" y="2243267"/>
            <a:ext cx="304200" cy="270360"/>
            <a:chOff x="2650307" y="2243267"/>
            <a:chExt cx="30420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F74DE9CC-D779-9CF9-A81F-03824F715825}"/>
                    </a:ext>
                  </a:extLst>
                </p14:cNvPr>
                <p14:cNvContentPartPr/>
                <p14:nvPr/>
              </p14:nvContentPartPr>
              <p14:xfrm>
                <a:off x="2650307" y="2243267"/>
                <a:ext cx="304200" cy="16056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F74DE9CC-D779-9CF9-A81F-03824F71582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32307" y="2225627"/>
                  <a:ext cx="339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9E3FB485-4647-E7E7-6951-9E1F6D6DCCE2}"/>
                    </a:ext>
                  </a:extLst>
                </p14:cNvPr>
                <p14:cNvContentPartPr/>
                <p14:nvPr/>
              </p14:nvContentPartPr>
              <p14:xfrm>
                <a:off x="2715467" y="2420027"/>
                <a:ext cx="210240" cy="9360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9E3FB485-4647-E7E7-6951-9E1F6D6DCCE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97827" y="2402027"/>
                  <a:ext cx="245880" cy="12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30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836529-DF26-C438-B01F-F619551A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24</a:t>
            </a:fld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8FE33E14-AFA6-4F21-BD24-2F60EA2D4669}"/>
              </a:ext>
            </a:extLst>
          </p:cNvPr>
          <p:cNvCxnSpPr/>
          <p:nvPr/>
        </p:nvCxnSpPr>
        <p:spPr>
          <a:xfrm flipV="1">
            <a:off x="3156857" y="653143"/>
            <a:ext cx="0" cy="48985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AE4193D-D87C-D0D7-672E-FC2F22D37553}"/>
              </a:ext>
            </a:extLst>
          </p:cNvPr>
          <p:cNvCxnSpPr>
            <a:cxnSpLocks/>
          </p:cNvCxnSpPr>
          <p:nvPr/>
        </p:nvCxnSpPr>
        <p:spPr>
          <a:xfrm>
            <a:off x="2340428" y="3243942"/>
            <a:ext cx="83711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533596-ED61-4491-77DE-0F7E15016AB0}"/>
                  </a:ext>
                </a:extLst>
              </p:cNvPr>
              <p:cNvSpPr txBox="1"/>
              <p:nvPr/>
            </p:nvSpPr>
            <p:spPr>
              <a:xfrm>
                <a:off x="222228" y="702047"/>
                <a:ext cx="26188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Beta-plane </a:t>
                </a:r>
                <a:r>
                  <a:rPr lang="en-GB" sz="2400" dirty="0" err="1"/>
                  <a:t>approx</a:t>
                </a:r>
                <a:endParaRPr lang="en-GB" sz="24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533596-ED61-4491-77DE-0F7E15016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8" y="702047"/>
                <a:ext cx="2618858" cy="830997"/>
              </a:xfrm>
              <a:prstGeom prst="rect">
                <a:avLst/>
              </a:prstGeom>
              <a:blipFill>
                <a:blip r:embed="rId2"/>
                <a:stretch>
                  <a:fillRect l="-3488" r="-2791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DD015B-DBC8-930E-AAFC-8B2EE75D4756}"/>
                  </a:ext>
                </a:extLst>
              </p:cNvPr>
              <p:cNvSpPr txBox="1"/>
              <p:nvPr/>
            </p:nvSpPr>
            <p:spPr>
              <a:xfrm>
                <a:off x="516980" y="3013109"/>
                <a:ext cx="15262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DDD015B-DBC8-930E-AAFC-8B2EE75D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0" y="3013109"/>
                <a:ext cx="1526214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5D023212-7690-FE86-B513-D0209FE1A225}"/>
                  </a:ext>
                </a:extLst>
              </p14:cNvPr>
              <p14:cNvContentPartPr/>
              <p14:nvPr/>
            </p14:nvContentPartPr>
            <p14:xfrm>
              <a:off x="3588531" y="1016434"/>
              <a:ext cx="1334160" cy="21956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5D023212-7690-FE86-B513-D0209FE1A2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0531" y="998434"/>
                <a:ext cx="1369800" cy="223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o 22">
            <a:extLst>
              <a:ext uri="{FF2B5EF4-FFF2-40B4-BE49-F238E27FC236}">
                <a16:creationId xmlns:a16="http://schemas.microsoft.com/office/drawing/2014/main" id="{322AA727-E45B-B610-1238-C7C5EB0BB7F8}"/>
              </a:ext>
            </a:extLst>
          </p:cNvPr>
          <p:cNvGrpSpPr/>
          <p:nvPr/>
        </p:nvGrpSpPr>
        <p:grpSpPr>
          <a:xfrm>
            <a:off x="4209171" y="1000594"/>
            <a:ext cx="1557000" cy="901440"/>
            <a:chOff x="4209171" y="1000594"/>
            <a:chExt cx="1557000" cy="9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2EB0568F-E38E-7346-08D7-FBF9699F49F0}"/>
                    </a:ext>
                  </a:extLst>
                </p14:cNvPr>
                <p14:cNvContentPartPr/>
                <p14:nvPr/>
              </p14:nvContentPartPr>
              <p14:xfrm>
                <a:off x="4209171" y="1624474"/>
                <a:ext cx="387000" cy="2775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2EB0568F-E38E-7346-08D7-FBF9699F49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1171" y="1606834"/>
                  <a:ext cx="422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31770207-93D1-C5C8-46B9-D24FF0AFB5D7}"/>
                    </a:ext>
                  </a:extLst>
                </p14:cNvPr>
                <p14:cNvContentPartPr/>
                <p14:nvPr/>
              </p14:nvContentPartPr>
              <p14:xfrm>
                <a:off x="4361451" y="1191754"/>
                <a:ext cx="162720" cy="28656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31770207-93D1-C5C8-46B9-D24FF0AFB5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3811" y="1173754"/>
                  <a:ext cx="198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BFEB9FF9-9FB2-6ED2-3995-7D6944E86B37}"/>
                    </a:ext>
                  </a:extLst>
                </p14:cNvPr>
                <p14:cNvContentPartPr/>
                <p14:nvPr/>
              </p14:nvContentPartPr>
              <p14:xfrm>
                <a:off x="4351731" y="1071154"/>
                <a:ext cx="186120" cy="2808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BFEB9FF9-9FB2-6ED2-3995-7D6944E86B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3731" y="1053514"/>
                  <a:ext cx="22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307F6CA-82DF-D4E1-111E-5A04DACE7877}"/>
                    </a:ext>
                  </a:extLst>
                </p14:cNvPr>
                <p14:cNvContentPartPr/>
                <p14:nvPr/>
              </p14:nvContentPartPr>
              <p14:xfrm>
                <a:off x="4523811" y="1000594"/>
                <a:ext cx="143640" cy="13824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307F6CA-82DF-D4E1-111E-5A04DACE78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6171" y="982594"/>
                  <a:ext cx="179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DE780E93-B151-08F5-E718-F244AEEA49F4}"/>
                    </a:ext>
                  </a:extLst>
                </p14:cNvPr>
                <p14:cNvContentPartPr/>
                <p14:nvPr/>
              </p14:nvContentPartPr>
              <p14:xfrm>
                <a:off x="4660611" y="1378594"/>
                <a:ext cx="88920" cy="151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DE780E93-B151-08F5-E718-F244AEEA49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2971" y="1360954"/>
                  <a:ext cx="124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26090EA0-E3DC-DE24-CF78-2668F86DC284}"/>
                    </a:ext>
                  </a:extLst>
                </p14:cNvPr>
                <p14:cNvContentPartPr/>
                <p14:nvPr/>
              </p14:nvContentPartPr>
              <p14:xfrm>
                <a:off x="4644771" y="1427554"/>
                <a:ext cx="95760" cy="3024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26090EA0-E3DC-DE24-CF78-2668F86DC2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6771" y="1409554"/>
                  <a:ext cx="131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B326128-BAF6-972C-F48C-34DB734FE6A6}"/>
                    </a:ext>
                  </a:extLst>
                </p14:cNvPr>
                <p14:cNvContentPartPr/>
                <p14:nvPr/>
              </p14:nvContentPartPr>
              <p14:xfrm>
                <a:off x="4824411" y="1116514"/>
                <a:ext cx="165960" cy="50544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B326128-BAF6-972C-F48C-34DB734FE6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6411" y="1098874"/>
                  <a:ext cx="201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1517292-2CFD-8CC1-8294-1EC2D0AB91E6}"/>
                    </a:ext>
                  </a:extLst>
                </p14:cNvPr>
                <p14:cNvContentPartPr/>
                <p14:nvPr/>
              </p14:nvContentPartPr>
              <p14:xfrm>
                <a:off x="5092971" y="1212274"/>
                <a:ext cx="143640" cy="31140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1517292-2CFD-8CC1-8294-1EC2D0AB91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4971" y="1194274"/>
                  <a:ext cx="179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AE90339-1430-C16D-E93B-AB94B3BFF06C}"/>
                    </a:ext>
                  </a:extLst>
                </p14:cNvPr>
                <p14:cNvContentPartPr/>
                <p14:nvPr/>
              </p14:nvContentPartPr>
              <p14:xfrm>
                <a:off x="5316531" y="1497754"/>
                <a:ext cx="39600" cy="10872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AE90339-1430-C16D-E93B-AB94B3BFF0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8531" y="1479754"/>
                  <a:ext cx="75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2E88297-DDDE-DA9F-9894-800D491F2EEC}"/>
                    </a:ext>
                  </a:extLst>
                </p14:cNvPr>
                <p14:cNvContentPartPr/>
                <p14:nvPr/>
              </p14:nvContentPartPr>
              <p14:xfrm>
                <a:off x="5420571" y="1194274"/>
                <a:ext cx="203760" cy="33552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2E88297-DDDE-DA9F-9894-800D491F2E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02571" y="1176634"/>
                  <a:ext cx="239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B585CAAE-8324-F2CA-F3BE-A6CA09AD70E7}"/>
                    </a:ext>
                  </a:extLst>
                </p14:cNvPr>
                <p14:cNvContentPartPr/>
                <p14:nvPr/>
              </p14:nvContentPartPr>
              <p14:xfrm>
                <a:off x="5651691" y="1121554"/>
                <a:ext cx="114480" cy="48672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B585CAAE-8324-F2CA-F3BE-A6CA09AD70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3691" y="1103914"/>
                  <a:ext cx="150120" cy="52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86248DBE-A396-A580-2400-84B977148CA8}"/>
              </a:ext>
            </a:extLst>
          </p:cNvPr>
          <p:cNvGrpSpPr/>
          <p:nvPr/>
        </p:nvGrpSpPr>
        <p:grpSpPr>
          <a:xfrm>
            <a:off x="4678611" y="1872874"/>
            <a:ext cx="1053360" cy="299880"/>
            <a:chOff x="4678611" y="1872874"/>
            <a:chExt cx="105336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B7CD48D-E4EA-11EF-C956-7AB4C318BDC9}"/>
                    </a:ext>
                  </a:extLst>
                </p14:cNvPr>
                <p14:cNvContentPartPr/>
                <p14:nvPr/>
              </p14:nvContentPartPr>
              <p14:xfrm>
                <a:off x="4693371" y="1898434"/>
                <a:ext cx="16560" cy="23976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B7CD48D-E4EA-11EF-C956-7AB4C318BD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5371" y="1880794"/>
                  <a:ext cx="52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5741849C-06FB-9119-D97E-ECE27761E4B4}"/>
                    </a:ext>
                  </a:extLst>
                </p14:cNvPr>
                <p14:cNvContentPartPr/>
                <p14:nvPr/>
              </p14:nvContentPartPr>
              <p14:xfrm>
                <a:off x="4678611" y="1909234"/>
                <a:ext cx="157680" cy="11484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5741849C-06FB-9119-D97E-ECE27761E4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0611" y="1891234"/>
                  <a:ext cx="19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EFE6653-56B6-69EB-B997-BBB943E25D71}"/>
                    </a:ext>
                  </a:extLst>
                </p14:cNvPr>
                <p14:cNvContentPartPr/>
                <p14:nvPr/>
              </p14:nvContentPartPr>
              <p14:xfrm>
                <a:off x="4871211" y="1939474"/>
                <a:ext cx="160200" cy="22716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EFE6653-56B6-69EB-B997-BBB943E25D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3211" y="1921834"/>
                  <a:ext cx="195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31608D3-5030-1EFC-74F7-B38CFE57DBE1}"/>
                    </a:ext>
                  </a:extLst>
                </p14:cNvPr>
                <p14:cNvContentPartPr/>
                <p14:nvPr/>
              </p14:nvContentPartPr>
              <p14:xfrm>
                <a:off x="5055531" y="1984114"/>
                <a:ext cx="155520" cy="18864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31608D3-5030-1EFC-74F7-B38CFE57DB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37891" y="1966474"/>
                  <a:ext cx="191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4FD14412-F62F-6E87-7489-B724A06601E6}"/>
                    </a:ext>
                  </a:extLst>
                </p14:cNvPr>
                <p14:cNvContentPartPr/>
                <p14:nvPr/>
              </p14:nvContentPartPr>
              <p14:xfrm>
                <a:off x="5070291" y="2091754"/>
                <a:ext cx="78120" cy="1152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4FD14412-F62F-6E87-7489-B724A06601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52651" y="2074114"/>
                  <a:ext cx="113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1788D232-69E2-A1D7-504B-D6400ABA3EB3}"/>
                    </a:ext>
                  </a:extLst>
                </p14:cNvPr>
                <p14:cNvContentPartPr/>
                <p14:nvPr/>
              </p14:nvContentPartPr>
              <p14:xfrm>
                <a:off x="5263971" y="1907434"/>
                <a:ext cx="172800" cy="21096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1788D232-69E2-A1D7-504B-D6400ABA3E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46331" y="1889434"/>
                  <a:ext cx="208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9B6CBCC-C6C9-255E-BE5A-1B97BC2E50A1}"/>
                    </a:ext>
                  </a:extLst>
                </p14:cNvPr>
                <p14:cNvContentPartPr/>
                <p14:nvPr/>
              </p14:nvContentPartPr>
              <p14:xfrm>
                <a:off x="5483571" y="1934074"/>
                <a:ext cx="195840" cy="18360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9B6CBCC-C6C9-255E-BE5A-1B97BC2E50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65931" y="1916074"/>
                  <a:ext cx="231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4DB8ED74-39F4-7919-6B71-6D0573BA3E2C}"/>
                    </a:ext>
                  </a:extLst>
                </p14:cNvPr>
                <p14:cNvContentPartPr/>
                <p14:nvPr/>
              </p14:nvContentPartPr>
              <p14:xfrm>
                <a:off x="5518131" y="1997794"/>
                <a:ext cx="156600" cy="1476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4DB8ED74-39F4-7919-6B71-6D0573BA3E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00131" y="1980154"/>
                  <a:ext cx="192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DB2C1792-9C5C-A7B2-29D1-1DE208619A13}"/>
                    </a:ext>
                  </a:extLst>
                </p14:cNvPr>
                <p14:cNvContentPartPr/>
                <p14:nvPr/>
              </p14:nvContentPartPr>
              <p14:xfrm>
                <a:off x="5485011" y="1872874"/>
                <a:ext cx="246960" cy="3024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DB2C1792-9C5C-A7B2-29D1-1DE208619A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7011" y="1854874"/>
                  <a:ext cx="282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B533136C-CC6F-FF83-E855-32A553D386EA}"/>
              </a:ext>
            </a:extLst>
          </p:cNvPr>
          <p:cNvGrpSpPr/>
          <p:nvPr/>
        </p:nvGrpSpPr>
        <p:grpSpPr>
          <a:xfrm>
            <a:off x="4711731" y="2278594"/>
            <a:ext cx="1018440" cy="268560"/>
            <a:chOff x="4711731" y="2278594"/>
            <a:chExt cx="101844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BCFC757-8031-9355-3408-9BCD49112418}"/>
                    </a:ext>
                  </a:extLst>
                </p14:cNvPr>
                <p14:cNvContentPartPr/>
                <p14:nvPr/>
              </p14:nvContentPartPr>
              <p14:xfrm>
                <a:off x="4711731" y="2312794"/>
                <a:ext cx="319680" cy="23436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BCFC757-8031-9355-3408-9BCD491124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94091" y="2294794"/>
                  <a:ext cx="355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22E67AC4-1E61-76A0-AE56-1752E6F91CE0}"/>
                    </a:ext>
                  </a:extLst>
                </p14:cNvPr>
                <p14:cNvContentPartPr/>
                <p14:nvPr/>
              </p14:nvContentPartPr>
              <p14:xfrm>
                <a:off x="5060571" y="2344114"/>
                <a:ext cx="182520" cy="17316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22E67AC4-1E61-76A0-AE56-1752E6F91C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42571" y="2326114"/>
                  <a:ext cx="218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B31B3C1-F1D4-0838-3D59-1F1B95764A33}"/>
                    </a:ext>
                  </a:extLst>
                </p14:cNvPr>
                <p14:cNvContentPartPr/>
                <p14:nvPr/>
              </p14:nvContentPartPr>
              <p14:xfrm>
                <a:off x="5055531" y="2433754"/>
                <a:ext cx="169200" cy="2160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B31B3C1-F1D4-0838-3D59-1F1B95764A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37891" y="2416114"/>
                  <a:ext cx="204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97DF401-D5A8-E1DF-B39B-1E0BD4214A30}"/>
                    </a:ext>
                  </a:extLst>
                </p14:cNvPr>
                <p14:cNvContentPartPr/>
                <p14:nvPr/>
              </p14:nvContentPartPr>
              <p14:xfrm>
                <a:off x="5319411" y="2278594"/>
                <a:ext cx="133920" cy="22320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97DF401-D5A8-E1DF-B39B-1E0BD4214A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01771" y="2260954"/>
                  <a:ext cx="16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4288F513-5F45-4023-39C8-3561346B214A}"/>
                    </a:ext>
                  </a:extLst>
                </p14:cNvPr>
                <p14:cNvContentPartPr/>
                <p14:nvPr/>
              </p14:nvContentPartPr>
              <p14:xfrm>
                <a:off x="5504811" y="2307754"/>
                <a:ext cx="178920" cy="17640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4288F513-5F45-4023-39C8-3561346B21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6811" y="2290114"/>
                  <a:ext cx="214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E175FF0E-D4F2-A8D0-0B1C-929D6B84F140}"/>
                    </a:ext>
                  </a:extLst>
                </p14:cNvPr>
                <p14:cNvContentPartPr/>
                <p14:nvPr/>
              </p14:nvContentPartPr>
              <p14:xfrm>
                <a:off x="5532891" y="2372194"/>
                <a:ext cx="135360" cy="4500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E175FF0E-D4F2-A8D0-0B1C-929D6B84F1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5251" y="2354554"/>
                  <a:ext cx="171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3C10B45C-3941-76FD-B479-424AD7F7FA2E}"/>
                    </a:ext>
                  </a:extLst>
                </p14:cNvPr>
                <p14:cNvContentPartPr/>
                <p14:nvPr/>
              </p14:nvContentPartPr>
              <p14:xfrm>
                <a:off x="5554851" y="2280754"/>
                <a:ext cx="175320" cy="2808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3C10B45C-3941-76FD-B479-424AD7F7FA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6851" y="2263114"/>
                  <a:ext cx="210960" cy="6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Ovale 41">
            <a:extLst>
              <a:ext uri="{FF2B5EF4-FFF2-40B4-BE49-F238E27FC236}">
                <a16:creationId xmlns:a16="http://schemas.microsoft.com/office/drawing/2014/main" id="{F82A9EDF-1EC1-0D82-8A82-A0ECD81779FF}"/>
              </a:ext>
            </a:extLst>
          </p:cNvPr>
          <p:cNvSpPr/>
          <p:nvPr/>
        </p:nvSpPr>
        <p:spPr>
          <a:xfrm>
            <a:off x="7206343" y="3212074"/>
            <a:ext cx="62963" cy="140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B4A9EAB1-6037-45BA-8D89-55D597EF461D}"/>
              </a:ext>
            </a:extLst>
          </p:cNvPr>
          <p:cNvSpPr/>
          <p:nvPr/>
        </p:nvSpPr>
        <p:spPr>
          <a:xfrm>
            <a:off x="8610600" y="3173579"/>
            <a:ext cx="62963" cy="140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5E723715-EC10-9F07-254D-DC1BAC6FFF73}"/>
              </a:ext>
            </a:extLst>
          </p:cNvPr>
          <p:cNvSpPr/>
          <p:nvPr/>
        </p:nvSpPr>
        <p:spPr>
          <a:xfrm>
            <a:off x="10014857" y="3212074"/>
            <a:ext cx="62963" cy="1407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C489F7A-479D-24A1-26AC-DDF16E7AF9FB}"/>
              </a:ext>
            </a:extLst>
          </p:cNvPr>
          <p:cNvCxnSpPr>
            <a:stCxn id="42" idx="2"/>
          </p:cNvCxnSpPr>
          <p:nvPr/>
        </p:nvCxnSpPr>
        <p:spPr>
          <a:xfrm flipH="1" flipV="1">
            <a:off x="5766171" y="881743"/>
            <a:ext cx="1440172" cy="2400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BF1D3592-9916-8A74-E148-CF406CBE4CF3}"/>
              </a:ext>
            </a:extLst>
          </p:cNvPr>
          <p:cNvCxnSpPr/>
          <p:nvPr/>
        </p:nvCxnSpPr>
        <p:spPr>
          <a:xfrm flipH="1" flipV="1">
            <a:off x="7245358" y="852707"/>
            <a:ext cx="1440172" cy="2400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F398EA4E-5CC3-D13D-7C73-2AF250697E52}"/>
              </a:ext>
            </a:extLst>
          </p:cNvPr>
          <p:cNvCxnSpPr/>
          <p:nvPr/>
        </p:nvCxnSpPr>
        <p:spPr>
          <a:xfrm flipH="1" flipV="1">
            <a:off x="8552938" y="852707"/>
            <a:ext cx="1440172" cy="2400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D55E1DF4-34F4-42CB-7B72-1C3EA8470108}"/>
              </a:ext>
            </a:extLst>
          </p:cNvPr>
          <p:cNvGrpSpPr/>
          <p:nvPr/>
        </p:nvGrpSpPr>
        <p:grpSpPr>
          <a:xfrm>
            <a:off x="10486131" y="801874"/>
            <a:ext cx="804960" cy="501120"/>
            <a:chOff x="10486131" y="801874"/>
            <a:chExt cx="80496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18F99422-875D-5BC8-DB2F-1D1A94DC1D14}"/>
                    </a:ext>
                  </a:extLst>
                </p14:cNvPr>
                <p14:cNvContentPartPr/>
                <p14:nvPr/>
              </p14:nvContentPartPr>
              <p14:xfrm>
                <a:off x="10486131" y="812674"/>
                <a:ext cx="216360" cy="49032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18F99422-875D-5BC8-DB2F-1D1A94DC1D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68491" y="795034"/>
                  <a:ext cx="2520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05AA0B3E-64B1-E8AE-BA86-2DA3927264A7}"/>
                    </a:ext>
                  </a:extLst>
                </p14:cNvPr>
                <p14:cNvContentPartPr/>
                <p14:nvPr/>
              </p14:nvContentPartPr>
              <p14:xfrm>
                <a:off x="10817331" y="820594"/>
                <a:ext cx="163440" cy="20556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05AA0B3E-64B1-E8AE-BA86-2DA3927264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99691" y="802954"/>
                  <a:ext cx="199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0219FB2-B45C-0C0E-A84B-2C8C7CF4A106}"/>
                    </a:ext>
                  </a:extLst>
                </p14:cNvPr>
                <p14:cNvContentPartPr/>
                <p14:nvPr/>
              </p14:nvContentPartPr>
              <p14:xfrm>
                <a:off x="11120091" y="801874"/>
                <a:ext cx="171000" cy="26064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0219FB2-B45C-0C0E-A84B-2C8C7CF4A1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02451" y="784234"/>
                  <a:ext cx="20664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816F400D-B548-DCA4-3C05-B39303EEF0EB}"/>
              </a:ext>
            </a:extLst>
          </p:cNvPr>
          <p:cNvGrpSpPr/>
          <p:nvPr/>
        </p:nvGrpSpPr>
        <p:grpSpPr>
          <a:xfrm>
            <a:off x="10419171" y="1543114"/>
            <a:ext cx="1312200" cy="534960"/>
            <a:chOff x="10419171" y="1543114"/>
            <a:chExt cx="131220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AB4EB5A5-9D84-9EA6-92A6-6DFC547DBA24}"/>
                    </a:ext>
                  </a:extLst>
                </p14:cNvPr>
                <p14:cNvContentPartPr/>
                <p14:nvPr/>
              </p14:nvContentPartPr>
              <p14:xfrm>
                <a:off x="10419171" y="1543114"/>
                <a:ext cx="217080" cy="29268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AB4EB5A5-9D84-9EA6-92A6-6DFC547DBA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01171" y="1525114"/>
                  <a:ext cx="2527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53F994C-D6C1-17E3-01BC-A85328152C63}"/>
                    </a:ext>
                  </a:extLst>
                </p14:cNvPr>
                <p14:cNvContentPartPr/>
                <p14:nvPr/>
              </p14:nvContentPartPr>
              <p14:xfrm>
                <a:off x="10682331" y="1797274"/>
                <a:ext cx="109080" cy="22572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53F994C-D6C1-17E3-01BC-A85328152C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64331" y="1779274"/>
                  <a:ext cx="144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0F476B81-BC2E-1F8B-B6C2-31A3A6CA1E18}"/>
                    </a:ext>
                  </a:extLst>
                </p14:cNvPr>
                <p14:cNvContentPartPr/>
                <p14:nvPr/>
              </p14:nvContentPartPr>
              <p14:xfrm>
                <a:off x="10865931" y="1957114"/>
                <a:ext cx="45360" cy="11664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0F476B81-BC2E-1F8B-B6C2-31A3A6CA1E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47931" y="1939474"/>
                  <a:ext cx="81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D872E5FD-792C-3702-ECF3-39AB02E320EB}"/>
                    </a:ext>
                  </a:extLst>
                </p14:cNvPr>
                <p14:cNvContentPartPr/>
                <p14:nvPr/>
              </p14:nvContentPartPr>
              <p14:xfrm>
                <a:off x="10950531" y="1769554"/>
                <a:ext cx="170640" cy="30852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D872E5FD-792C-3702-ECF3-39AB02E320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32891" y="1751914"/>
                  <a:ext cx="206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91ABF7A4-3440-2B79-3E6E-2C5639D85F95}"/>
                    </a:ext>
                  </a:extLst>
                </p14:cNvPr>
                <p14:cNvContentPartPr/>
                <p14:nvPr/>
              </p14:nvContentPartPr>
              <p14:xfrm>
                <a:off x="11209011" y="1565794"/>
                <a:ext cx="146520" cy="25128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91ABF7A4-3440-2B79-3E6E-2C5639D85F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91371" y="1547794"/>
                  <a:ext cx="182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40ED7CC7-7DBD-BE65-D0CA-EFA258DA43BB}"/>
                    </a:ext>
                  </a:extLst>
                </p14:cNvPr>
                <p14:cNvContentPartPr/>
                <p14:nvPr/>
              </p14:nvContentPartPr>
              <p14:xfrm>
                <a:off x="11490531" y="1560034"/>
                <a:ext cx="240840" cy="27972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40ED7CC7-7DBD-BE65-D0CA-EFA258DA43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72891" y="1542394"/>
                  <a:ext cx="27648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8CD25A7E-3128-3C72-38CE-0C222CBA7127}"/>
              </a:ext>
            </a:extLst>
          </p:cNvPr>
          <p:cNvGrpSpPr/>
          <p:nvPr/>
        </p:nvGrpSpPr>
        <p:grpSpPr>
          <a:xfrm>
            <a:off x="10419891" y="2280754"/>
            <a:ext cx="1293120" cy="424440"/>
            <a:chOff x="10419891" y="2280754"/>
            <a:chExt cx="129312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FAEAE038-EA8F-241C-992A-5DF94D024964}"/>
                    </a:ext>
                  </a:extLst>
                </p14:cNvPr>
                <p14:cNvContentPartPr/>
                <p14:nvPr/>
              </p14:nvContentPartPr>
              <p14:xfrm>
                <a:off x="10419891" y="2280754"/>
                <a:ext cx="262080" cy="42444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FAEAE038-EA8F-241C-992A-5DF94D0249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01891" y="2263114"/>
                  <a:ext cx="2977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A2E21EE5-7AEC-6E14-58CF-4A5B682C575E}"/>
                    </a:ext>
                  </a:extLst>
                </p14:cNvPr>
                <p14:cNvContentPartPr/>
                <p14:nvPr/>
              </p14:nvContentPartPr>
              <p14:xfrm>
                <a:off x="10735971" y="2297674"/>
                <a:ext cx="233280" cy="38844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A2E21EE5-7AEC-6E14-58CF-4A5B682C57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18331" y="2279674"/>
                  <a:ext cx="2689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548A8637-13D4-9DA8-4146-FC5F10083D80}"/>
                    </a:ext>
                  </a:extLst>
                </p14:cNvPr>
                <p14:cNvContentPartPr/>
                <p14:nvPr/>
              </p14:nvContentPartPr>
              <p14:xfrm>
                <a:off x="11143851" y="2411074"/>
                <a:ext cx="164160" cy="23580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548A8637-13D4-9DA8-4146-FC5F10083D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26211" y="2393434"/>
                  <a:ext cx="199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139B8721-F379-3876-3CDB-6F9881B61A5D}"/>
                    </a:ext>
                  </a:extLst>
                </p14:cNvPr>
                <p14:cNvContentPartPr/>
                <p14:nvPr/>
              </p14:nvContentPartPr>
              <p14:xfrm>
                <a:off x="11484051" y="2358874"/>
                <a:ext cx="228960" cy="28944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139B8721-F379-3876-3CDB-6F9881B61A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66051" y="2340874"/>
                  <a:ext cx="264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8B5E058-C815-2B13-3C26-8539144DEF0B}"/>
                    </a:ext>
                  </a:extLst>
                </p14:cNvPr>
                <p14:cNvContentPartPr/>
                <p14:nvPr/>
              </p14:nvContentPartPr>
              <p14:xfrm>
                <a:off x="11123691" y="2452834"/>
                <a:ext cx="131400" cy="24948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8B5E058-C815-2B13-3C26-8539144DEF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06051" y="2435194"/>
                  <a:ext cx="16704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5141A140-8900-C2CE-2332-BA42A5CE9D1F}"/>
                  </a:ext>
                </a:extLst>
              </p14:cNvPr>
              <p14:cNvContentPartPr/>
              <p14:nvPr/>
            </p14:nvContentPartPr>
            <p14:xfrm>
              <a:off x="10489011" y="3690154"/>
              <a:ext cx="236520" cy="54036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5141A140-8900-C2CE-2332-BA42A5CE9D1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71011" y="3672514"/>
                <a:ext cx="272160" cy="57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po 72">
            <a:extLst>
              <a:ext uri="{FF2B5EF4-FFF2-40B4-BE49-F238E27FC236}">
                <a16:creationId xmlns:a16="http://schemas.microsoft.com/office/drawing/2014/main" id="{9761C6D1-B14D-AB1B-2614-8BF7077FC746}"/>
              </a:ext>
            </a:extLst>
          </p:cNvPr>
          <p:cNvGrpSpPr/>
          <p:nvPr/>
        </p:nvGrpSpPr>
        <p:grpSpPr>
          <a:xfrm>
            <a:off x="10782051" y="3686554"/>
            <a:ext cx="622080" cy="262080"/>
            <a:chOff x="10782051" y="3686554"/>
            <a:chExt cx="62208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AF8C094D-3AFE-AEFD-1438-C7F694790C5A}"/>
                    </a:ext>
                  </a:extLst>
                </p14:cNvPr>
                <p14:cNvContentPartPr/>
                <p14:nvPr/>
              </p14:nvContentPartPr>
              <p14:xfrm>
                <a:off x="10909851" y="3823354"/>
                <a:ext cx="32040" cy="3240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AF8C094D-3AFE-AEFD-1438-C7F694790C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91851" y="3805354"/>
                  <a:ext cx="67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A3EC848E-3768-C1D7-6620-D70D4BF40222}"/>
                    </a:ext>
                  </a:extLst>
                </p14:cNvPr>
                <p14:cNvContentPartPr/>
                <p14:nvPr/>
              </p14:nvContentPartPr>
              <p14:xfrm>
                <a:off x="10782051" y="3729034"/>
                <a:ext cx="215640" cy="21960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A3EC848E-3768-C1D7-6620-D70D4BF402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64051" y="3711394"/>
                  <a:ext cx="251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D89F9B78-9619-C0C5-96C7-B241960BB813}"/>
                    </a:ext>
                  </a:extLst>
                </p14:cNvPr>
                <p14:cNvContentPartPr/>
                <p14:nvPr/>
              </p14:nvContentPartPr>
              <p14:xfrm>
                <a:off x="11104611" y="3686554"/>
                <a:ext cx="299520" cy="24696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D89F9B78-9619-C0C5-96C7-B241960BB8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86611" y="3668554"/>
                  <a:ext cx="3351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F664602E-E4A3-E360-3AA3-A4A5925DD382}"/>
              </a:ext>
            </a:extLst>
          </p:cNvPr>
          <p:cNvGrpSpPr/>
          <p:nvPr/>
        </p:nvGrpSpPr>
        <p:grpSpPr>
          <a:xfrm>
            <a:off x="10456611" y="4437514"/>
            <a:ext cx="1138320" cy="550440"/>
            <a:chOff x="10456611" y="4437514"/>
            <a:chExt cx="113832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6D460526-6F3C-98A7-CA65-00500D6AFCCA}"/>
                    </a:ext>
                  </a:extLst>
                </p14:cNvPr>
                <p14:cNvContentPartPr/>
                <p14:nvPr/>
              </p14:nvContentPartPr>
              <p14:xfrm>
                <a:off x="10456611" y="4468114"/>
                <a:ext cx="208440" cy="24696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6D460526-6F3C-98A7-CA65-00500D6AF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38971" y="4450474"/>
                  <a:ext cx="244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FC6CB893-F7E5-C3AB-6E57-9AC9EE82AE55}"/>
                    </a:ext>
                  </a:extLst>
                </p14:cNvPr>
                <p14:cNvContentPartPr/>
                <p14:nvPr/>
              </p14:nvContentPartPr>
              <p14:xfrm>
                <a:off x="10690971" y="4650274"/>
                <a:ext cx="113040" cy="25740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FC6CB893-F7E5-C3AB-6E57-9AC9EE82AE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72971" y="4632274"/>
                  <a:ext cx="148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F935385E-A60C-145A-DAE1-ECC497EF9797}"/>
                    </a:ext>
                  </a:extLst>
                </p14:cNvPr>
                <p14:cNvContentPartPr/>
                <p14:nvPr/>
              </p14:nvContentPartPr>
              <p14:xfrm>
                <a:off x="10807971" y="4863754"/>
                <a:ext cx="18720" cy="9468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F935385E-A60C-145A-DAE1-ECC497EF97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90331" y="4845754"/>
                  <a:ext cx="54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17262672-9216-EC05-7BBD-69E1CE3D2654}"/>
                    </a:ext>
                  </a:extLst>
                </p14:cNvPr>
                <p14:cNvContentPartPr/>
                <p14:nvPr/>
              </p14:nvContentPartPr>
              <p14:xfrm>
                <a:off x="10878531" y="4644874"/>
                <a:ext cx="145080" cy="34308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17262672-9216-EC05-7BBD-69E1CE3D26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60891" y="4626874"/>
                  <a:ext cx="180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95598126-226B-59B3-3C8E-9BF36ED3E7AB}"/>
                    </a:ext>
                  </a:extLst>
                </p14:cNvPr>
                <p14:cNvContentPartPr/>
                <p14:nvPr/>
              </p14:nvContentPartPr>
              <p14:xfrm>
                <a:off x="11107491" y="4465594"/>
                <a:ext cx="106920" cy="19440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95598126-226B-59B3-3C8E-9BF36ED3E7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89491" y="4447954"/>
                  <a:ext cx="142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699BC438-EF24-2755-639D-5170EB36ACCA}"/>
                    </a:ext>
                  </a:extLst>
                </p14:cNvPr>
                <p14:cNvContentPartPr/>
                <p14:nvPr/>
              </p14:nvContentPartPr>
              <p14:xfrm>
                <a:off x="11318451" y="4437514"/>
                <a:ext cx="276480" cy="23652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699BC438-EF24-2755-639D-5170EB36AC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00811" y="4419874"/>
                  <a:ext cx="3121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E18681EA-5BF5-3BD1-79CA-0B951EF24880}"/>
              </a:ext>
            </a:extLst>
          </p:cNvPr>
          <p:cNvGrpSpPr/>
          <p:nvPr/>
        </p:nvGrpSpPr>
        <p:grpSpPr>
          <a:xfrm>
            <a:off x="10382811" y="5146354"/>
            <a:ext cx="1225440" cy="370800"/>
            <a:chOff x="10382811" y="5146354"/>
            <a:chExt cx="122544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05D8B1C-4A4D-4E25-4EA9-F346F2F13C22}"/>
                    </a:ext>
                  </a:extLst>
                </p14:cNvPr>
                <p14:cNvContentPartPr/>
                <p14:nvPr/>
              </p14:nvContentPartPr>
              <p14:xfrm>
                <a:off x="10382811" y="5160394"/>
                <a:ext cx="295560" cy="35280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05D8B1C-4A4D-4E25-4EA9-F346F2F13C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5171" y="5142394"/>
                  <a:ext cx="331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A24E9376-AD90-B5CB-DF98-C1349AFC7075}"/>
                    </a:ext>
                  </a:extLst>
                </p14:cNvPr>
                <p14:cNvContentPartPr/>
                <p14:nvPr/>
              </p14:nvContentPartPr>
              <p14:xfrm>
                <a:off x="10713291" y="5163634"/>
                <a:ext cx="304560" cy="35352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A24E9376-AD90-B5CB-DF98-C1349AFC70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95651" y="5145994"/>
                  <a:ext cx="3402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0D2B1E-3AE3-DCB4-81F6-2BD3FFCC9383}"/>
                    </a:ext>
                  </a:extLst>
                </p14:cNvPr>
                <p14:cNvContentPartPr/>
                <p14:nvPr/>
              </p14:nvContentPartPr>
              <p14:xfrm>
                <a:off x="11090571" y="5205034"/>
                <a:ext cx="178200" cy="23040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0D2B1E-3AE3-DCB4-81F6-2BD3FFCC93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72571" y="5187034"/>
                  <a:ext cx="213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6931BE53-3A6C-85A1-0C18-17FCCFFD144B}"/>
                    </a:ext>
                  </a:extLst>
                </p14:cNvPr>
                <p14:cNvContentPartPr/>
                <p14:nvPr/>
              </p14:nvContentPartPr>
              <p14:xfrm>
                <a:off x="11338611" y="5146354"/>
                <a:ext cx="269640" cy="27108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6931BE53-3A6C-85A1-0C18-17FCCFFD14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20611" y="5128714"/>
                  <a:ext cx="305280" cy="306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5D1BCAF3-0C0A-C5B6-DC75-46F16FCECD19}"/>
              </a:ext>
            </a:extLst>
          </p:cNvPr>
          <p:cNvCxnSpPr>
            <a:cxnSpLocks/>
          </p:cNvCxnSpPr>
          <p:nvPr/>
        </p:nvCxnSpPr>
        <p:spPr>
          <a:xfrm flipH="1">
            <a:off x="5862519" y="3304847"/>
            <a:ext cx="1365571" cy="18555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DCBB03FF-CEEC-64CD-4330-5A332CA8B858}"/>
              </a:ext>
            </a:extLst>
          </p:cNvPr>
          <p:cNvCxnSpPr>
            <a:cxnSpLocks/>
          </p:cNvCxnSpPr>
          <p:nvPr/>
        </p:nvCxnSpPr>
        <p:spPr>
          <a:xfrm flipH="1">
            <a:off x="7397106" y="3275811"/>
            <a:ext cx="1310171" cy="18845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96F40620-212E-8F97-F386-6FB729A23D6C}"/>
              </a:ext>
            </a:extLst>
          </p:cNvPr>
          <p:cNvCxnSpPr>
            <a:cxnSpLocks/>
          </p:cNvCxnSpPr>
          <p:nvPr/>
        </p:nvCxnSpPr>
        <p:spPr>
          <a:xfrm flipH="1">
            <a:off x="8876293" y="3275811"/>
            <a:ext cx="1138564" cy="17878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995FF3C0-BB0F-6BF0-343A-64C6B8C4ABEA}"/>
              </a:ext>
            </a:extLst>
          </p:cNvPr>
          <p:cNvSpPr txBox="1"/>
          <p:nvPr/>
        </p:nvSpPr>
        <p:spPr>
          <a:xfrm rot="18418683">
            <a:off x="5087742" y="4192624"/>
            <a:ext cx="1830309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it-IT" sz="2400" dirty="0"/>
              <a:t>SW to NE tilt</a:t>
            </a:r>
            <a:endParaRPr lang="en-GB" sz="2400" dirty="0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90F0B34B-9F32-6F48-B0D8-20FD895F4D7E}"/>
              </a:ext>
            </a:extLst>
          </p:cNvPr>
          <p:cNvSpPr txBox="1"/>
          <p:nvPr/>
        </p:nvSpPr>
        <p:spPr>
          <a:xfrm rot="3586778">
            <a:off x="5848228" y="1373561"/>
            <a:ext cx="18310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2400" dirty="0"/>
              <a:t>NW to SE tilt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88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105" grpId="0" animBg="1"/>
      <p:bldP spid="1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6C0C9D3-42B3-FF33-6C68-AA54F216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25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761F836-097D-5A59-210C-4A632AE77D0D}"/>
                  </a:ext>
                </a:extLst>
              </p:cNvPr>
              <p:cNvSpPr txBox="1"/>
              <p:nvPr/>
            </p:nvSpPr>
            <p:spPr>
              <a:xfrm>
                <a:off x="7287637" y="629652"/>
                <a:ext cx="3993273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761F836-097D-5A59-210C-4A632AE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637" y="629652"/>
                <a:ext cx="3993273" cy="1073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1C1E330-0AD2-9247-FA2E-E4BF391A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3" y="545484"/>
            <a:ext cx="3801005" cy="1409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0782895-2176-816B-7491-6178C101DDAC}"/>
                  </a:ext>
                </a:extLst>
              </p:cNvPr>
              <p:cNvSpPr txBox="1"/>
              <p:nvPr/>
            </p:nvSpPr>
            <p:spPr>
              <a:xfrm>
                <a:off x="250078" y="1935920"/>
                <a:ext cx="4973797" cy="2112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NB: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/>
                  <a:t> gets larger towards the Equator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2000" dirty="0">
                    <a:sym typeface="Wingdings" panose="05000000000000000000" pitchFamily="2" charset="2"/>
                  </a:rPr>
                  <a:t>SW to NE tilt in the Northern Hemisphere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2000" dirty="0">
                    <a:sym typeface="Wingdings" panose="05000000000000000000" pitchFamily="2" charset="2"/>
                  </a:rPr>
                  <a:t>NW to SE tilt in the southern hemisphere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GB" sz="2000" dirty="0">
                  <a:sym typeface="Wingdings" panose="05000000000000000000" pitchFamily="2" charset="2"/>
                </a:endParaRPr>
              </a:p>
              <a:p>
                <a:r>
                  <a:rPr lang="en-GB" sz="2000" dirty="0">
                    <a:sym typeface="Wingdings" panose="05000000000000000000" pitchFamily="2" charset="2"/>
                  </a:rPr>
                  <a:t>That’s why those two orientations </a:t>
                </a:r>
              </a:p>
              <a:p>
                <a:r>
                  <a:rPr lang="en-GB" sz="2000" dirty="0">
                    <a:sym typeface="Wingdings" panose="05000000000000000000" pitchFamily="2" charset="2"/>
                  </a:rPr>
                  <a:t>are visibly more marked</a:t>
                </a:r>
                <a:endParaRPr lang="en-GB" sz="20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0782895-2176-816B-7491-6178C101D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8" y="1935920"/>
                <a:ext cx="4973797" cy="2112310"/>
              </a:xfrm>
              <a:prstGeom prst="rect">
                <a:avLst/>
              </a:prstGeom>
              <a:blipFill>
                <a:blip r:embed="rId4"/>
                <a:stretch>
                  <a:fillRect l="-1225" r="-613" b="-4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21E9BC-AC7B-2BA6-8C41-7C3FEF7EE38E}"/>
              </a:ext>
            </a:extLst>
          </p:cNvPr>
          <p:cNvSpPr txBox="1"/>
          <p:nvPr/>
        </p:nvSpPr>
        <p:spPr>
          <a:xfrm>
            <a:off x="5053039" y="310559"/>
            <a:ext cx="24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couple</a:t>
            </a:r>
            <a:r>
              <a:rPr lang="it-IT" dirty="0"/>
              <a:t> of </a:t>
            </a:r>
            <a:r>
              <a:rPr lang="it-IT" dirty="0" err="1"/>
              <a:t>comments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F4080E8-F2B7-4A93-450C-CDD9C13D6393}"/>
                  </a:ext>
                </a:extLst>
              </p:cNvPr>
              <p:cNvSpPr txBox="1"/>
              <p:nvPr/>
            </p:nvSpPr>
            <p:spPr>
              <a:xfrm>
                <a:off x="7287637" y="1782266"/>
                <a:ext cx="4660828" cy="2095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All </a:t>
                </a:r>
                <a:r>
                  <a:rPr lang="it-IT" sz="2000" dirty="0" err="1"/>
                  <a:t>roses</a:t>
                </a:r>
                <a:r>
                  <a:rPr lang="it-IT" sz="2000" dirty="0"/>
                  <a:t> and </a:t>
                </a:r>
                <a:r>
                  <a:rPr lang="it-IT" sz="2000" dirty="0" err="1"/>
                  <a:t>flowers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until</a:t>
                </a:r>
                <a:r>
                  <a:rPr lang="it-IT" sz="20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GB" sz="2000" dirty="0">
                    <a:sym typeface="Wingdings" panose="05000000000000000000" pitchFamily="2" charset="2"/>
                  </a:rPr>
                  <a:t>In that case, non linear wave breaking</a:t>
                </a: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en-GB" sz="2000" dirty="0"/>
                  <a:t>Waves propagate up to the </a:t>
                </a:r>
              </a:p>
              <a:p>
                <a:r>
                  <a:rPr lang="en-GB" sz="2000" i="1" dirty="0"/>
                  <a:t>       critical latitude</a:t>
                </a:r>
                <a:endParaRPr lang="en-GB" sz="20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F4080E8-F2B7-4A93-450C-CDD9C13D6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637" y="1782266"/>
                <a:ext cx="4660828" cy="2095317"/>
              </a:xfrm>
              <a:prstGeom prst="rect">
                <a:avLst/>
              </a:prstGeom>
              <a:blipFill>
                <a:blip r:embed="rId5"/>
                <a:stretch>
                  <a:fillRect l="-1307" t="-1453" r="-392" b="-43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9EEC15AF-EA63-3F5F-0CB6-C9062EBEA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977" y="3875115"/>
            <a:ext cx="6547296" cy="29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52A3272-CF1B-A316-0DB4-7632FC23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A5917D3-A256-1B59-77D2-217E3CCF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02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2A6A53C-D40B-06AB-ACF5-E332EDC2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27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C68508-96CC-5B22-76B4-56C3C87A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59" y="917307"/>
            <a:ext cx="8264281" cy="5023386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18A05205-602F-26A2-F6AC-4537E117EDFA}"/>
              </a:ext>
            </a:extLst>
          </p:cNvPr>
          <p:cNvGrpSpPr/>
          <p:nvPr/>
        </p:nvGrpSpPr>
        <p:grpSpPr>
          <a:xfrm>
            <a:off x="7905291" y="2911114"/>
            <a:ext cx="1889280" cy="228960"/>
            <a:chOff x="7905291" y="2911114"/>
            <a:chExt cx="188928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865D02BA-4F3A-C998-C10D-1AEC15F8D3DB}"/>
                    </a:ext>
                  </a:extLst>
                </p14:cNvPr>
                <p14:cNvContentPartPr/>
                <p14:nvPr/>
              </p14:nvContentPartPr>
              <p14:xfrm>
                <a:off x="7905291" y="2911114"/>
                <a:ext cx="1784160" cy="22896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865D02BA-4F3A-C998-C10D-1AEC15F8D3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7651" y="2893474"/>
                  <a:ext cx="1819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26927407-F592-B862-53DC-7643EF9BCA3E}"/>
                    </a:ext>
                  </a:extLst>
                </p14:cNvPr>
                <p14:cNvContentPartPr/>
                <p14:nvPr/>
              </p14:nvContentPartPr>
              <p14:xfrm>
                <a:off x="9586491" y="2913274"/>
                <a:ext cx="208080" cy="1731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26927407-F592-B862-53DC-7643EF9BCA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8851" y="2895634"/>
                  <a:ext cx="24372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3861D26-1FA9-8268-BAF3-93C2B90DA120}"/>
                  </a:ext>
                </a:extLst>
              </p14:cNvPr>
              <p14:cNvContentPartPr/>
              <p14:nvPr/>
            </p14:nvContentPartPr>
            <p14:xfrm>
              <a:off x="3795891" y="2875834"/>
              <a:ext cx="2855160" cy="3650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3861D26-1FA9-8268-BAF3-93C2B90DA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8251" y="2858194"/>
                <a:ext cx="289080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D06117C-1D7F-63F2-94B3-2C9CBF3D7856}"/>
              </a:ext>
            </a:extLst>
          </p:cNvPr>
          <p:cNvGrpSpPr/>
          <p:nvPr/>
        </p:nvGrpSpPr>
        <p:grpSpPr>
          <a:xfrm>
            <a:off x="10058091" y="2789434"/>
            <a:ext cx="1786680" cy="494280"/>
            <a:chOff x="10058091" y="2789434"/>
            <a:chExt cx="178668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EA2D43A0-6FFB-3B87-D895-F6510F491CD7}"/>
                    </a:ext>
                  </a:extLst>
                </p14:cNvPr>
                <p14:cNvContentPartPr/>
                <p14:nvPr/>
              </p14:nvContentPartPr>
              <p14:xfrm>
                <a:off x="10067451" y="2928754"/>
                <a:ext cx="282960" cy="24732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EA2D43A0-6FFB-3B87-D895-F6510F491C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49451" y="2911114"/>
                  <a:ext cx="318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15F4ADB0-4FF0-09B1-1633-4CB864D60F0D}"/>
                    </a:ext>
                  </a:extLst>
                </p14:cNvPr>
                <p14:cNvContentPartPr/>
                <p14:nvPr/>
              </p14:nvContentPartPr>
              <p14:xfrm>
                <a:off x="10072131" y="2995354"/>
                <a:ext cx="177480" cy="4464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15F4ADB0-4FF0-09B1-1633-4CB864D60F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54491" y="2977714"/>
                  <a:ext cx="213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455D0CF-51D1-1843-2C34-ECE60C24C761}"/>
                    </a:ext>
                  </a:extLst>
                </p14:cNvPr>
                <p14:cNvContentPartPr/>
                <p14:nvPr/>
              </p14:nvContentPartPr>
              <p14:xfrm>
                <a:off x="10058091" y="2857474"/>
                <a:ext cx="293400" cy="5976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455D0CF-51D1-1843-2C34-ECE60C24C7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40451" y="2839834"/>
                  <a:ext cx="329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97B01EB-681C-9E7C-0754-8AD99BDCA9D1}"/>
                    </a:ext>
                  </a:extLst>
                </p14:cNvPr>
                <p14:cNvContentPartPr/>
                <p14:nvPr/>
              </p14:nvContentPartPr>
              <p14:xfrm>
                <a:off x="10450131" y="2927674"/>
                <a:ext cx="10800" cy="22968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97B01EB-681C-9E7C-0754-8AD99BDCA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32131" y="2910034"/>
                  <a:ext cx="46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50B707B3-21B0-5635-913B-97C038440658}"/>
                    </a:ext>
                  </a:extLst>
                </p14:cNvPr>
                <p14:cNvContentPartPr/>
                <p14:nvPr/>
              </p14:nvContentPartPr>
              <p14:xfrm>
                <a:off x="10432491" y="2828674"/>
                <a:ext cx="259920" cy="3470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50B707B3-21B0-5635-913B-97C0384406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14491" y="2810674"/>
                  <a:ext cx="295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0764BB2-C2E2-72F4-7612-23D6CA48BC4C}"/>
                    </a:ext>
                  </a:extLst>
                </p14:cNvPr>
                <p14:cNvContentPartPr/>
                <p14:nvPr/>
              </p14:nvContentPartPr>
              <p14:xfrm>
                <a:off x="10774131" y="2909674"/>
                <a:ext cx="247320" cy="2311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0764BB2-C2E2-72F4-7612-23D6CA48BC4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56131" y="2892034"/>
                  <a:ext cx="282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5CDC6674-58A0-A091-0159-0269BB1B82CC}"/>
                    </a:ext>
                  </a:extLst>
                </p14:cNvPr>
                <p14:cNvContentPartPr/>
                <p14:nvPr/>
              </p14:nvContentPartPr>
              <p14:xfrm>
                <a:off x="10769091" y="2995354"/>
                <a:ext cx="197280" cy="2160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5CDC6674-58A0-A091-0159-0269BB1B82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1451" y="2977714"/>
                  <a:ext cx="232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1AF42DFB-6714-6E55-9D71-A01F2200B506}"/>
                    </a:ext>
                  </a:extLst>
                </p14:cNvPr>
                <p14:cNvContentPartPr/>
                <p14:nvPr/>
              </p14:nvContentPartPr>
              <p14:xfrm>
                <a:off x="10774131" y="2823634"/>
                <a:ext cx="231120" cy="5292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1AF42DFB-6714-6E55-9D71-A01F2200B5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56131" y="2805994"/>
                  <a:ext cx="266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2F22B8D1-E81F-C8FF-60CA-48F8EA4B8CB2}"/>
                    </a:ext>
                  </a:extLst>
                </p14:cNvPr>
                <p14:cNvContentPartPr/>
                <p14:nvPr/>
              </p14:nvContentPartPr>
              <p14:xfrm>
                <a:off x="11120091" y="2821114"/>
                <a:ext cx="22680" cy="34524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2F22B8D1-E81F-C8FF-60CA-48F8EA4B8C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02451" y="2803474"/>
                  <a:ext cx="583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80F8F3CA-EFB4-053F-1033-7F8D5867C3B5}"/>
                    </a:ext>
                  </a:extLst>
                </p14:cNvPr>
                <p14:cNvContentPartPr/>
                <p14:nvPr/>
              </p14:nvContentPartPr>
              <p14:xfrm>
                <a:off x="11093811" y="2789434"/>
                <a:ext cx="244080" cy="39600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80F8F3CA-EFB4-053F-1033-7F8D5867C3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76171" y="2771794"/>
                  <a:ext cx="2797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2055504-5EB3-A285-B23E-7BAFBA24E9C7}"/>
                    </a:ext>
                  </a:extLst>
                </p14:cNvPr>
                <p14:cNvContentPartPr/>
                <p14:nvPr/>
              </p14:nvContentPartPr>
              <p14:xfrm>
                <a:off x="11350491" y="2831194"/>
                <a:ext cx="230040" cy="28620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2055504-5EB3-A285-B23E-7BAFBA24E9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332851" y="2813194"/>
                  <a:ext cx="265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8A11100-2BB3-1215-13FF-20AC97C46CD8}"/>
                    </a:ext>
                  </a:extLst>
                </p14:cNvPr>
                <p14:cNvContentPartPr/>
                <p14:nvPr/>
              </p14:nvContentPartPr>
              <p14:xfrm>
                <a:off x="11470371" y="2979514"/>
                <a:ext cx="122760" cy="30420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8A11100-2BB3-1215-13FF-20AC97C46C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52371" y="2961514"/>
                  <a:ext cx="158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38E7BA29-F911-A374-B558-2852BD7D8286}"/>
                    </a:ext>
                  </a:extLst>
                </p14:cNvPr>
                <p14:cNvContentPartPr/>
                <p14:nvPr/>
              </p14:nvContentPartPr>
              <p14:xfrm>
                <a:off x="11663691" y="2826874"/>
                <a:ext cx="106200" cy="19872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38E7BA29-F911-A374-B558-2852BD7D82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646051" y="2809234"/>
                  <a:ext cx="141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48575AC5-5412-7DC4-A815-ADEF381F36ED}"/>
                    </a:ext>
                  </a:extLst>
                </p14:cNvPr>
                <p14:cNvContentPartPr/>
                <p14:nvPr/>
              </p14:nvContentPartPr>
              <p14:xfrm>
                <a:off x="11647491" y="2840194"/>
                <a:ext cx="197280" cy="41724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48575AC5-5412-7DC4-A815-ADEF381F36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629491" y="2822554"/>
                  <a:ext cx="232920" cy="45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4DB14ED0-3F84-CC42-B52D-0810E1325B4F}"/>
                  </a:ext>
                </a:extLst>
              </p14:cNvPr>
              <p14:cNvContentPartPr/>
              <p14:nvPr/>
            </p14:nvContentPartPr>
            <p14:xfrm>
              <a:off x="6581931" y="2392354"/>
              <a:ext cx="1428480" cy="127548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4DB14ED0-3F84-CC42-B52D-0810E1325B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63931" y="2374354"/>
                <a:ext cx="1464120" cy="13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o 73">
            <a:extLst>
              <a:ext uri="{FF2B5EF4-FFF2-40B4-BE49-F238E27FC236}">
                <a16:creationId xmlns:a16="http://schemas.microsoft.com/office/drawing/2014/main" id="{A48D0F45-B6AD-9687-1693-F73678A8CD43}"/>
              </a:ext>
            </a:extLst>
          </p:cNvPr>
          <p:cNvGrpSpPr/>
          <p:nvPr/>
        </p:nvGrpSpPr>
        <p:grpSpPr>
          <a:xfrm>
            <a:off x="4478091" y="3859714"/>
            <a:ext cx="5573880" cy="1292400"/>
            <a:chOff x="4478091" y="3859714"/>
            <a:chExt cx="5573880" cy="12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100AA56F-7921-2077-0282-EB10B01CCF35}"/>
                    </a:ext>
                  </a:extLst>
                </p14:cNvPr>
                <p14:cNvContentPartPr/>
                <p14:nvPr/>
              </p14:nvContentPartPr>
              <p14:xfrm>
                <a:off x="4478091" y="3977794"/>
                <a:ext cx="1977840" cy="27396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100AA56F-7921-2077-0282-EB10B01CCF3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42091" y="3941794"/>
                  <a:ext cx="204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C7C276A4-C103-51C3-F83F-B19797AE17F1}"/>
                    </a:ext>
                  </a:extLst>
                </p14:cNvPr>
                <p14:cNvContentPartPr/>
                <p14:nvPr/>
              </p14:nvContentPartPr>
              <p14:xfrm>
                <a:off x="6431811" y="3918754"/>
                <a:ext cx="300960" cy="34488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C7C276A4-C103-51C3-F83F-B19797AE17F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6171" y="3882754"/>
                  <a:ext cx="372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3631F320-973D-A987-7379-638BB7CF11A0}"/>
                    </a:ext>
                  </a:extLst>
                </p14:cNvPr>
                <p14:cNvContentPartPr/>
                <p14:nvPr/>
              </p14:nvContentPartPr>
              <p14:xfrm>
                <a:off x="8146851" y="3914794"/>
                <a:ext cx="1905120" cy="38700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3631F320-973D-A987-7379-638BB7CF11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10851" y="3878794"/>
                  <a:ext cx="1976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05D5D93A-C54D-6A16-5B0A-6AAE171A5186}"/>
                    </a:ext>
                  </a:extLst>
                </p14:cNvPr>
                <p14:cNvContentPartPr/>
                <p14:nvPr/>
              </p14:nvContentPartPr>
              <p14:xfrm>
                <a:off x="7024011" y="3860794"/>
                <a:ext cx="388080" cy="48816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05D5D93A-C54D-6A16-5B0A-6AAE171A51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88371" y="3825154"/>
                  <a:ext cx="4597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2F37A1BB-304E-E859-F79D-EFC23826C304}"/>
                    </a:ext>
                  </a:extLst>
                </p14:cNvPr>
                <p14:cNvContentPartPr/>
                <p14:nvPr/>
              </p14:nvContentPartPr>
              <p14:xfrm>
                <a:off x="7090611" y="4134394"/>
                <a:ext cx="246600" cy="6876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2F37A1BB-304E-E859-F79D-EFC23826C3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54611" y="4098394"/>
                  <a:ext cx="318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8935F68B-239F-90BD-9CC3-FAB24595717C}"/>
                    </a:ext>
                  </a:extLst>
                </p14:cNvPr>
                <p14:cNvContentPartPr/>
                <p14:nvPr/>
              </p14:nvContentPartPr>
              <p14:xfrm>
                <a:off x="7485891" y="3859714"/>
                <a:ext cx="316080" cy="46944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8935F68B-239F-90BD-9CC3-FAB2459571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51" y="3824074"/>
                  <a:ext cx="387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0487103-6971-9F54-F206-E1A6C18D2DF0}"/>
                    </a:ext>
                  </a:extLst>
                </p14:cNvPr>
                <p14:cNvContentPartPr/>
                <p14:nvPr/>
              </p14:nvContentPartPr>
              <p14:xfrm>
                <a:off x="6084411" y="4540114"/>
                <a:ext cx="246960" cy="11412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0487103-6971-9F54-F206-E1A6C18D2D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66411" y="4522474"/>
                  <a:ext cx="282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CE7A8926-882A-D5AB-8B23-BBCC98123E61}"/>
                    </a:ext>
                  </a:extLst>
                </p14:cNvPr>
                <p14:cNvContentPartPr/>
                <p14:nvPr/>
              </p14:nvContentPartPr>
              <p14:xfrm>
                <a:off x="6395811" y="4564594"/>
                <a:ext cx="442800" cy="34812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CE7A8926-882A-D5AB-8B23-BBCC98123E6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78171" y="4546954"/>
                  <a:ext cx="478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F49BE72B-F025-A99B-C7B9-02F010E9F928}"/>
                    </a:ext>
                  </a:extLst>
                </p14:cNvPr>
                <p14:cNvContentPartPr/>
                <p14:nvPr/>
              </p14:nvContentPartPr>
              <p14:xfrm>
                <a:off x="6894051" y="4463434"/>
                <a:ext cx="178560" cy="26676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F49BE72B-F025-A99B-C7B9-02F010E9F9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76051" y="4445794"/>
                  <a:ext cx="214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13364978-FBEF-83D1-0B7A-C2972461E0F1}"/>
                    </a:ext>
                  </a:extLst>
                </p14:cNvPr>
                <p14:cNvContentPartPr/>
                <p14:nvPr/>
              </p14:nvContentPartPr>
              <p14:xfrm>
                <a:off x="7101771" y="4598794"/>
                <a:ext cx="249480" cy="13428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13364978-FBEF-83D1-0B7A-C2972461E0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83771" y="4580794"/>
                  <a:ext cx="285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B4004E58-AFB2-69A4-05BE-B6DCC277E16F}"/>
                    </a:ext>
                  </a:extLst>
                </p14:cNvPr>
                <p14:cNvContentPartPr/>
                <p14:nvPr/>
              </p14:nvContentPartPr>
              <p14:xfrm>
                <a:off x="7414971" y="4555954"/>
                <a:ext cx="165960" cy="18684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B4004E58-AFB2-69A4-05BE-B6DCC277E16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97331" y="4538314"/>
                  <a:ext cx="201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91612450-7EC8-AFF8-CADC-AEBC6E52DA67}"/>
                    </a:ext>
                  </a:extLst>
                </p14:cNvPr>
                <p14:cNvContentPartPr/>
                <p14:nvPr/>
              </p14:nvContentPartPr>
              <p14:xfrm>
                <a:off x="5683371" y="4371274"/>
                <a:ext cx="339840" cy="39420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91612450-7EC8-AFF8-CADC-AEBC6E52DA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65371" y="4353634"/>
                  <a:ext cx="3754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E803DC48-055C-7937-6618-549BD5F54C0A}"/>
                    </a:ext>
                  </a:extLst>
                </p14:cNvPr>
                <p14:cNvContentPartPr/>
                <p14:nvPr/>
              </p14:nvContentPartPr>
              <p14:xfrm>
                <a:off x="5729811" y="4589434"/>
                <a:ext cx="200880" cy="5796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E803DC48-055C-7937-6618-549BD5F54C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2171" y="4571434"/>
                  <a:ext cx="23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4AC6EC40-7400-D556-CC11-B214A3024CC7}"/>
                    </a:ext>
                  </a:extLst>
                </p14:cNvPr>
                <p14:cNvContentPartPr/>
                <p14:nvPr/>
              </p14:nvContentPartPr>
              <p14:xfrm>
                <a:off x="5732691" y="4867714"/>
                <a:ext cx="285480" cy="28440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4AC6EC40-7400-D556-CC11-B214A3024C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15051" y="4850074"/>
                  <a:ext cx="321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0ED29C73-632A-69C3-0B73-4740F46321FE}"/>
                    </a:ext>
                  </a:extLst>
                </p14:cNvPr>
                <p14:cNvContentPartPr/>
                <p14:nvPr/>
              </p14:nvContentPartPr>
              <p14:xfrm>
                <a:off x="6102051" y="5011354"/>
                <a:ext cx="153360" cy="10044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0ED29C73-632A-69C3-0B73-4740F46321F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84411" y="4993354"/>
                  <a:ext cx="189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D858D3CD-20FD-2E5E-2A67-499A05A84808}"/>
                    </a:ext>
                  </a:extLst>
                </p14:cNvPr>
                <p14:cNvContentPartPr/>
                <p14:nvPr/>
              </p14:nvContentPartPr>
              <p14:xfrm>
                <a:off x="6342531" y="5004514"/>
                <a:ext cx="422640" cy="13608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D858D3CD-20FD-2E5E-2A67-499A05A8480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24891" y="4986874"/>
                  <a:ext cx="458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A0D497F-5F5D-23BD-F91C-AAA82528443D}"/>
                    </a:ext>
                  </a:extLst>
                </p14:cNvPr>
                <p14:cNvContentPartPr/>
                <p14:nvPr/>
              </p14:nvContentPartPr>
              <p14:xfrm>
                <a:off x="6791811" y="4988674"/>
                <a:ext cx="163800" cy="12852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A0D497F-5F5D-23BD-F91C-AAA8252844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73811" y="4971034"/>
                  <a:ext cx="199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9306F084-892C-6573-1296-6545E7B4F5C8}"/>
                    </a:ext>
                  </a:extLst>
                </p14:cNvPr>
                <p14:cNvContentPartPr/>
                <p14:nvPr/>
              </p14:nvContentPartPr>
              <p14:xfrm>
                <a:off x="6984051" y="4998754"/>
                <a:ext cx="224280" cy="11340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9306F084-892C-6573-1296-6545E7B4F5C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66051" y="4981114"/>
                  <a:ext cx="259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FDD68859-85F9-1112-8EFA-9A1BC9185D1B}"/>
                    </a:ext>
                  </a:extLst>
                </p14:cNvPr>
                <p14:cNvContentPartPr/>
                <p14:nvPr/>
              </p14:nvContentPartPr>
              <p14:xfrm>
                <a:off x="7274211" y="4877074"/>
                <a:ext cx="163080" cy="22932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FDD68859-85F9-1112-8EFA-9A1BC9185D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56571" y="4859434"/>
                  <a:ext cx="198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FDB3B638-D78D-D268-0A20-67DD0ED601E4}"/>
                    </a:ext>
                  </a:extLst>
                </p14:cNvPr>
                <p14:cNvContentPartPr/>
                <p14:nvPr/>
              </p14:nvContentPartPr>
              <p14:xfrm>
                <a:off x="7139211" y="4944394"/>
                <a:ext cx="269280" cy="2412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FDB3B638-D78D-D268-0A20-67DD0ED601E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21571" y="4926754"/>
                  <a:ext cx="304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0FA6BF9D-33F7-0F0C-2AB3-277B7AA92872}"/>
                    </a:ext>
                  </a:extLst>
                </p14:cNvPr>
                <p14:cNvContentPartPr/>
                <p14:nvPr/>
              </p14:nvContentPartPr>
              <p14:xfrm>
                <a:off x="7474731" y="4995514"/>
                <a:ext cx="132840" cy="9072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0FA6BF9D-33F7-0F0C-2AB3-277B7AA9287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56731" y="4977514"/>
                  <a:ext cx="168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4BA84309-0E8F-1B59-2664-FEE99D437FDA}"/>
                    </a:ext>
                  </a:extLst>
                </p14:cNvPr>
                <p14:cNvContentPartPr/>
                <p14:nvPr/>
              </p14:nvContentPartPr>
              <p14:xfrm>
                <a:off x="7681371" y="5008834"/>
                <a:ext cx="430920" cy="11124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4BA84309-0E8F-1B59-2664-FEE99D437F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63731" y="4990834"/>
                  <a:ext cx="46656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665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B53B-6012-AF64-9330-C28303A4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433B95-F0AF-B5D9-7CB8-B48621EE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65C893-E0A4-8383-140F-590C0D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1E841-8F9C-0829-C564-C39725B19A39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B4DAA8-2D4E-32D8-41B8-0794D8D6C7E2}"/>
              </a:ext>
            </a:extLst>
          </p:cNvPr>
          <p:cNvSpPr txBox="1"/>
          <p:nvPr/>
        </p:nvSpPr>
        <p:spPr>
          <a:xfrm>
            <a:off x="1766615" y="2425640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4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9C25A03-79FF-9E22-D406-B767D5AF2414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6EAFC-A272-4000-98DF-B775FD85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2794972"/>
            <a:ext cx="5695950" cy="167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9AFDA9-18E5-2589-0AD4-F31E0C4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291" y="5192405"/>
            <a:ext cx="5981700" cy="12192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774C66-124F-AF1E-652D-D9C179669C08}"/>
              </a:ext>
            </a:extLst>
          </p:cNvPr>
          <p:cNvSpPr txBox="1"/>
          <p:nvPr/>
        </p:nvSpPr>
        <p:spPr>
          <a:xfrm>
            <a:off x="98322" y="4770481"/>
            <a:ext cx="798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perturbations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simplifies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further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D26AAC5-D037-BFE7-26D1-32C9D7B1F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2247B1-B339-FF3E-5D19-80D913278813}"/>
              </a:ext>
            </a:extLst>
          </p:cNvPr>
          <p:cNvCxnSpPr/>
          <p:nvPr/>
        </p:nvCxnSpPr>
        <p:spPr>
          <a:xfrm flipV="1">
            <a:off x="6381135" y="1199535"/>
            <a:ext cx="0" cy="14453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DB0347-DA09-47F8-DD16-0D5A6DD50CFC}"/>
              </a:ext>
            </a:extLst>
          </p:cNvPr>
          <p:cNvSpPr txBox="1"/>
          <p:nvPr/>
        </p:nvSpPr>
        <p:spPr>
          <a:xfrm>
            <a:off x="5728552" y="82677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NO EKMAN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6D0718C-A96A-73F4-9436-E282F361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4A2F-7DA6-F70A-7574-19B04404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2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C8D6340-FE1C-3755-5699-24D7EBFC6FD5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8748DA-55F1-7F74-AE01-5E124AFB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90AC3B-EF8B-796C-D77D-9CFCDE1A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78788"/>
            <a:ext cx="3587640" cy="32545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5D7438-6D27-2721-64B5-A208A9561EC6}"/>
              </a:ext>
            </a:extLst>
          </p:cNvPr>
          <p:cNvSpPr txBox="1"/>
          <p:nvPr/>
        </p:nvSpPr>
        <p:spPr>
          <a:xfrm>
            <a:off x="4404851" y="14748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set of </a:t>
            </a:r>
            <a:r>
              <a:rPr lang="it-IT" dirty="0" err="1"/>
              <a:t>equations</a:t>
            </a:r>
            <a:r>
              <a:rPr lang="it-IT" dirty="0"/>
              <a:t> to open </a:t>
            </a:r>
          </a:p>
          <a:p>
            <a:r>
              <a:rPr lang="it-IT" dirty="0"/>
              <a:t>the world of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/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general,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can </a:t>
                </a:r>
                <a:r>
                  <a:rPr lang="it-IT" dirty="0" err="1"/>
                  <a:t>only</a:t>
                </a:r>
                <a:r>
                  <a:rPr lang="it-IT" dirty="0"/>
                  <a:t> be </a:t>
                </a:r>
                <a:r>
                  <a:rPr lang="it-IT" dirty="0" err="1"/>
                  <a:t>created</a:t>
                </a:r>
                <a:r>
                  <a:rPr lang="it-IT" dirty="0"/>
                  <a:t> by </a:t>
                </a:r>
                <a:r>
                  <a:rPr lang="it-IT" dirty="0" err="1"/>
                  <a:t>height</a:t>
                </a:r>
                <a:r>
                  <a:rPr lang="it-IT" dirty="0"/>
                  <a:t> </a:t>
                </a:r>
                <a:r>
                  <a:rPr lang="it-IT" dirty="0" err="1"/>
                  <a:t>adjustments</a:t>
                </a:r>
                <a:r>
                  <a:rPr lang="it-IT" dirty="0"/>
                  <a:t> (BAROTROPIC)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blipFill>
                <a:blip r:embed="rId5"/>
                <a:stretch>
                  <a:fillRect l="-822" t="-233" b="-209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8B5252-DAE7-E075-39AB-7EDA28B90AAA}"/>
              </a:ext>
            </a:extLst>
          </p:cNvPr>
          <p:cNvSpPr txBox="1"/>
          <p:nvPr/>
        </p:nvSpPr>
        <p:spPr>
          <a:xfrm>
            <a:off x="283041" y="3570709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free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– TRIVIALE</a:t>
            </a:r>
          </a:p>
          <a:p>
            <a:endParaRPr lang="it-IT" dirty="0"/>
          </a:p>
          <a:p>
            <a:r>
              <a:rPr lang="it-IT" dirty="0"/>
              <a:t>2°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4D4EF5-D203-0D9F-77F4-BE01DA1B7D64}"/>
              </a:ext>
            </a:extLst>
          </p:cNvPr>
          <p:cNvCxnSpPr/>
          <p:nvPr/>
        </p:nvCxnSpPr>
        <p:spPr>
          <a:xfrm flipH="1">
            <a:off x="800752" y="4664416"/>
            <a:ext cx="4778478" cy="182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178439-3EB7-5278-49C2-3297ADA7E6B5}"/>
              </a:ext>
            </a:extLst>
          </p:cNvPr>
          <p:cNvCxnSpPr>
            <a:cxnSpLocks/>
          </p:cNvCxnSpPr>
          <p:nvPr/>
        </p:nvCxnSpPr>
        <p:spPr>
          <a:xfrm>
            <a:off x="5579230" y="4664416"/>
            <a:ext cx="3116209" cy="13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F534FB-1412-477A-8C67-38278E738A2A}"/>
              </a:ext>
            </a:extLst>
          </p:cNvPr>
          <p:cNvGrpSpPr/>
          <p:nvPr/>
        </p:nvGrpSpPr>
        <p:grpSpPr>
          <a:xfrm>
            <a:off x="1575914" y="4668358"/>
            <a:ext cx="3730622" cy="1586957"/>
            <a:chOff x="1542078" y="4318268"/>
            <a:chExt cx="3730622" cy="1586957"/>
          </a:xfrm>
        </p:grpSpPr>
        <p:sp>
          <p:nvSpPr>
            <p:cNvPr id="18" name="Parallelogramma 17">
              <a:extLst>
                <a:ext uri="{FF2B5EF4-FFF2-40B4-BE49-F238E27FC236}">
                  <a16:creationId xmlns:a16="http://schemas.microsoft.com/office/drawing/2014/main" id="{1F611638-952E-AEDF-1152-20ABF252C3C7}"/>
                </a:ext>
              </a:extLst>
            </p:cNvPr>
            <p:cNvSpPr/>
            <p:nvPr/>
          </p:nvSpPr>
          <p:spPr>
            <a:xfrm rot="20347941">
              <a:off x="1542078" y="4352864"/>
              <a:ext cx="3730622" cy="1552361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E87BB6A-6A1D-A76D-C46E-DFAAFC1ADC72}"/>
                </a:ext>
              </a:extLst>
            </p:cNvPr>
            <p:cNvCxnSpPr>
              <a:cxnSpLocks/>
            </p:cNvCxnSpPr>
            <p:nvPr/>
          </p:nvCxnSpPr>
          <p:spPr>
            <a:xfrm>
              <a:off x="2492989" y="47998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14F4F984-B302-4EA1-ED11-134951358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79813" y="46474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F31541B-E4BC-4EE0-04F2-F623536BA97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100" y="4555687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3E231-32BC-1815-22A5-C88A0EB390E6}"/>
                </a:ext>
              </a:extLst>
            </p:cNvPr>
            <p:cNvCxnSpPr>
              <a:cxnSpLocks/>
            </p:cNvCxnSpPr>
            <p:nvPr/>
          </p:nvCxnSpPr>
          <p:spPr>
            <a:xfrm>
              <a:off x="3509731" y="4318268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03984-78BA-378A-D57F-AE7E555C17A5}"/>
              </a:ext>
            </a:extLst>
          </p:cNvPr>
          <p:cNvSpPr txBox="1"/>
          <p:nvPr/>
        </p:nvSpPr>
        <p:spPr>
          <a:xfrm>
            <a:off x="713937" y="5913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3FC30E4-EA2F-9817-DF04-E570DA88CAF9}"/>
              </a:ext>
            </a:extLst>
          </p:cNvPr>
          <p:cNvSpPr txBox="1"/>
          <p:nvPr/>
        </p:nvSpPr>
        <p:spPr>
          <a:xfrm>
            <a:off x="8525141" y="54996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AE581F9-B683-9F67-9499-B7256F5C9713}"/>
              </a:ext>
            </a:extLst>
          </p:cNvPr>
          <p:cNvSpPr/>
          <p:nvPr/>
        </p:nvSpPr>
        <p:spPr>
          <a:xfrm>
            <a:off x="5697794" y="4736804"/>
            <a:ext cx="2241755" cy="1525633"/>
          </a:xfrm>
          <a:custGeom>
            <a:avLst/>
            <a:gdLst>
              <a:gd name="connsiteX0" fmla="*/ 0 w 2241755"/>
              <a:gd name="connsiteY0" fmla="*/ 1525633 h 1525633"/>
              <a:gd name="connsiteX1" fmla="*/ 294968 w 2241755"/>
              <a:gd name="connsiteY1" fmla="*/ 739052 h 1525633"/>
              <a:gd name="connsiteX2" fmla="*/ 973394 w 2241755"/>
              <a:gd name="connsiteY2" fmla="*/ 1633 h 1525633"/>
              <a:gd name="connsiteX3" fmla="*/ 1465007 w 2241755"/>
              <a:gd name="connsiteY3" fmla="*/ 945530 h 1525633"/>
              <a:gd name="connsiteX4" fmla="*/ 2084439 w 2241755"/>
              <a:gd name="connsiteY4" fmla="*/ 1240497 h 1525633"/>
              <a:gd name="connsiteX5" fmla="*/ 2241755 w 2241755"/>
              <a:gd name="connsiteY5" fmla="*/ 1328988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755" h="1525633">
                <a:moveTo>
                  <a:pt x="0" y="1525633"/>
                </a:moveTo>
                <a:cubicBezTo>
                  <a:pt x="66368" y="1259342"/>
                  <a:pt x="132736" y="993052"/>
                  <a:pt x="294968" y="739052"/>
                </a:cubicBezTo>
                <a:cubicBezTo>
                  <a:pt x="457200" y="485052"/>
                  <a:pt x="778388" y="-32780"/>
                  <a:pt x="973394" y="1633"/>
                </a:cubicBezTo>
                <a:cubicBezTo>
                  <a:pt x="1168400" y="36046"/>
                  <a:pt x="1279833" y="739053"/>
                  <a:pt x="1465007" y="945530"/>
                </a:cubicBezTo>
                <a:cubicBezTo>
                  <a:pt x="1650181" y="1152007"/>
                  <a:pt x="1954981" y="1176587"/>
                  <a:pt x="2084439" y="1240497"/>
                </a:cubicBezTo>
                <a:cubicBezTo>
                  <a:pt x="2213897" y="1304407"/>
                  <a:pt x="2227826" y="1316697"/>
                  <a:pt x="2241755" y="1328988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2E54D15-1E9A-F94E-8F1C-377ED5F79170}"/>
              </a:ext>
            </a:extLst>
          </p:cNvPr>
          <p:cNvSpPr txBox="1"/>
          <p:nvPr/>
        </p:nvSpPr>
        <p:spPr>
          <a:xfrm>
            <a:off x="6173591" y="5694002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u,v,h</a:t>
            </a: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82AC164-288A-86D5-492C-45EAF014A79B}"/>
              </a:ext>
            </a:extLst>
          </p:cNvPr>
          <p:cNvCxnSpPr>
            <a:cxnSpLocks/>
          </p:cNvCxnSpPr>
          <p:nvPr/>
        </p:nvCxnSpPr>
        <p:spPr>
          <a:xfrm flipH="1">
            <a:off x="5326830" y="5316981"/>
            <a:ext cx="1105156" cy="2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32ADD9D-DDF0-AC3A-16A5-3168755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8BF60-AD0A-758A-C925-2D05BF6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33823"/>
            <a:ext cx="6567928" cy="367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721118-C6F6-A6C1-A79E-87BF8D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" y="233823"/>
            <a:ext cx="4951472" cy="32738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7A32B-188C-ACDA-A6E6-6EE64D9B9C45}"/>
              </a:ext>
            </a:extLst>
          </p:cNvPr>
          <p:cNvSpPr txBox="1"/>
          <p:nvPr/>
        </p:nvSpPr>
        <p:spPr>
          <a:xfrm rot="18541166">
            <a:off x="169762" y="826447"/>
            <a:ext cx="131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FRANCE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ED4565-2B68-4ADE-482F-709196594107}"/>
              </a:ext>
            </a:extLst>
          </p:cNvPr>
          <p:cNvSpPr txBox="1"/>
          <p:nvPr/>
        </p:nvSpPr>
        <p:spPr>
          <a:xfrm rot="18232000">
            <a:off x="4085598" y="2374114"/>
            <a:ext cx="18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Rest</a:t>
            </a:r>
            <a:r>
              <a:rPr lang="it-IT" dirty="0">
                <a:solidFill>
                  <a:schemeClr val="accent1"/>
                </a:solidFill>
              </a:rPr>
              <a:t> of the world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A24EB3-2536-0E9C-F87F-164AE7FA9E65}"/>
              </a:ext>
            </a:extLst>
          </p:cNvPr>
          <p:cNvSpPr txBox="1"/>
          <p:nvPr/>
        </p:nvSpPr>
        <p:spPr>
          <a:xfrm>
            <a:off x="639197" y="3850735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  </a:t>
            </a:r>
            <a:r>
              <a:rPr lang="it-IT" dirty="0" err="1"/>
              <a:t>velocity</a:t>
            </a:r>
            <a:r>
              <a:rPr lang="it-IT" dirty="0"/>
              <a:t> = 0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 err="1">
                <a:sym typeface="Wingdings" panose="05000000000000000000" pitchFamily="2" charset="2"/>
              </a:rPr>
              <a:t>geostrophic</a:t>
            </a:r>
            <a:r>
              <a:rPr lang="it-IT" dirty="0">
                <a:sym typeface="Wingdings" panose="05000000000000000000" pitchFamily="2" charset="2"/>
              </a:rPr>
              <a:t> balance on x </a:t>
            </a:r>
            <a:r>
              <a:rPr lang="it-IT" dirty="0" err="1">
                <a:sym typeface="Wingdings" panose="05000000000000000000" pitchFamily="2" charset="2"/>
              </a:rPr>
              <a:t>axis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2BD1D-0D63-CD6F-2FE8-E7C63062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" y="4582650"/>
            <a:ext cx="3746954" cy="674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31F67C-A584-EA6A-4256-7C1DFB4D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905" y="4330474"/>
            <a:ext cx="2390190" cy="1037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BE988B-72A1-5EE3-947E-C939C18A5C4D}"/>
              </a:ext>
            </a:extLst>
          </p:cNvPr>
          <p:cNvSpPr txBox="1"/>
          <p:nvPr/>
        </p:nvSpPr>
        <p:spPr>
          <a:xfrm>
            <a:off x="7578958" y="4334237"/>
            <a:ext cx="397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ROSSBY RADIUS OF DEFORMATION</a:t>
            </a:r>
          </a:p>
          <a:p>
            <a:pPr algn="ctr"/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and </a:t>
            </a:r>
            <a:r>
              <a:rPr lang="it-IT" dirty="0" err="1"/>
              <a:t>Coriolis</a:t>
            </a:r>
            <a:endParaRPr lang="it-IT" dirty="0"/>
          </a:p>
          <a:p>
            <a:pPr algn="ctr"/>
            <a:r>
              <a:rPr lang="it-IT" dirty="0"/>
              <a:t>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327AAE-23D6-7FC5-E752-6B396514A5F4}"/>
              </a:ext>
            </a:extLst>
          </p:cNvPr>
          <p:cNvSpPr/>
          <p:nvPr/>
        </p:nvSpPr>
        <p:spPr>
          <a:xfrm>
            <a:off x="4900905" y="4330474"/>
            <a:ext cx="6651898" cy="11087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/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3FF509-8F1D-5836-5799-10E28A91F309}"/>
              </a:ext>
            </a:extLst>
          </p:cNvPr>
          <p:cNvSpPr txBox="1"/>
          <p:nvPr/>
        </p:nvSpPr>
        <p:spPr>
          <a:xfrm>
            <a:off x="2714306" y="6014301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Non-dispersive </a:t>
            </a:r>
            <a:r>
              <a:rPr lang="it-IT" dirty="0" err="1"/>
              <a:t>waves</a:t>
            </a:r>
            <a:r>
              <a:rPr lang="it-IT" dirty="0"/>
              <a:t>      </a:t>
            </a:r>
            <a:r>
              <a:rPr lang="it-IT" dirty="0">
                <a:sym typeface="Wingdings" panose="05000000000000000000" pitchFamily="2" charset="2"/>
              </a:rPr>
              <a:t>      are </a:t>
            </a: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r>
              <a:rPr lang="it-IT" dirty="0">
                <a:sym typeface="Wingdings" panose="05000000000000000000" pitchFamily="2" charset="2"/>
              </a:rPr>
              <a:t> dispersive </a:t>
            </a:r>
            <a:r>
              <a:rPr lang="it-IT" dirty="0" err="1">
                <a:sym typeface="Wingdings" panose="05000000000000000000" pitchFamily="2" charset="2"/>
              </a:rPr>
              <a:t>examples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AE2037-A20B-520D-82A9-0FF4279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6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D1CE00-5A39-3CC9-E43E-721EF938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1" y="297272"/>
            <a:ext cx="2611694" cy="230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EA30-C47E-E919-C264-65B7818D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95" y="4889"/>
            <a:ext cx="4098083" cy="14758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F95F03-0C7A-0E22-F7BB-2B48801C756A}"/>
              </a:ext>
            </a:extLst>
          </p:cNvPr>
          <p:cNvCxnSpPr/>
          <p:nvPr/>
        </p:nvCxnSpPr>
        <p:spPr>
          <a:xfrm>
            <a:off x="3716594" y="1347019"/>
            <a:ext cx="1592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E4E45D-A0B5-CE03-8A9E-312A1E3E55B7}"/>
              </a:ext>
            </a:extLst>
          </p:cNvPr>
          <p:cNvSpPr txBox="1"/>
          <p:nvPr/>
        </p:nvSpPr>
        <p:spPr>
          <a:xfrm>
            <a:off x="4144608" y="656704"/>
            <a:ext cx="88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BB1EF3-E713-7D36-1D8E-5AFA9B9E8315}"/>
              </a:ext>
            </a:extLst>
          </p:cNvPr>
          <p:cNvSpPr txBox="1"/>
          <p:nvPr/>
        </p:nvSpPr>
        <p:spPr>
          <a:xfrm>
            <a:off x="4144608" y="1434987"/>
            <a:ext cx="10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A7D781-BDB7-FCD2-EC39-C7CA9A4E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577" y="1727716"/>
            <a:ext cx="5579285" cy="14758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4278B5-56C6-6800-2D62-CCCA7438F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90" y="3543709"/>
            <a:ext cx="2918098" cy="6224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778489-150F-F853-01FB-2662E46D3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89" y="4650900"/>
            <a:ext cx="3094876" cy="78461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B1F0291-C043-9821-0A14-523FB90593D6}"/>
              </a:ext>
            </a:extLst>
          </p:cNvPr>
          <p:cNvCxnSpPr/>
          <p:nvPr/>
        </p:nvCxnSpPr>
        <p:spPr>
          <a:xfrm>
            <a:off x="277589" y="2903456"/>
            <a:ext cx="46054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2A64F64-BF6F-8D08-A564-E450A60F0B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0028" b="40028"/>
          <a:stretch/>
        </p:blipFill>
        <p:spPr>
          <a:xfrm>
            <a:off x="5923912" y="1347019"/>
            <a:ext cx="4608062" cy="49229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61272D-FED1-D62E-2B5F-6178B141CD99}"/>
              </a:ext>
            </a:extLst>
          </p:cNvPr>
          <p:cNvSpPr txBox="1"/>
          <p:nvPr/>
        </p:nvSpPr>
        <p:spPr>
          <a:xfrm>
            <a:off x="491318" y="5558843"/>
            <a:ext cx="33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POINCARE’ / SVERDRUP WAVES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00C3B06-5A1A-509E-9977-150A585138DA}"/>
              </a:ext>
            </a:extLst>
          </p:cNvPr>
          <p:cNvSpPr/>
          <p:nvPr/>
        </p:nvSpPr>
        <p:spPr>
          <a:xfrm>
            <a:off x="277589" y="4650900"/>
            <a:ext cx="3596899" cy="1391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E3D9AD7-A389-757D-B3B6-A447137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2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3312-33E8-187D-B0D6-37D3FF09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D5372C2-621A-21FB-0799-75A00ED6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117"/>
            <a:ext cx="5579285" cy="14758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1714657-6FFF-DCE3-FF45-3E117796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0028" b="40028"/>
          <a:stretch/>
        </p:blipFill>
        <p:spPr>
          <a:xfrm>
            <a:off x="405942" y="1385233"/>
            <a:ext cx="4608062" cy="4922964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E764C82-2135-1945-7833-4BE8A06778C0}"/>
              </a:ext>
            </a:extLst>
          </p:cNvPr>
          <p:cNvGrpSpPr/>
          <p:nvPr/>
        </p:nvGrpSpPr>
        <p:grpSpPr>
          <a:xfrm>
            <a:off x="315396" y="201448"/>
            <a:ext cx="3596899" cy="1391680"/>
            <a:chOff x="315396" y="201448"/>
            <a:chExt cx="3596899" cy="139168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DAB6486-8DE4-FC83-D7D5-775D700D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96" y="201448"/>
              <a:ext cx="3094876" cy="78461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48D8492-0238-FF15-A591-83E80AC27D1F}"/>
                </a:ext>
              </a:extLst>
            </p:cNvPr>
            <p:cNvSpPr txBox="1"/>
            <p:nvPr/>
          </p:nvSpPr>
          <p:spPr>
            <a:xfrm>
              <a:off x="529125" y="1109391"/>
              <a:ext cx="338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POINCARE’ / SVERDRUP WAVES</a:t>
              </a:r>
              <a:endParaRPr lang="en-GB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B0785A6-326D-E0AA-E219-9B68EBA259EF}"/>
                </a:ext>
              </a:extLst>
            </p:cNvPr>
            <p:cNvSpPr/>
            <p:nvPr/>
          </p:nvSpPr>
          <p:spPr>
            <a:xfrm>
              <a:off x="315396" y="201448"/>
              <a:ext cx="3596899" cy="139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/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INERTIAL WAVES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blipFill>
                <a:blip r:embed="rId6"/>
                <a:stretch>
                  <a:fillRect t="-11628" r="-2077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481DC0D7-C5E2-41B3-6C13-A0AE48E3A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213" y="1983893"/>
            <a:ext cx="2610214" cy="4667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3C3E7F4-9475-3D9B-4096-446C9B55E882}"/>
              </a:ext>
            </a:extLst>
          </p:cNvPr>
          <p:cNvSpPr txBox="1"/>
          <p:nvPr/>
        </p:nvSpPr>
        <p:spPr>
          <a:xfrm>
            <a:off x="7220932" y="1583783"/>
            <a:ext cx="409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One can show, for </a:t>
            </a:r>
            <a:r>
              <a:rPr lang="it-IT" sz="2000" b="1" dirty="0" err="1"/>
              <a:t>stratified</a:t>
            </a:r>
            <a:r>
              <a:rPr lang="it-IT" sz="2000" b="1" dirty="0"/>
              <a:t> </a:t>
            </a:r>
            <a:r>
              <a:rPr lang="it-IT" sz="2000" b="1" dirty="0" err="1"/>
              <a:t>fluids</a:t>
            </a:r>
            <a:endParaRPr lang="en-GB" sz="20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1674FE-7A21-20A5-8ED2-D2F8DA76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6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90AB-C886-70DA-D2E2-59403A5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775B-EF4C-E375-4BF5-C51E6482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010" y="-810132"/>
            <a:ext cx="9144000" cy="2387600"/>
          </a:xfrm>
        </p:spPr>
        <p:txBody>
          <a:bodyPr/>
          <a:lstStyle/>
          <a:p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</p:spPr>
            <p:txBody>
              <a:bodyPr/>
              <a:lstStyle/>
              <a:p>
                <a:r>
                  <a:rPr lang="it-IT" dirty="0"/>
                  <a:t>Dramatically </a:t>
                </a:r>
                <a:r>
                  <a:rPr lang="it-IT" dirty="0" err="1"/>
                  <a:t>linked</a:t>
                </a:r>
                <a:r>
                  <a:rPr lang="it-IT" dirty="0"/>
                  <a:t> to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plane</a:t>
                </a:r>
                <a:r>
                  <a:rPr lang="it-IT" dirty="0"/>
                  <a:t> </a:t>
                </a:r>
                <a:r>
                  <a:rPr lang="it-IT" dirty="0" err="1"/>
                  <a:t>effects</a:t>
                </a:r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  <a:blipFill>
                <a:blip r:embed="rId2"/>
                <a:stretch>
                  <a:fillRect t="-4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29EC36B1-67D5-339B-074B-026C38C8D5E2}"/>
              </a:ext>
            </a:extLst>
          </p:cNvPr>
          <p:cNvGrpSpPr/>
          <p:nvPr/>
        </p:nvGrpSpPr>
        <p:grpSpPr>
          <a:xfrm>
            <a:off x="8683875" y="980389"/>
            <a:ext cx="3508125" cy="4723142"/>
            <a:chOff x="8683875" y="0"/>
            <a:chExt cx="3508125" cy="4723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213B48A-0540-F96D-7D00-9F74EE99B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875" y="0"/>
              <a:ext cx="3508125" cy="4029959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8B76B0-B873-49C2-D141-EC899B689FBD}"/>
                </a:ext>
              </a:extLst>
            </p:cNvPr>
            <p:cNvSpPr txBox="1"/>
            <p:nvPr/>
          </p:nvSpPr>
          <p:spPr>
            <a:xfrm>
              <a:off x="9100263" y="4138367"/>
              <a:ext cx="2675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i="1" dirty="0"/>
                <a:t>Hey </a:t>
              </a:r>
              <a:r>
                <a:rPr lang="it-IT" i="1" dirty="0" err="1"/>
                <a:t>there</a:t>
              </a:r>
              <a:r>
                <a:rPr lang="it-IT" i="1" dirty="0"/>
                <a:t>, </a:t>
              </a:r>
              <a:r>
                <a:rPr lang="it-IT" i="1" dirty="0" err="1"/>
                <a:t>you</a:t>
              </a:r>
              <a:r>
                <a:rPr lang="it-IT" i="1" dirty="0"/>
                <a:t> </a:t>
              </a:r>
              <a:r>
                <a:rPr lang="it-IT" i="1" dirty="0" err="1"/>
                <a:t>wavy</a:t>
              </a:r>
              <a:r>
                <a:rPr lang="it-IT" i="1" dirty="0"/>
                <a:t> </a:t>
              </a:r>
              <a:r>
                <a:rPr lang="it-IT" i="1" dirty="0" err="1"/>
                <a:t>thing</a:t>
              </a:r>
              <a:endParaRPr lang="it-IT" i="1" dirty="0"/>
            </a:p>
            <a:p>
              <a:pPr algn="ctr"/>
              <a:r>
                <a:rPr lang="it-IT" sz="1400" i="1" dirty="0"/>
                <a:t>(C.G.A. </a:t>
              </a:r>
              <a:r>
                <a:rPr lang="it-IT" sz="1400" i="1" dirty="0" err="1"/>
                <a:t>Rossby</a:t>
              </a:r>
              <a:r>
                <a:rPr lang="it-IT" sz="1400" i="1" dirty="0"/>
                <a:t>)</a:t>
              </a:r>
              <a:endParaRPr lang="en-GB" sz="1400" i="1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83339A7-F816-8102-8512-EE24AE53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60" y="2627721"/>
            <a:ext cx="6572372" cy="401328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57B597-5FA6-EA4B-1A6F-991EA8B7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3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4354A5-E479-0CF2-C0B3-55C9CB7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0" y="3177489"/>
            <a:ext cx="2467319" cy="10383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37F1EA-01FD-B07C-1EB1-2B297BC945DB}"/>
              </a:ext>
            </a:extLst>
          </p:cNvPr>
          <p:cNvSpPr txBox="1"/>
          <p:nvPr/>
        </p:nvSpPr>
        <p:spPr>
          <a:xfrm>
            <a:off x="5267172" y="3540025"/>
            <a:ext cx="396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Fix the upper free </a:t>
            </a:r>
            <a:r>
              <a:rPr lang="it-IT" sz="2000" dirty="0" err="1"/>
              <a:t>surface</a:t>
            </a:r>
            <a:r>
              <a:rPr lang="it-IT" sz="2000" dirty="0"/>
              <a:t>, for </a:t>
            </a:r>
            <a:r>
              <a:rPr lang="it-IT" sz="2000" dirty="0" err="1"/>
              <a:t>now</a:t>
            </a:r>
            <a:endParaRPr lang="en-GB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06D6A-F21E-BA21-809A-04C5FD8CC9DC}"/>
              </a:ext>
            </a:extLst>
          </p:cNvPr>
          <p:cNvSpPr txBox="1"/>
          <p:nvPr/>
        </p:nvSpPr>
        <p:spPr>
          <a:xfrm>
            <a:off x="3537937" y="141401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sng" dirty="0" err="1"/>
              <a:t>Barotropic</a:t>
            </a:r>
            <a:r>
              <a:rPr lang="it-IT" sz="2800" u="sng" dirty="0"/>
              <a:t> </a:t>
            </a:r>
            <a:r>
              <a:rPr lang="it-IT" sz="2800" u="sng" dirty="0" err="1"/>
              <a:t>inviscid</a:t>
            </a:r>
            <a:r>
              <a:rPr lang="it-IT" sz="2800" u="sng" dirty="0"/>
              <a:t> </a:t>
            </a:r>
            <a:r>
              <a:rPr lang="it-IT" sz="2800" u="sng" dirty="0" err="1"/>
              <a:t>formulation</a:t>
            </a:r>
            <a:endParaRPr lang="en-GB" sz="2800" u="sng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B4D1D8-212B-CDEE-5C5C-A8809F99BBAF}"/>
              </a:ext>
            </a:extLst>
          </p:cNvPr>
          <p:cNvSpPr txBox="1"/>
          <p:nvPr/>
        </p:nvSpPr>
        <p:spPr>
          <a:xfrm>
            <a:off x="7617351" y="4656843"/>
            <a:ext cx="4371645" cy="15696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Key point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waves</a:t>
            </a:r>
            <a:r>
              <a:rPr lang="it-IT" sz="2400" dirty="0"/>
              <a:t>:</a:t>
            </a:r>
          </a:p>
          <a:p>
            <a:pPr algn="ctr"/>
            <a:r>
              <a:rPr lang="it-IT" sz="2400" dirty="0"/>
              <a:t>CONSERVATION OF VORTICITY</a:t>
            </a:r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absolute</a:t>
            </a:r>
            <a:r>
              <a:rPr lang="it-IT" sz="2400" dirty="0"/>
              <a:t>: </a:t>
            </a:r>
            <a:r>
              <a:rPr lang="it-IT" sz="2400" i="1" dirty="0" err="1"/>
              <a:t>this</a:t>
            </a:r>
            <a:r>
              <a:rPr lang="it-IT" sz="2400" i="1" dirty="0"/>
              <a:t> </a:t>
            </a:r>
            <a:r>
              <a:rPr lang="it-IT" sz="2400" i="1" dirty="0" err="1"/>
              <a:t>example</a:t>
            </a:r>
            <a:endParaRPr lang="it-IT" sz="2400" i="1" dirty="0"/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Barotropic</a:t>
            </a:r>
            <a:r>
              <a:rPr lang="it-IT" sz="2400" dirty="0"/>
              <a:t> </a:t>
            </a:r>
            <a:r>
              <a:rPr lang="it-IT" sz="2400" dirty="0" err="1"/>
              <a:t>potential</a:t>
            </a:r>
            <a:r>
              <a:rPr lang="it-IT" sz="2400" dirty="0"/>
              <a:t>: </a:t>
            </a:r>
            <a:r>
              <a:rPr lang="it-IT" sz="2400" i="1" dirty="0" err="1"/>
              <a:t>next</a:t>
            </a:r>
            <a:endParaRPr lang="en-GB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FFDBF96-5E00-5FA1-E0BC-AA27ACF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0" y="825184"/>
            <a:ext cx="8164064" cy="21910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8FA195-E5CA-3F51-4568-5CE4A6BF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11" y="4809565"/>
            <a:ext cx="2724530" cy="99073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0C62A8-5BDE-C33B-1C3F-0306FAFD92DE}"/>
              </a:ext>
            </a:extLst>
          </p:cNvPr>
          <p:cNvSpPr txBox="1"/>
          <p:nvPr/>
        </p:nvSpPr>
        <p:spPr>
          <a:xfrm>
            <a:off x="73524" y="5043324"/>
            <a:ext cx="149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By </a:t>
            </a:r>
            <a:r>
              <a:rPr lang="it-IT" sz="2800" dirty="0" err="1"/>
              <a:t>doing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32D56A-46DC-1C61-D688-0F68B24601B8}"/>
              </a:ext>
            </a:extLst>
          </p:cNvPr>
          <p:cNvSpPr txBox="1"/>
          <p:nvPr/>
        </p:nvSpPr>
        <p:spPr>
          <a:xfrm>
            <a:off x="4383425" y="4809565"/>
            <a:ext cx="2309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obtain</a:t>
            </a:r>
            <a:r>
              <a:rPr lang="it-IT" sz="2800" dirty="0"/>
              <a:t> </a:t>
            </a:r>
            <a:r>
              <a:rPr lang="it-IT" sz="2800" dirty="0" err="1"/>
              <a:t>eq</a:t>
            </a:r>
            <a:r>
              <a:rPr lang="it-IT" sz="2800" dirty="0"/>
              <a:t>. for </a:t>
            </a:r>
          </a:p>
          <a:p>
            <a:pPr algn="ctr"/>
            <a:r>
              <a:rPr lang="it-IT" sz="2800" dirty="0" err="1"/>
              <a:t>vorticity</a:t>
            </a:r>
            <a:endParaRPr lang="en-GB" sz="2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963000-E764-A5AB-6D6A-001660E5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386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1035</Words>
  <Application>Microsoft Office PowerPoint</Application>
  <PresentationFormat>Widescreen</PresentationFormat>
  <Paragraphs>231</Paragraphs>
  <Slides>27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Cambria Math</vt:lpstr>
      <vt:lpstr>Wingdings</vt:lpstr>
      <vt:lpstr>Tema di Office</vt:lpstr>
      <vt:lpstr>Finish barotropic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Rossby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alessandro storer</cp:lastModifiedBy>
  <cp:revision>37</cp:revision>
  <dcterms:created xsi:type="dcterms:W3CDTF">2025-02-20T20:28:30Z</dcterms:created>
  <dcterms:modified xsi:type="dcterms:W3CDTF">2025-02-26T15:28:06Z</dcterms:modified>
</cp:coreProperties>
</file>