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02" r:id="rId2"/>
    <p:sldId id="325" r:id="rId3"/>
    <p:sldId id="341" r:id="rId4"/>
    <p:sldId id="321" r:id="rId5"/>
    <p:sldId id="292" r:id="rId6"/>
    <p:sldId id="322" r:id="rId7"/>
    <p:sldId id="309" r:id="rId8"/>
    <p:sldId id="327" r:id="rId9"/>
    <p:sldId id="308" r:id="rId10"/>
    <p:sldId id="310" r:id="rId11"/>
    <p:sldId id="304" r:id="rId12"/>
    <p:sldId id="328" r:id="rId13"/>
    <p:sldId id="323" r:id="rId14"/>
    <p:sldId id="324" r:id="rId15"/>
    <p:sldId id="306" r:id="rId16"/>
    <p:sldId id="332" r:id="rId17"/>
    <p:sldId id="333" r:id="rId18"/>
    <p:sldId id="334" r:id="rId19"/>
    <p:sldId id="329" r:id="rId20"/>
    <p:sldId id="335" r:id="rId21"/>
    <p:sldId id="330" r:id="rId22"/>
    <p:sldId id="336" r:id="rId23"/>
    <p:sldId id="340" r:id="rId24"/>
    <p:sldId id="337" r:id="rId25"/>
    <p:sldId id="338" r:id="rId26"/>
    <p:sldId id="303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E7D741-C41D-4B6E-8E61-82F239C0D0E2}" type="datetimeFigureOut">
              <a:rPr lang="zh-CN" altLang="en-US"/>
              <a:pPr>
                <a:defRPr/>
              </a:pPr>
              <a:t>2017/5/13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D5F5E49-A3AD-4F67-A47E-4ECE978D7E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17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54B8B9-C7A7-4DAB-8129-D4B3C423FAE2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269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87A25C-7109-4F35-95CF-8F3E0BEBA96B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302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DEDCA4-9ACE-4830-97BF-D008F1C6C64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2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D41725-FF7F-4A84-B087-488D86F4779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941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D09D70-E72C-4D70-8DCC-D6F61FBF017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944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78EF68F-1FA6-460C-84C8-0F4C215CB5A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11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63639C-FD1A-4328-9C16-0914BCDE8B1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919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3024664-2806-4DAA-A023-382A9BA336E2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909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13CEA6-A7DF-407F-909E-7C3721837F2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061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594157-69C5-49B9-9540-8D75B5F0F54C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744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59D775-2F9C-4B67-8209-66E652C7238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22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BF4EF6-08EA-4ED1-9416-1BF5FF0F6BA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600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73CB9D-96FA-4A3A-9C53-D19C3672671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524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243AE6-EEF9-4FA4-9D1B-882B07487F2B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459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D39073-B2E8-412C-A86F-7C7080723F3B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438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1A6F73-121E-48DA-A29A-8DCA961306E2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757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C5F4A3-95D0-4083-BD17-CDAAB5D42C7E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823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8BAF6-68E9-469E-B3C4-1670C2D4C671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743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898A6C-8191-4AA0-970B-9C898D1FA4C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70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674708-535A-4C80-98CE-E224BC78274D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3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82D83E-6482-45DD-ABBA-9DD92589873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27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altLang="zh-C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21E936-8897-4AD1-AD87-33571369BBC6}" type="slidenum">
              <a:rPr lang="en-US" altLang="zh-CN" sz="120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44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446296-3271-49A8-A71A-11ED17151F4D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671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362B86-5C38-4CF9-BF83-9AA78F2585D1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78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C94FBB-6F26-4E06-B4DA-E71559354A9C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6411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5C8AC9-89CF-468C-9564-6C7E9CB4762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88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8DBD-925A-4D9E-929A-234FCAB8FDA7}" type="datetimeFigureOut">
              <a:rPr lang="zh-CN" altLang="en-US"/>
              <a:pPr>
                <a:defRPr/>
              </a:pPr>
              <a:t>2017/5/13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90B84-0FF8-419A-AA08-E0F3C5A31F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93220"/>
      </p:ext>
    </p:extLst>
  </p:cSld>
  <p:clrMapOvr>
    <a:masterClrMapping/>
  </p:clrMapOvr>
  <p:transition spd="slow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8D408-7E2F-45B7-90DF-062F73DD8244}" type="datetimeFigureOut">
              <a:rPr lang="zh-CN" altLang="en-US"/>
              <a:pPr>
                <a:defRPr/>
              </a:pPr>
              <a:t>2017/5/13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69676-5791-43AA-873D-ECEFB98B76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417791"/>
      </p:ext>
    </p:extLst>
  </p:cSld>
  <p:clrMapOvr>
    <a:masterClrMapping/>
  </p:clrMapOvr>
  <p:transition spd="slow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595E4-3C2A-4F94-8BBA-1D4EA5F0BC9F}" type="datetimeFigureOut">
              <a:rPr lang="zh-CN" altLang="en-US"/>
              <a:pPr>
                <a:defRPr/>
              </a:pPr>
              <a:t>2017/5/13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35E53-30E4-49D7-91FA-66BC8D55BE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33575"/>
      </p:ext>
    </p:extLst>
  </p:cSld>
  <p:clrMapOvr>
    <a:masterClrMapping/>
  </p:clrMapOvr>
  <p:transition spd="slow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0C2C2-D9D4-42FD-B0CE-0309573525D0}" type="datetimeFigureOut">
              <a:rPr lang="zh-CN" altLang="en-US"/>
              <a:pPr>
                <a:defRPr/>
              </a:pPr>
              <a:t>2017/5/13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B8E53-E949-4657-A18E-14D5FA8A56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01237"/>
      </p:ext>
    </p:extLst>
  </p:cSld>
  <p:clrMapOvr>
    <a:masterClrMapping/>
  </p:clrMapOvr>
  <p:transition spd="slow" advTm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11B10-D8F0-49F6-B67D-296F167D6F60}" type="datetimeFigureOut">
              <a:rPr lang="zh-CN" altLang="en-US"/>
              <a:pPr>
                <a:defRPr/>
              </a:pPr>
              <a:t>2017/5/13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EE988-D6B3-43AC-8008-35B3F4F542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24147"/>
      </p:ext>
    </p:extLst>
  </p:cSld>
  <p:clrMapOvr>
    <a:masterClrMapping/>
  </p:clrMapOvr>
  <p:transition spd="slow" advTm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A4946-C6B6-4800-863B-EA4D513A6D00}" type="datetimeFigureOut">
              <a:rPr lang="zh-CN" altLang="en-US"/>
              <a:pPr>
                <a:defRPr/>
              </a:pPr>
              <a:t>2017/5/13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E5A9B-89F5-474B-96C9-9E100A5009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34966"/>
      </p:ext>
    </p:extLst>
  </p:cSld>
  <p:clrMapOvr>
    <a:masterClrMapping/>
  </p:clrMapOvr>
  <p:transition spd="slow" advTm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27025"/>
            <a:ext cx="2495550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5040313"/>
            <a:ext cx="9144000" cy="104775"/>
          </a:xfrm>
          <a:prstGeom prst="rect">
            <a:avLst/>
          </a:prstGeom>
          <a:solidFill>
            <a:srgbClr val="06417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</p:spTree>
    <p:extLst>
      <p:ext uri="{BB962C8B-B14F-4D97-AF65-F5344CB8AC3E}">
        <p14:creationId xmlns:p14="http://schemas.microsoft.com/office/powerpoint/2010/main" val="251168285"/>
      </p:ext>
    </p:extLst>
  </p:cSld>
  <p:clrMapOvr>
    <a:masterClrMapping/>
  </p:clrMapOvr>
  <p:transition spd="slow" advTm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4894263"/>
            <a:ext cx="9144000" cy="0"/>
          </a:xfrm>
          <a:prstGeom prst="line">
            <a:avLst/>
          </a:prstGeom>
          <a:ln w="19050">
            <a:solidFill>
              <a:srgbClr val="00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66700"/>
            <a:ext cx="8150225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6" name="矩形 5"/>
          <p:cNvSpPr/>
          <p:nvPr userDrawn="1"/>
        </p:nvSpPr>
        <p:spPr>
          <a:xfrm>
            <a:off x="0" y="4948238"/>
            <a:ext cx="9144000" cy="196850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pic>
        <p:nvPicPr>
          <p:cNvPr id="7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00013"/>
            <a:ext cx="1133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 userDrawn="1"/>
        </p:nvSpPr>
        <p:spPr>
          <a:xfrm>
            <a:off x="146050" y="114300"/>
            <a:ext cx="215900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单击此处输入文本内容</a:t>
            </a:r>
          </a:p>
        </p:txBody>
      </p:sp>
    </p:spTree>
    <p:extLst>
      <p:ext uri="{BB962C8B-B14F-4D97-AF65-F5344CB8AC3E}">
        <p14:creationId xmlns:p14="http://schemas.microsoft.com/office/powerpoint/2010/main" val="2460610939"/>
      </p:ext>
    </p:extLst>
  </p:cSld>
  <p:clrMapOvr>
    <a:masterClrMapping/>
  </p:clrMapOvr>
  <p:transition spd="slow" advTm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4894263"/>
            <a:ext cx="9144000" cy="0"/>
          </a:xfrm>
          <a:prstGeom prst="line">
            <a:avLst/>
          </a:prstGeom>
          <a:ln w="19050">
            <a:solidFill>
              <a:srgbClr val="00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66700"/>
            <a:ext cx="8150225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6" name="矩形 5"/>
          <p:cNvSpPr/>
          <p:nvPr userDrawn="1"/>
        </p:nvSpPr>
        <p:spPr>
          <a:xfrm>
            <a:off x="0" y="4948238"/>
            <a:ext cx="9144000" cy="196850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pic>
        <p:nvPicPr>
          <p:cNvPr id="7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00013"/>
            <a:ext cx="1133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 userDrawn="1"/>
        </p:nvSpPr>
        <p:spPr>
          <a:xfrm>
            <a:off x="146050" y="114300"/>
            <a:ext cx="215900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单击此处输入文本内容</a:t>
            </a:r>
          </a:p>
        </p:txBody>
      </p:sp>
    </p:spTree>
    <p:extLst>
      <p:ext uri="{BB962C8B-B14F-4D97-AF65-F5344CB8AC3E}">
        <p14:creationId xmlns:p14="http://schemas.microsoft.com/office/powerpoint/2010/main" val="1285198324"/>
      </p:ext>
    </p:extLst>
  </p:cSld>
  <p:clrMapOvr>
    <a:masterClrMapping/>
  </p:clrMapOvr>
  <p:transition spd="slow" advTm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4894263"/>
            <a:ext cx="9144000" cy="0"/>
          </a:xfrm>
          <a:prstGeom prst="line">
            <a:avLst/>
          </a:prstGeom>
          <a:ln w="19050">
            <a:solidFill>
              <a:srgbClr val="00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66700"/>
            <a:ext cx="8150225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6" name="矩形 5"/>
          <p:cNvSpPr/>
          <p:nvPr userDrawn="1"/>
        </p:nvSpPr>
        <p:spPr>
          <a:xfrm>
            <a:off x="0" y="4948238"/>
            <a:ext cx="9144000" cy="196850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pic>
        <p:nvPicPr>
          <p:cNvPr id="7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00013"/>
            <a:ext cx="1133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 userDrawn="1"/>
        </p:nvSpPr>
        <p:spPr>
          <a:xfrm>
            <a:off x="146050" y="114300"/>
            <a:ext cx="215900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单击此处输入文本内容</a:t>
            </a:r>
          </a:p>
        </p:txBody>
      </p:sp>
    </p:spTree>
    <p:extLst>
      <p:ext uri="{BB962C8B-B14F-4D97-AF65-F5344CB8AC3E}">
        <p14:creationId xmlns:p14="http://schemas.microsoft.com/office/powerpoint/2010/main" val="1542981944"/>
      </p:ext>
    </p:extLst>
  </p:cSld>
  <p:clrMapOvr>
    <a:masterClrMapping/>
  </p:clrMapOvr>
  <p:transition spd="slow" advTm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 noChangeAspect="1"/>
          </p:cNvGrpSpPr>
          <p:nvPr userDrawn="1"/>
        </p:nvGrpSpPr>
        <p:grpSpPr>
          <a:xfrm>
            <a:off x="0" y="206343"/>
            <a:ext cx="214975" cy="360000"/>
            <a:chOff x="194371" y="217201"/>
            <a:chExt cx="237165" cy="468000"/>
          </a:xfrm>
          <a:solidFill>
            <a:srgbClr val="7CC144"/>
          </a:solidFill>
        </p:grpSpPr>
        <p:sp>
          <p:nvSpPr>
            <p:cNvPr id="4" name="矩形 3"/>
            <p:cNvSpPr/>
            <p:nvPr/>
          </p:nvSpPr>
          <p:spPr>
            <a:xfrm>
              <a:off x="194371" y="217201"/>
              <a:ext cx="144016" cy="46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395536" y="217201"/>
              <a:ext cx="36000" cy="46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5056188"/>
            <a:ext cx="9144000" cy="107950"/>
          </a:xfrm>
          <a:prstGeom prst="rect">
            <a:avLst/>
          </a:prstGeom>
          <a:solidFill>
            <a:srgbClr val="7CC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98438" y="217488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/>
            <a:r>
              <a:rPr lang="zh-CN" altLang="en-US" sz="1800">
                <a:latin typeface="方正正黑简体" pitchFamily="2" charset="-122"/>
                <a:ea typeface="方正正黑简体" pitchFamily="2" charset="-122"/>
              </a:rPr>
              <a:t>点击添加标题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392424" y="1234440"/>
            <a:ext cx="2359152" cy="149504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18029798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-68263"/>
            <a:ext cx="9299576" cy="526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8"/>
          <p:cNvSpPr txBox="1">
            <a:spLocks noChangeArrowheads="1"/>
          </p:cNvSpPr>
          <p:nvPr userDrawn="1"/>
        </p:nvSpPr>
        <p:spPr bwMode="auto">
          <a:xfrm>
            <a:off x="411163" y="384175"/>
            <a:ext cx="1760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2F2F2"/>
                </a:solidFill>
                <a:latin typeface="华康少女文字W5(P)" pitchFamily="82" charset="-122"/>
              </a:rPr>
              <a:t>单击此处添加标题</a:t>
            </a:r>
          </a:p>
        </p:txBody>
      </p:sp>
      <p:pic>
        <p:nvPicPr>
          <p:cNvPr id="5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38" y="223838"/>
            <a:ext cx="102393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3883025"/>
            <a:ext cx="151765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3" y="4276725"/>
            <a:ext cx="129381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307791"/>
      </p:ext>
    </p:extLst>
  </p:cSld>
  <p:clrMapOvr>
    <a:masterClrMapping/>
  </p:clrMapOvr>
  <p:transition spd="slow" advTm="0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344835"/>
      </p:ext>
    </p:extLst>
  </p:cSld>
  <p:clrMapOvr>
    <a:masterClrMapping/>
  </p:clrMapOvr>
  <p:transition spd="slow" advTm="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700088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-20638"/>
            <a:ext cx="17049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8"/>
          <p:cNvSpPr>
            <a:spLocks noChangeArrowheads="1"/>
          </p:cNvSpPr>
          <p:nvPr userDrawn="1"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329613" y="258763"/>
            <a:ext cx="182562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8097838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001623"/>
      </p:ext>
    </p:extLst>
  </p:cSld>
  <p:clrMapOvr>
    <a:masterClrMapping/>
  </p:clrMapOvr>
  <p:transition spd="slow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-68263"/>
            <a:ext cx="9299576" cy="526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38" y="223838"/>
            <a:ext cx="102393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3883025"/>
            <a:ext cx="151765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3" y="4276725"/>
            <a:ext cx="129381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347745"/>
      </p:ext>
    </p:extLst>
  </p:cSld>
  <p:clrMapOvr>
    <a:masterClrMapping/>
  </p:clrMapOvr>
  <p:transition spd="slow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-68263"/>
            <a:ext cx="9299576" cy="526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38" y="223838"/>
            <a:ext cx="102393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33304"/>
      </p:ext>
    </p:extLst>
  </p:cSld>
  <p:clrMapOvr>
    <a:masterClrMapping/>
  </p:clrMapOvr>
  <p:transition spd="slow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-68263"/>
            <a:ext cx="9299576" cy="526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382877"/>
      </p:ext>
    </p:extLst>
  </p:cSld>
  <p:clrMapOvr>
    <a:masterClrMapping/>
  </p:clrMapOvr>
  <p:transition spd="slow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263E2-F116-4544-8122-07A3015CF189}" type="datetimeFigureOut">
              <a:rPr lang="zh-CN" altLang="en-US"/>
              <a:pPr>
                <a:defRPr/>
              </a:pPr>
              <a:t>2017/5/13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1BE8D-4925-4B4E-A50A-1B748AE8AC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34128"/>
      </p:ext>
    </p:extLst>
  </p:cSld>
  <p:clrMapOvr>
    <a:masterClrMapping/>
  </p:clrMapOvr>
  <p:transition spd="slow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86FD8-9D11-48A0-98D5-DE3FB141D73E}" type="datetimeFigureOut">
              <a:rPr lang="zh-CN" altLang="en-US"/>
              <a:pPr>
                <a:defRPr/>
              </a:pPr>
              <a:t>2017/5/13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7FACA-D44D-4B37-8180-654FA60E3E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384155"/>
      </p:ext>
    </p:extLst>
  </p:cSld>
  <p:clrMapOvr>
    <a:masterClrMapping/>
  </p:clrMapOvr>
  <p:transition spd="slow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8ED01-6607-4601-A7F6-53F122123ED2}" type="datetimeFigureOut">
              <a:rPr lang="zh-CN" altLang="en-US"/>
              <a:pPr>
                <a:defRPr/>
              </a:pPr>
              <a:t>2017/5/13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5B62F-0593-4F2C-AD9D-39ED8564B8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773932"/>
      </p:ext>
    </p:extLst>
  </p:cSld>
  <p:clrMapOvr>
    <a:masterClrMapping/>
  </p:clrMapOvr>
  <p:transition spd="slow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2E650-171F-4ABE-90E3-F2286738107A}" type="datetimeFigureOut">
              <a:rPr lang="zh-CN" altLang="en-US"/>
              <a:pPr>
                <a:defRPr/>
              </a:pPr>
              <a:t>2017/5/13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94C69-65A3-44F0-A9D8-A5CF01EEDF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01684"/>
      </p:ext>
    </p:extLst>
  </p:cSld>
  <p:clrMapOvr>
    <a:masterClrMapping/>
  </p:clrMapOvr>
  <p:transition spd="slow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509109-A767-4CF6-B71B-4B1110F0C521}" type="datetimeFigureOut">
              <a:rPr lang="zh-CN" altLang="en-US"/>
              <a:pPr>
                <a:defRPr/>
              </a:pPr>
              <a:t>2017/5/13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26B189-A672-4007-8ED3-33CEB473DA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3" r:id="rId2"/>
    <p:sldLayoutId id="2147483704" r:id="rId3"/>
    <p:sldLayoutId id="2147483705" r:id="rId4"/>
    <p:sldLayoutId id="2147483706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</p:sldLayoutIdLst>
  <p:transition spd="slow" advTm="0">
    <p:fade/>
  </p:transition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906463"/>
            <a:ext cx="5048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776288"/>
            <a:ext cx="377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27025"/>
            <a:ext cx="68421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95275"/>
            <a:ext cx="1087438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8" y="3857625"/>
            <a:ext cx="12636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 noChangeAspect="1"/>
          </p:cNvGrpSpPr>
          <p:nvPr/>
        </p:nvGrpSpPr>
        <p:grpSpPr bwMode="auto">
          <a:xfrm>
            <a:off x="2146300" y="1565275"/>
            <a:ext cx="809625" cy="706438"/>
            <a:chOff x="2202212" y="1702183"/>
            <a:chExt cx="661189" cy="577688"/>
          </a:xfrm>
        </p:grpSpPr>
        <p:grpSp>
          <p:nvGrpSpPr>
            <p:cNvPr id="14386" name="组合 49"/>
            <p:cNvGrpSpPr>
              <a:grpSpLocks/>
            </p:cNvGrpSpPr>
            <p:nvPr/>
          </p:nvGrpSpPr>
          <p:grpSpPr bwMode="auto">
            <a:xfrm>
              <a:off x="2257678" y="1707420"/>
              <a:ext cx="550258" cy="550258"/>
              <a:chOff x="3827533" y="704007"/>
              <a:chExt cx="550258" cy="55025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827815" y="703963"/>
                <a:ext cx="549695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cxnSp>
            <p:nvCxnSpPr>
              <p:cNvPr id="47" name="直接连接符 46"/>
              <p:cNvCxnSpPr>
                <a:stCxn id="29" idx="1"/>
                <a:endCxn id="29" idx="3"/>
              </p:cNvCxnSpPr>
              <p:nvPr/>
            </p:nvCxnSpPr>
            <p:spPr>
              <a:xfrm>
                <a:off x="3827815" y="979176"/>
                <a:ext cx="54969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29" idx="0"/>
                <a:endCxn id="29" idx="2"/>
              </p:cNvCxnSpPr>
              <p:nvPr/>
            </p:nvCxnSpPr>
            <p:spPr>
              <a:xfrm>
                <a:off x="4102662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87" name="文本框 1"/>
            <p:cNvSpPr txBox="1">
              <a:spLocks noChangeArrowheads="1"/>
            </p:cNvSpPr>
            <p:nvPr/>
          </p:nvSpPr>
          <p:spPr bwMode="auto">
            <a:xfrm>
              <a:off x="2202212" y="1702183"/>
              <a:ext cx="661189" cy="5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</a:rPr>
                <a:t>我</a:t>
              </a:r>
            </a:p>
          </p:txBody>
        </p:sp>
      </p:grpSp>
      <p:grpSp>
        <p:nvGrpSpPr>
          <p:cNvPr id="4" name="组合 3"/>
          <p:cNvGrpSpPr>
            <a:grpSpLocks noChangeAspect="1"/>
          </p:cNvGrpSpPr>
          <p:nvPr/>
        </p:nvGrpSpPr>
        <p:grpSpPr bwMode="auto">
          <a:xfrm>
            <a:off x="2997200" y="1565275"/>
            <a:ext cx="811213" cy="706438"/>
            <a:chOff x="3054233" y="1702183"/>
            <a:chExt cx="661189" cy="577688"/>
          </a:xfrm>
        </p:grpSpPr>
        <p:grpSp>
          <p:nvGrpSpPr>
            <p:cNvPr id="14381" name="组合 13"/>
            <p:cNvGrpSpPr>
              <a:grpSpLocks/>
            </p:cNvGrpSpPr>
            <p:nvPr/>
          </p:nvGrpSpPr>
          <p:grpSpPr bwMode="auto">
            <a:xfrm>
              <a:off x="3083065" y="1707420"/>
              <a:ext cx="550258" cy="550258"/>
              <a:chOff x="3827533" y="704007"/>
              <a:chExt cx="550258" cy="55025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827167" y="703963"/>
                <a:ext cx="551206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cxnSp>
            <p:nvCxnSpPr>
              <p:cNvPr id="16" name="直接连接符 15"/>
              <p:cNvCxnSpPr>
                <a:stCxn id="15" idx="1"/>
                <a:endCxn id="15" idx="3"/>
              </p:cNvCxnSpPr>
              <p:nvPr/>
            </p:nvCxnSpPr>
            <p:spPr>
              <a:xfrm>
                <a:off x="3827167" y="979176"/>
                <a:ext cx="55120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5" idx="0"/>
                <a:endCxn id="15" idx="2"/>
              </p:cNvCxnSpPr>
              <p:nvPr/>
            </p:nvCxnSpPr>
            <p:spPr>
              <a:xfrm>
                <a:off x="4102770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82" name="文本框 41"/>
            <p:cNvSpPr txBox="1">
              <a:spLocks noChangeArrowheads="1"/>
            </p:cNvSpPr>
            <p:nvPr/>
          </p:nvSpPr>
          <p:spPr bwMode="auto">
            <a:xfrm>
              <a:off x="3054233" y="1702183"/>
              <a:ext cx="661189" cy="5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</a:rPr>
                <a:t>的</a:t>
              </a:r>
            </a:p>
          </p:txBody>
        </p:sp>
      </p:grpSp>
      <p:grpSp>
        <p:nvGrpSpPr>
          <p:cNvPr id="5" name="组合 4"/>
          <p:cNvGrpSpPr>
            <a:grpSpLocks noChangeAspect="1"/>
          </p:cNvGrpSpPr>
          <p:nvPr/>
        </p:nvGrpSpPr>
        <p:grpSpPr bwMode="auto">
          <a:xfrm>
            <a:off x="3833813" y="1565275"/>
            <a:ext cx="809625" cy="706438"/>
            <a:chOff x="3890374" y="1702183"/>
            <a:chExt cx="661189" cy="577688"/>
          </a:xfrm>
        </p:grpSpPr>
        <p:grpSp>
          <p:nvGrpSpPr>
            <p:cNvPr id="14376" name="组合 18"/>
            <p:cNvGrpSpPr>
              <a:grpSpLocks/>
            </p:cNvGrpSpPr>
            <p:nvPr/>
          </p:nvGrpSpPr>
          <p:grpSpPr bwMode="auto">
            <a:xfrm>
              <a:off x="3908452" y="1707420"/>
              <a:ext cx="550258" cy="550258"/>
              <a:chOff x="3827533" y="704007"/>
              <a:chExt cx="550258" cy="55025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827606" y="703963"/>
                <a:ext cx="549695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cxnSp>
            <p:nvCxnSpPr>
              <p:cNvPr id="22" name="直接连接符 21"/>
              <p:cNvCxnSpPr>
                <a:stCxn id="20" idx="1"/>
                <a:endCxn id="20" idx="3"/>
              </p:cNvCxnSpPr>
              <p:nvPr/>
            </p:nvCxnSpPr>
            <p:spPr>
              <a:xfrm>
                <a:off x="3827606" y="979176"/>
                <a:ext cx="54969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0" idx="0"/>
                <a:endCxn id="20" idx="2"/>
              </p:cNvCxnSpPr>
              <p:nvPr/>
            </p:nvCxnSpPr>
            <p:spPr>
              <a:xfrm>
                <a:off x="4102453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77" name="文本框 42"/>
            <p:cNvSpPr txBox="1">
              <a:spLocks noChangeArrowheads="1"/>
            </p:cNvSpPr>
            <p:nvPr/>
          </p:nvSpPr>
          <p:spPr bwMode="auto">
            <a:xfrm>
              <a:off x="3890374" y="1702183"/>
              <a:ext cx="661189" cy="5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</a:rPr>
                <a:t>论</a:t>
              </a: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 bwMode="auto">
          <a:xfrm>
            <a:off x="4648200" y="1565275"/>
            <a:ext cx="809625" cy="706438"/>
            <a:chOff x="4705007" y="1702183"/>
            <a:chExt cx="661189" cy="577688"/>
          </a:xfrm>
        </p:grpSpPr>
        <p:grpSp>
          <p:nvGrpSpPr>
            <p:cNvPr id="14371" name="组合 23"/>
            <p:cNvGrpSpPr>
              <a:grpSpLocks/>
            </p:cNvGrpSpPr>
            <p:nvPr/>
          </p:nvGrpSpPr>
          <p:grpSpPr bwMode="auto">
            <a:xfrm>
              <a:off x="4733839" y="1707420"/>
              <a:ext cx="550258" cy="550258"/>
              <a:chOff x="3827533" y="704007"/>
              <a:chExt cx="550258" cy="55025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cxnSp>
            <p:nvCxnSpPr>
              <p:cNvPr id="32" name="直接连接符 31"/>
              <p:cNvCxnSpPr>
                <a:stCxn id="26" idx="1"/>
                <a:endCxn id="26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6" idx="0"/>
                <a:endCxn id="26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72" name="文本框 43"/>
            <p:cNvSpPr txBox="1">
              <a:spLocks noChangeArrowheads="1"/>
            </p:cNvSpPr>
            <p:nvPr/>
          </p:nvSpPr>
          <p:spPr bwMode="auto">
            <a:xfrm>
              <a:off x="4705007" y="1702183"/>
              <a:ext cx="661189" cy="5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</a:rPr>
                <a:t>文</a:t>
              </a:r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 bwMode="auto">
          <a:xfrm>
            <a:off x="5473700" y="1565275"/>
            <a:ext cx="809625" cy="706438"/>
            <a:chOff x="5530394" y="1702183"/>
            <a:chExt cx="661189" cy="577688"/>
          </a:xfrm>
        </p:grpSpPr>
        <p:grpSp>
          <p:nvGrpSpPr>
            <p:cNvPr id="14366" name="组合 33"/>
            <p:cNvGrpSpPr>
              <a:grpSpLocks/>
            </p:cNvGrpSpPr>
            <p:nvPr/>
          </p:nvGrpSpPr>
          <p:grpSpPr bwMode="auto">
            <a:xfrm>
              <a:off x="5559226" y="1707420"/>
              <a:ext cx="550258" cy="550258"/>
              <a:chOff x="3827533" y="704007"/>
              <a:chExt cx="550258" cy="55025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cxnSp>
            <p:nvCxnSpPr>
              <p:cNvPr id="36" name="直接连接符 35"/>
              <p:cNvCxnSpPr>
                <a:stCxn id="35" idx="1"/>
                <a:endCxn id="35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5" idx="0"/>
                <a:endCxn id="35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67" name="文本框 44"/>
            <p:cNvSpPr txBox="1">
              <a:spLocks noChangeArrowheads="1"/>
            </p:cNvSpPr>
            <p:nvPr/>
          </p:nvSpPr>
          <p:spPr bwMode="auto">
            <a:xfrm>
              <a:off x="5530394" y="1702183"/>
              <a:ext cx="661189" cy="5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</a:rPr>
                <a:t>答</a:t>
              </a:r>
            </a:p>
          </p:txBody>
        </p:sp>
      </p:grpSp>
      <p:grpSp>
        <p:nvGrpSpPr>
          <p:cNvPr id="8" name="组合 7"/>
          <p:cNvGrpSpPr>
            <a:grpSpLocks noChangeAspect="1"/>
          </p:cNvGrpSpPr>
          <p:nvPr/>
        </p:nvGrpSpPr>
        <p:grpSpPr bwMode="auto">
          <a:xfrm>
            <a:off x="6272213" y="1565275"/>
            <a:ext cx="811212" cy="706438"/>
            <a:chOff x="6329147" y="1702183"/>
            <a:chExt cx="661189" cy="577688"/>
          </a:xfrm>
        </p:grpSpPr>
        <p:grpSp>
          <p:nvGrpSpPr>
            <p:cNvPr id="14361" name="组合 37"/>
            <p:cNvGrpSpPr>
              <a:grpSpLocks/>
            </p:cNvGrpSpPr>
            <p:nvPr/>
          </p:nvGrpSpPr>
          <p:grpSpPr bwMode="auto">
            <a:xfrm>
              <a:off x="6384613" y="1707420"/>
              <a:ext cx="550258" cy="550258"/>
              <a:chOff x="3827533" y="704007"/>
              <a:chExt cx="550258" cy="55025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827705" y="703963"/>
                <a:ext cx="549913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cxnSp>
            <p:nvCxnSpPr>
              <p:cNvPr id="40" name="直接连接符 39"/>
              <p:cNvCxnSpPr>
                <a:stCxn id="39" idx="1"/>
                <a:endCxn id="39" idx="3"/>
              </p:cNvCxnSpPr>
              <p:nvPr/>
            </p:nvCxnSpPr>
            <p:spPr>
              <a:xfrm>
                <a:off x="3827705" y="979176"/>
                <a:ext cx="5499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9" idx="0"/>
                <a:endCxn id="39" idx="2"/>
              </p:cNvCxnSpPr>
              <p:nvPr/>
            </p:nvCxnSpPr>
            <p:spPr>
              <a:xfrm>
                <a:off x="4103309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62" name="文本框 45"/>
            <p:cNvSpPr txBox="1">
              <a:spLocks noChangeArrowheads="1"/>
            </p:cNvSpPr>
            <p:nvPr/>
          </p:nvSpPr>
          <p:spPr bwMode="auto">
            <a:xfrm>
              <a:off x="6329147" y="1702183"/>
              <a:ext cx="661189" cy="5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</a:rPr>
                <a:t>辩</a:t>
              </a:r>
            </a:p>
          </p:txBody>
        </p:sp>
      </p:grpSp>
      <p:cxnSp>
        <p:nvCxnSpPr>
          <p:cNvPr id="48" name="直接连接符 47"/>
          <p:cNvCxnSpPr/>
          <p:nvPr/>
        </p:nvCxnSpPr>
        <p:spPr>
          <a:xfrm flipV="1">
            <a:off x="1951038" y="2451100"/>
            <a:ext cx="538797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2063750" y="2549525"/>
            <a:ext cx="5148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algn="ctr" eaLnBrk="1" hangingPunct="1"/>
            <a:r>
              <a:rPr lang="zh-CN" altLang="en-US" sz="1800" dirty="0">
                <a:solidFill>
                  <a:schemeClr val="bg1"/>
                </a:solidFill>
              </a:rPr>
              <a:t>适用于论文答辩、开题报告、答辩汇报等演示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3662363"/>
            <a:ext cx="18018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4"/>
          <p:cNvGrpSpPr>
            <a:grpSpLocks noChangeAspect="1"/>
          </p:cNvGrpSpPr>
          <p:nvPr/>
        </p:nvGrpSpPr>
        <p:grpSpPr bwMode="auto">
          <a:xfrm>
            <a:off x="1806575" y="2147888"/>
            <a:ext cx="449263" cy="292100"/>
            <a:chOff x="2432" y="1329"/>
            <a:chExt cx="657" cy="426"/>
          </a:xfrm>
        </p:grpSpPr>
        <p:sp>
          <p:nvSpPr>
            <p:cNvPr id="28" name="AutoShape 3"/>
            <p:cNvSpPr>
              <a:spLocks noChangeAspect="1" noChangeArrowheads="1" noTextEdit="1"/>
            </p:cNvSpPr>
            <p:nvPr/>
          </p:nvSpPr>
          <p:spPr bwMode="auto">
            <a:xfrm>
              <a:off x="2434" y="1329"/>
              <a:ext cx="65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2478" y="1329"/>
              <a:ext cx="611" cy="424"/>
            </a:xfrm>
            <a:custGeom>
              <a:avLst/>
              <a:gdLst>
                <a:gd name="T0" fmla="*/ 315 w 351"/>
                <a:gd name="T1" fmla="*/ 0 h 242"/>
                <a:gd name="T2" fmla="*/ 292 w 351"/>
                <a:gd name="T3" fmla="*/ 9 h 242"/>
                <a:gd name="T4" fmla="*/ 291 w 351"/>
                <a:gd name="T5" fmla="*/ 10 h 242"/>
                <a:gd name="T6" fmla="*/ 309 w 351"/>
                <a:gd name="T7" fmla="*/ 3 h 242"/>
                <a:gd name="T8" fmla="*/ 310 w 351"/>
                <a:gd name="T9" fmla="*/ 4 h 242"/>
                <a:gd name="T10" fmla="*/ 317 w 351"/>
                <a:gd name="T11" fmla="*/ 10 h 242"/>
                <a:gd name="T12" fmla="*/ 325 w 351"/>
                <a:gd name="T13" fmla="*/ 27 h 242"/>
                <a:gd name="T14" fmla="*/ 336 w 351"/>
                <a:gd name="T15" fmla="*/ 59 h 242"/>
                <a:gd name="T16" fmla="*/ 268 w 351"/>
                <a:gd name="T17" fmla="*/ 95 h 242"/>
                <a:gd name="T18" fmla="*/ 267 w 351"/>
                <a:gd name="T19" fmla="*/ 95 h 242"/>
                <a:gd name="T20" fmla="*/ 267 w 351"/>
                <a:gd name="T21" fmla="*/ 95 h 242"/>
                <a:gd name="T22" fmla="*/ 24 w 351"/>
                <a:gd name="T23" fmla="*/ 219 h 242"/>
                <a:gd name="T24" fmla="*/ 2 w 351"/>
                <a:gd name="T25" fmla="*/ 229 h 242"/>
                <a:gd name="T26" fmla="*/ 0 w 351"/>
                <a:gd name="T27" fmla="*/ 229 h 242"/>
                <a:gd name="T28" fmla="*/ 6 w 351"/>
                <a:gd name="T29" fmla="*/ 240 h 242"/>
                <a:gd name="T30" fmla="*/ 12 w 351"/>
                <a:gd name="T31" fmla="*/ 242 h 242"/>
                <a:gd name="T32" fmla="*/ 34 w 351"/>
                <a:gd name="T33" fmla="*/ 232 h 242"/>
                <a:gd name="T34" fmla="*/ 350 w 351"/>
                <a:gd name="T35" fmla="*/ 68 h 242"/>
                <a:gd name="T36" fmla="*/ 335 w 351"/>
                <a:gd name="T37" fmla="*/ 29 h 242"/>
                <a:gd name="T38" fmla="*/ 324 w 351"/>
                <a:gd name="T39" fmla="*/ 8 h 242"/>
                <a:gd name="T40" fmla="*/ 317 w 351"/>
                <a:gd name="T41" fmla="*/ 1 h 242"/>
                <a:gd name="T42" fmla="*/ 315 w 351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242">
                  <a:moveTo>
                    <a:pt x="315" y="0"/>
                  </a:moveTo>
                  <a:cubicBezTo>
                    <a:pt x="311" y="0"/>
                    <a:pt x="299" y="6"/>
                    <a:pt x="292" y="9"/>
                  </a:cubicBezTo>
                  <a:cubicBezTo>
                    <a:pt x="292" y="9"/>
                    <a:pt x="292" y="9"/>
                    <a:pt x="291" y="10"/>
                  </a:cubicBezTo>
                  <a:cubicBezTo>
                    <a:pt x="298" y="7"/>
                    <a:pt x="306" y="3"/>
                    <a:pt x="309" y="3"/>
                  </a:cubicBezTo>
                  <a:cubicBezTo>
                    <a:pt x="309" y="3"/>
                    <a:pt x="310" y="3"/>
                    <a:pt x="310" y="4"/>
                  </a:cubicBezTo>
                  <a:cubicBezTo>
                    <a:pt x="312" y="6"/>
                    <a:pt x="317" y="10"/>
                    <a:pt x="317" y="10"/>
                  </a:cubicBezTo>
                  <a:cubicBezTo>
                    <a:pt x="317" y="10"/>
                    <a:pt x="321" y="15"/>
                    <a:pt x="325" y="27"/>
                  </a:cubicBezTo>
                  <a:cubicBezTo>
                    <a:pt x="330" y="39"/>
                    <a:pt x="338" y="56"/>
                    <a:pt x="336" y="59"/>
                  </a:cubicBezTo>
                  <a:cubicBezTo>
                    <a:pt x="336" y="60"/>
                    <a:pt x="308" y="75"/>
                    <a:pt x="268" y="95"/>
                  </a:cubicBezTo>
                  <a:cubicBezTo>
                    <a:pt x="268" y="95"/>
                    <a:pt x="268" y="95"/>
                    <a:pt x="267" y="95"/>
                  </a:cubicBezTo>
                  <a:cubicBezTo>
                    <a:pt x="267" y="95"/>
                    <a:pt x="267" y="95"/>
                    <a:pt x="267" y="95"/>
                  </a:cubicBezTo>
                  <a:cubicBezTo>
                    <a:pt x="179" y="140"/>
                    <a:pt x="38" y="211"/>
                    <a:pt x="24" y="219"/>
                  </a:cubicBezTo>
                  <a:cubicBezTo>
                    <a:pt x="11" y="227"/>
                    <a:pt x="5" y="229"/>
                    <a:pt x="2" y="229"/>
                  </a:cubicBezTo>
                  <a:cubicBezTo>
                    <a:pt x="1" y="229"/>
                    <a:pt x="0" y="229"/>
                    <a:pt x="0" y="229"/>
                  </a:cubicBezTo>
                  <a:cubicBezTo>
                    <a:pt x="3" y="235"/>
                    <a:pt x="5" y="239"/>
                    <a:pt x="6" y="240"/>
                  </a:cubicBezTo>
                  <a:cubicBezTo>
                    <a:pt x="8" y="241"/>
                    <a:pt x="9" y="242"/>
                    <a:pt x="12" y="242"/>
                  </a:cubicBezTo>
                  <a:cubicBezTo>
                    <a:pt x="16" y="242"/>
                    <a:pt x="22" y="240"/>
                    <a:pt x="34" y="232"/>
                  </a:cubicBezTo>
                  <a:cubicBezTo>
                    <a:pt x="54" y="220"/>
                    <a:pt x="348" y="72"/>
                    <a:pt x="350" y="68"/>
                  </a:cubicBezTo>
                  <a:cubicBezTo>
                    <a:pt x="351" y="65"/>
                    <a:pt x="341" y="44"/>
                    <a:pt x="335" y="29"/>
                  </a:cubicBezTo>
                  <a:cubicBezTo>
                    <a:pt x="329" y="15"/>
                    <a:pt x="324" y="8"/>
                    <a:pt x="324" y="8"/>
                  </a:cubicBezTo>
                  <a:cubicBezTo>
                    <a:pt x="324" y="8"/>
                    <a:pt x="319" y="3"/>
                    <a:pt x="317" y="1"/>
                  </a:cubicBezTo>
                  <a:cubicBezTo>
                    <a:pt x="316" y="0"/>
                    <a:pt x="316" y="0"/>
                    <a:pt x="3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2432" y="1334"/>
              <a:ext cx="634" cy="401"/>
            </a:xfrm>
            <a:custGeom>
              <a:avLst/>
              <a:gdLst>
                <a:gd name="T0" fmla="*/ 3 w 364"/>
                <a:gd name="T1" fmla="*/ 171 h 229"/>
                <a:gd name="T2" fmla="*/ 3 w 364"/>
                <a:gd name="T3" fmla="*/ 182 h 229"/>
                <a:gd name="T4" fmla="*/ 23 w 364"/>
                <a:gd name="T5" fmla="*/ 225 h 229"/>
                <a:gd name="T6" fmla="*/ 50 w 364"/>
                <a:gd name="T7" fmla="*/ 217 h 229"/>
                <a:gd name="T8" fmla="*/ 362 w 364"/>
                <a:gd name="T9" fmla="*/ 57 h 229"/>
                <a:gd name="T10" fmla="*/ 351 w 364"/>
                <a:gd name="T11" fmla="*/ 25 h 229"/>
                <a:gd name="T12" fmla="*/ 343 w 364"/>
                <a:gd name="T13" fmla="*/ 8 h 229"/>
                <a:gd name="T14" fmla="*/ 336 w 364"/>
                <a:gd name="T15" fmla="*/ 2 h 229"/>
                <a:gd name="T16" fmla="*/ 312 w 364"/>
                <a:gd name="T17" fmla="*/ 10 h 229"/>
                <a:gd name="T18" fmla="*/ 10 w 364"/>
                <a:gd name="T19" fmla="*/ 166 h 229"/>
                <a:gd name="T20" fmla="*/ 3 w 364"/>
                <a:gd name="T21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9">
                  <a:moveTo>
                    <a:pt x="3" y="171"/>
                  </a:moveTo>
                  <a:cubicBezTo>
                    <a:pt x="3" y="171"/>
                    <a:pt x="0" y="174"/>
                    <a:pt x="3" y="182"/>
                  </a:cubicBezTo>
                  <a:cubicBezTo>
                    <a:pt x="6" y="191"/>
                    <a:pt x="20" y="223"/>
                    <a:pt x="23" y="225"/>
                  </a:cubicBezTo>
                  <a:cubicBezTo>
                    <a:pt x="26" y="227"/>
                    <a:pt x="30" y="229"/>
                    <a:pt x="50" y="217"/>
                  </a:cubicBezTo>
                  <a:cubicBezTo>
                    <a:pt x="70" y="206"/>
                    <a:pt x="361" y="60"/>
                    <a:pt x="362" y="57"/>
                  </a:cubicBezTo>
                  <a:cubicBezTo>
                    <a:pt x="364" y="54"/>
                    <a:pt x="356" y="37"/>
                    <a:pt x="351" y="25"/>
                  </a:cubicBezTo>
                  <a:cubicBezTo>
                    <a:pt x="347" y="13"/>
                    <a:pt x="343" y="8"/>
                    <a:pt x="343" y="8"/>
                  </a:cubicBezTo>
                  <a:cubicBezTo>
                    <a:pt x="343" y="8"/>
                    <a:pt x="338" y="4"/>
                    <a:pt x="336" y="2"/>
                  </a:cubicBezTo>
                  <a:cubicBezTo>
                    <a:pt x="334" y="0"/>
                    <a:pt x="320" y="6"/>
                    <a:pt x="312" y="10"/>
                  </a:cubicBezTo>
                  <a:cubicBezTo>
                    <a:pt x="305" y="14"/>
                    <a:pt x="15" y="163"/>
                    <a:pt x="10" y="166"/>
                  </a:cubicBezTo>
                  <a:cubicBezTo>
                    <a:pt x="5" y="168"/>
                    <a:pt x="3" y="171"/>
                    <a:pt x="3" y="1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432" y="1605"/>
              <a:ext cx="100" cy="127"/>
            </a:xfrm>
            <a:custGeom>
              <a:avLst/>
              <a:gdLst>
                <a:gd name="T0" fmla="*/ 57 w 57"/>
                <a:gd name="T1" fmla="*/ 59 h 73"/>
                <a:gd name="T2" fmla="*/ 51 w 57"/>
                <a:gd name="T3" fmla="*/ 50 h 73"/>
                <a:gd name="T4" fmla="*/ 46 w 57"/>
                <a:gd name="T5" fmla="*/ 41 h 73"/>
                <a:gd name="T6" fmla="*/ 44 w 57"/>
                <a:gd name="T7" fmla="*/ 34 h 73"/>
                <a:gd name="T8" fmla="*/ 43 w 57"/>
                <a:gd name="T9" fmla="*/ 22 h 73"/>
                <a:gd name="T10" fmla="*/ 41 w 57"/>
                <a:gd name="T11" fmla="*/ 12 h 73"/>
                <a:gd name="T12" fmla="*/ 39 w 57"/>
                <a:gd name="T13" fmla="*/ 0 h 73"/>
                <a:gd name="T14" fmla="*/ 33 w 57"/>
                <a:gd name="T15" fmla="*/ 0 h 73"/>
                <a:gd name="T16" fmla="*/ 28 w 57"/>
                <a:gd name="T17" fmla="*/ 1 h 73"/>
                <a:gd name="T18" fmla="*/ 10 w 57"/>
                <a:gd name="T19" fmla="*/ 11 h 73"/>
                <a:gd name="T20" fmla="*/ 3 w 57"/>
                <a:gd name="T21" fmla="*/ 16 h 73"/>
                <a:gd name="T22" fmla="*/ 3 w 57"/>
                <a:gd name="T23" fmla="*/ 27 h 73"/>
                <a:gd name="T24" fmla="*/ 19 w 57"/>
                <a:gd name="T25" fmla="*/ 63 h 73"/>
                <a:gd name="T26" fmla="*/ 23 w 57"/>
                <a:gd name="T27" fmla="*/ 70 h 73"/>
                <a:gd name="T28" fmla="*/ 38 w 57"/>
                <a:gd name="T29" fmla="*/ 69 h 73"/>
                <a:gd name="T30" fmla="*/ 47 w 57"/>
                <a:gd name="T31" fmla="*/ 64 h 73"/>
                <a:gd name="T32" fmla="*/ 50 w 57"/>
                <a:gd name="T33" fmla="*/ 62 h 73"/>
                <a:gd name="T34" fmla="*/ 57 w 57"/>
                <a:gd name="T3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3">
                  <a:moveTo>
                    <a:pt x="57" y="59"/>
                  </a:moveTo>
                  <a:cubicBezTo>
                    <a:pt x="55" y="55"/>
                    <a:pt x="51" y="50"/>
                    <a:pt x="51" y="50"/>
                  </a:cubicBezTo>
                  <a:cubicBezTo>
                    <a:pt x="51" y="50"/>
                    <a:pt x="48" y="44"/>
                    <a:pt x="46" y="41"/>
                  </a:cubicBezTo>
                  <a:cubicBezTo>
                    <a:pt x="45" y="39"/>
                    <a:pt x="44" y="34"/>
                    <a:pt x="44" y="34"/>
                  </a:cubicBezTo>
                  <a:cubicBezTo>
                    <a:pt x="44" y="34"/>
                    <a:pt x="43" y="26"/>
                    <a:pt x="43" y="22"/>
                  </a:cubicBezTo>
                  <a:cubicBezTo>
                    <a:pt x="42" y="19"/>
                    <a:pt x="41" y="14"/>
                    <a:pt x="41" y="12"/>
                  </a:cubicBezTo>
                  <a:cubicBezTo>
                    <a:pt x="40" y="10"/>
                    <a:pt x="40" y="4"/>
                    <a:pt x="39" y="0"/>
                  </a:cubicBezTo>
                  <a:cubicBezTo>
                    <a:pt x="36" y="0"/>
                    <a:pt x="33" y="0"/>
                    <a:pt x="33" y="0"/>
                  </a:cubicBezTo>
                  <a:cubicBezTo>
                    <a:pt x="33" y="0"/>
                    <a:pt x="31" y="0"/>
                    <a:pt x="28" y="1"/>
                  </a:cubicBezTo>
                  <a:cubicBezTo>
                    <a:pt x="17" y="7"/>
                    <a:pt x="11" y="10"/>
                    <a:pt x="10" y="11"/>
                  </a:cubicBezTo>
                  <a:cubicBezTo>
                    <a:pt x="5" y="13"/>
                    <a:pt x="3" y="16"/>
                    <a:pt x="3" y="16"/>
                  </a:cubicBezTo>
                  <a:cubicBezTo>
                    <a:pt x="3" y="16"/>
                    <a:pt x="0" y="19"/>
                    <a:pt x="3" y="27"/>
                  </a:cubicBezTo>
                  <a:cubicBezTo>
                    <a:pt x="5" y="33"/>
                    <a:pt x="13" y="52"/>
                    <a:pt x="19" y="63"/>
                  </a:cubicBezTo>
                  <a:cubicBezTo>
                    <a:pt x="20" y="67"/>
                    <a:pt x="22" y="69"/>
                    <a:pt x="23" y="70"/>
                  </a:cubicBezTo>
                  <a:cubicBezTo>
                    <a:pt x="25" y="72"/>
                    <a:pt x="28" y="73"/>
                    <a:pt x="38" y="69"/>
                  </a:cubicBezTo>
                  <a:cubicBezTo>
                    <a:pt x="41" y="67"/>
                    <a:pt x="44" y="66"/>
                    <a:pt x="47" y="64"/>
                  </a:cubicBezTo>
                  <a:cubicBezTo>
                    <a:pt x="48" y="63"/>
                    <a:pt x="49" y="63"/>
                    <a:pt x="50" y="62"/>
                  </a:cubicBezTo>
                  <a:cubicBezTo>
                    <a:pt x="51" y="62"/>
                    <a:pt x="54" y="60"/>
                    <a:pt x="57" y="59"/>
                  </a:cubicBezTo>
                  <a:close/>
                </a:path>
              </a:pathLst>
            </a:custGeom>
            <a:solidFill>
              <a:srgbClr val="FBF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954" y="1361"/>
              <a:ext cx="5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E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943" y="1496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78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10"/>
            <p:cNvSpPr>
              <a:spLocks noEditPoints="1"/>
            </p:cNvSpPr>
            <p:nvPr/>
          </p:nvSpPr>
          <p:spPr bwMode="auto">
            <a:xfrm>
              <a:off x="2511" y="1361"/>
              <a:ext cx="539" cy="322"/>
            </a:xfrm>
            <a:custGeom>
              <a:avLst/>
              <a:gdLst>
                <a:gd name="T0" fmla="*/ 7 w 309"/>
                <a:gd name="T1" fmla="*/ 184 h 184"/>
                <a:gd name="T2" fmla="*/ 9 w 309"/>
                <a:gd name="T3" fmla="*/ 184 h 184"/>
                <a:gd name="T4" fmla="*/ 9 w 309"/>
                <a:gd name="T5" fmla="*/ 178 h 184"/>
                <a:gd name="T6" fmla="*/ 8 w 309"/>
                <a:gd name="T7" fmla="*/ 180 h 184"/>
                <a:gd name="T8" fmla="*/ 9 w 309"/>
                <a:gd name="T9" fmla="*/ 178 h 184"/>
                <a:gd name="T10" fmla="*/ 34 w 309"/>
                <a:gd name="T11" fmla="*/ 174 h 184"/>
                <a:gd name="T12" fmla="*/ 34 w 309"/>
                <a:gd name="T13" fmla="*/ 179 h 184"/>
                <a:gd name="T14" fmla="*/ 36 w 309"/>
                <a:gd name="T15" fmla="*/ 176 h 184"/>
                <a:gd name="T16" fmla="*/ 38 w 309"/>
                <a:gd name="T17" fmla="*/ 176 h 184"/>
                <a:gd name="T18" fmla="*/ 84 w 309"/>
                <a:gd name="T19" fmla="*/ 144 h 184"/>
                <a:gd name="T20" fmla="*/ 85 w 309"/>
                <a:gd name="T21" fmla="*/ 145 h 184"/>
                <a:gd name="T22" fmla="*/ 84 w 309"/>
                <a:gd name="T23" fmla="*/ 144 h 184"/>
                <a:gd name="T24" fmla="*/ 0 w 309"/>
                <a:gd name="T25" fmla="*/ 135 h 184"/>
                <a:gd name="T26" fmla="*/ 1 w 309"/>
                <a:gd name="T27" fmla="*/ 135 h 184"/>
                <a:gd name="T28" fmla="*/ 138 w 309"/>
                <a:gd name="T29" fmla="*/ 123 h 184"/>
                <a:gd name="T30" fmla="*/ 139 w 309"/>
                <a:gd name="T31" fmla="*/ 123 h 184"/>
                <a:gd name="T32" fmla="*/ 154 w 309"/>
                <a:gd name="T33" fmla="*/ 115 h 184"/>
                <a:gd name="T34" fmla="*/ 154 w 309"/>
                <a:gd name="T35" fmla="*/ 116 h 184"/>
                <a:gd name="T36" fmla="*/ 154 w 309"/>
                <a:gd name="T37" fmla="*/ 115 h 184"/>
                <a:gd name="T38" fmla="*/ 50 w 309"/>
                <a:gd name="T39" fmla="*/ 113 h 184"/>
                <a:gd name="T40" fmla="*/ 53 w 309"/>
                <a:gd name="T41" fmla="*/ 115 h 184"/>
                <a:gd name="T42" fmla="*/ 146 w 309"/>
                <a:gd name="T43" fmla="*/ 113 h 184"/>
                <a:gd name="T44" fmla="*/ 147 w 309"/>
                <a:gd name="T45" fmla="*/ 114 h 184"/>
                <a:gd name="T46" fmla="*/ 146 w 309"/>
                <a:gd name="T47" fmla="*/ 113 h 184"/>
                <a:gd name="T48" fmla="*/ 149 w 309"/>
                <a:gd name="T49" fmla="*/ 111 h 184"/>
                <a:gd name="T50" fmla="*/ 151 w 309"/>
                <a:gd name="T51" fmla="*/ 111 h 184"/>
                <a:gd name="T52" fmla="*/ 165 w 309"/>
                <a:gd name="T53" fmla="*/ 109 h 184"/>
                <a:gd name="T54" fmla="*/ 162 w 309"/>
                <a:gd name="T55" fmla="*/ 113 h 184"/>
                <a:gd name="T56" fmla="*/ 166 w 309"/>
                <a:gd name="T57" fmla="*/ 111 h 184"/>
                <a:gd name="T58" fmla="*/ 184 w 309"/>
                <a:gd name="T59" fmla="*/ 107 h 184"/>
                <a:gd name="T60" fmla="*/ 184 w 309"/>
                <a:gd name="T61" fmla="*/ 109 h 184"/>
                <a:gd name="T62" fmla="*/ 184 w 309"/>
                <a:gd name="T63" fmla="*/ 107 h 184"/>
                <a:gd name="T64" fmla="*/ 50 w 309"/>
                <a:gd name="T65" fmla="*/ 109 h 184"/>
                <a:gd name="T66" fmla="*/ 53 w 309"/>
                <a:gd name="T67" fmla="*/ 111 h 184"/>
                <a:gd name="T68" fmla="*/ 53 w 309"/>
                <a:gd name="T69" fmla="*/ 107 h 184"/>
                <a:gd name="T70" fmla="*/ 248 w 309"/>
                <a:gd name="T71" fmla="*/ 77 h 184"/>
                <a:gd name="T72" fmla="*/ 249 w 309"/>
                <a:gd name="T73" fmla="*/ 77 h 184"/>
                <a:gd name="T74" fmla="*/ 249 w 309"/>
                <a:gd name="T75" fmla="*/ 75 h 184"/>
                <a:gd name="T76" fmla="*/ 252 w 309"/>
                <a:gd name="T77" fmla="*/ 67 h 184"/>
                <a:gd name="T78" fmla="*/ 252 w 309"/>
                <a:gd name="T79" fmla="*/ 70 h 184"/>
                <a:gd name="T80" fmla="*/ 268 w 309"/>
                <a:gd name="T81" fmla="*/ 64 h 184"/>
                <a:gd name="T82" fmla="*/ 266 w 309"/>
                <a:gd name="T83" fmla="*/ 66 h 184"/>
                <a:gd name="T84" fmla="*/ 268 w 309"/>
                <a:gd name="T85" fmla="*/ 66 h 184"/>
                <a:gd name="T86" fmla="*/ 276 w 309"/>
                <a:gd name="T87" fmla="*/ 54 h 184"/>
                <a:gd name="T88" fmla="*/ 276 w 309"/>
                <a:gd name="T89" fmla="*/ 55 h 184"/>
                <a:gd name="T90" fmla="*/ 276 w 309"/>
                <a:gd name="T91" fmla="*/ 54 h 184"/>
                <a:gd name="T92" fmla="*/ 307 w 309"/>
                <a:gd name="T93" fmla="*/ 17 h 184"/>
                <a:gd name="T94" fmla="*/ 309 w 309"/>
                <a:gd name="T95" fmla="*/ 17 h 184"/>
                <a:gd name="T96" fmla="*/ 254 w 309"/>
                <a:gd name="T97" fmla="*/ 11 h 184"/>
                <a:gd name="T98" fmla="*/ 254 w 309"/>
                <a:gd name="T99" fmla="*/ 12 h 184"/>
                <a:gd name="T100" fmla="*/ 254 w 309"/>
                <a:gd name="T101" fmla="*/ 11 h 184"/>
                <a:gd name="T102" fmla="*/ 304 w 309"/>
                <a:gd name="T103" fmla="*/ 12 h 184"/>
                <a:gd name="T104" fmla="*/ 308 w 309"/>
                <a:gd name="T105" fmla="*/ 14 h 184"/>
                <a:gd name="T106" fmla="*/ 307 w 309"/>
                <a:gd name="T107" fmla="*/ 11 h 184"/>
                <a:gd name="T108" fmla="*/ 305 w 309"/>
                <a:gd name="T109" fmla="*/ 10 h 184"/>
                <a:gd name="T110" fmla="*/ 245 w 309"/>
                <a:gd name="T111" fmla="*/ 12 h 184"/>
                <a:gd name="T112" fmla="*/ 245 w 309"/>
                <a:gd name="T113" fmla="*/ 10 h 184"/>
                <a:gd name="T114" fmla="*/ 257 w 309"/>
                <a:gd name="T115" fmla="*/ 0 h 184"/>
                <a:gd name="T116" fmla="*/ 254 w 309"/>
                <a:gd name="T117" fmla="*/ 1 h 184"/>
                <a:gd name="T118" fmla="*/ 255 w 309"/>
                <a:gd name="T119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9" h="184">
                  <a:moveTo>
                    <a:pt x="8" y="183"/>
                  </a:moveTo>
                  <a:cubicBezTo>
                    <a:pt x="7" y="183"/>
                    <a:pt x="7" y="183"/>
                    <a:pt x="7" y="184"/>
                  </a:cubicBezTo>
                  <a:cubicBezTo>
                    <a:pt x="7" y="184"/>
                    <a:pt x="8" y="184"/>
                    <a:pt x="8" y="184"/>
                  </a:cubicBezTo>
                  <a:cubicBezTo>
                    <a:pt x="8" y="184"/>
                    <a:pt x="9" y="184"/>
                    <a:pt x="9" y="184"/>
                  </a:cubicBezTo>
                  <a:cubicBezTo>
                    <a:pt x="9" y="183"/>
                    <a:pt x="8" y="183"/>
                    <a:pt x="8" y="183"/>
                  </a:cubicBezTo>
                  <a:moveTo>
                    <a:pt x="9" y="178"/>
                  </a:moveTo>
                  <a:cubicBezTo>
                    <a:pt x="8" y="178"/>
                    <a:pt x="7" y="180"/>
                    <a:pt x="8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9" y="180"/>
                    <a:pt x="10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moveTo>
                    <a:pt x="35" y="171"/>
                  </a:moveTo>
                  <a:cubicBezTo>
                    <a:pt x="35" y="171"/>
                    <a:pt x="34" y="172"/>
                    <a:pt x="34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3" y="175"/>
                    <a:pt x="32" y="179"/>
                    <a:pt x="34" y="179"/>
                  </a:cubicBezTo>
                  <a:cubicBezTo>
                    <a:pt x="34" y="179"/>
                    <a:pt x="34" y="179"/>
                    <a:pt x="35" y="179"/>
                  </a:cubicBezTo>
                  <a:cubicBezTo>
                    <a:pt x="35" y="178"/>
                    <a:pt x="36" y="177"/>
                    <a:pt x="36" y="176"/>
                  </a:cubicBezTo>
                  <a:cubicBezTo>
                    <a:pt x="37" y="176"/>
                    <a:pt x="37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9" y="176"/>
                    <a:pt x="37" y="171"/>
                    <a:pt x="35" y="171"/>
                  </a:cubicBezTo>
                  <a:moveTo>
                    <a:pt x="84" y="144"/>
                  </a:moveTo>
                  <a:cubicBezTo>
                    <a:pt x="84" y="144"/>
                    <a:pt x="84" y="144"/>
                    <a:pt x="84" y="145"/>
                  </a:cubicBezTo>
                  <a:cubicBezTo>
                    <a:pt x="84" y="145"/>
                    <a:pt x="84" y="145"/>
                    <a:pt x="85" y="145"/>
                  </a:cubicBezTo>
                  <a:cubicBezTo>
                    <a:pt x="85" y="145"/>
                    <a:pt x="85" y="145"/>
                    <a:pt x="86" y="145"/>
                  </a:cubicBezTo>
                  <a:cubicBezTo>
                    <a:pt x="86" y="145"/>
                    <a:pt x="85" y="144"/>
                    <a:pt x="84" y="144"/>
                  </a:cubicBezTo>
                  <a:moveTo>
                    <a:pt x="1" y="13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moveTo>
                    <a:pt x="138" y="123"/>
                  </a:moveTo>
                  <a:cubicBezTo>
                    <a:pt x="137" y="123"/>
                    <a:pt x="136" y="124"/>
                    <a:pt x="137" y="125"/>
                  </a:cubicBezTo>
                  <a:cubicBezTo>
                    <a:pt x="138" y="124"/>
                    <a:pt x="139" y="125"/>
                    <a:pt x="139" y="123"/>
                  </a:cubicBezTo>
                  <a:cubicBezTo>
                    <a:pt x="139" y="123"/>
                    <a:pt x="138" y="123"/>
                    <a:pt x="138" y="123"/>
                  </a:cubicBezTo>
                  <a:moveTo>
                    <a:pt x="154" y="115"/>
                  </a:moveTo>
                  <a:cubicBezTo>
                    <a:pt x="154" y="115"/>
                    <a:pt x="153" y="115"/>
                    <a:pt x="153" y="115"/>
                  </a:cubicBezTo>
                  <a:cubicBezTo>
                    <a:pt x="153" y="116"/>
                    <a:pt x="154" y="116"/>
                    <a:pt x="154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5" y="115"/>
                    <a:pt x="155" y="115"/>
                    <a:pt x="154" y="115"/>
                  </a:cubicBezTo>
                  <a:moveTo>
                    <a:pt x="50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2" y="115"/>
                    <a:pt x="52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4"/>
                    <a:pt x="51" y="113"/>
                    <a:pt x="50" y="113"/>
                  </a:cubicBezTo>
                  <a:moveTo>
                    <a:pt x="146" y="113"/>
                  </a:moveTo>
                  <a:cubicBezTo>
                    <a:pt x="146" y="113"/>
                    <a:pt x="146" y="113"/>
                    <a:pt x="146" y="113"/>
                  </a:cubicBezTo>
                  <a:cubicBezTo>
                    <a:pt x="145" y="114"/>
                    <a:pt x="146" y="114"/>
                    <a:pt x="147" y="114"/>
                  </a:cubicBezTo>
                  <a:cubicBezTo>
                    <a:pt x="147" y="114"/>
                    <a:pt x="147" y="114"/>
                    <a:pt x="147" y="113"/>
                  </a:cubicBezTo>
                  <a:cubicBezTo>
                    <a:pt x="148" y="113"/>
                    <a:pt x="147" y="113"/>
                    <a:pt x="146" y="113"/>
                  </a:cubicBezTo>
                  <a:moveTo>
                    <a:pt x="150" y="110"/>
                  </a:move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0" y="110"/>
                    <a:pt x="150" y="110"/>
                  </a:cubicBezTo>
                  <a:moveTo>
                    <a:pt x="165" y="109"/>
                  </a:moveTo>
                  <a:cubicBezTo>
                    <a:pt x="165" y="109"/>
                    <a:pt x="163" y="110"/>
                    <a:pt x="162" y="111"/>
                  </a:cubicBezTo>
                  <a:cubicBezTo>
                    <a:pt x="161" y="112"/>
                    <a:pt x="161" y="113"/>
                    <a:pt x="162" y="113"/>
                  </a:cubicBezTo>
                  <a:cubicBezTo>
                    <a:pt x="162" y="113"/>
                    <a:pt x="163" y="113"/>
                    <a:pt x="164" y="113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09"/>
                    <a:pt x="165" y="109"/>
                  </a:cubicBezTo>
                  <a:moveTo>
                    <a:pt x="184" y="107"/>
                  </a:moveTo>
                  <a:cubicBezTo>
                    <a:pt x="184" y="107"/>
                    <a:pt x="183" y="109"/>
                    <a:pt x="184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5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moveTo>
                    <a:pt x="53" y="107"/>
                  </a:moveTo>
                  <a:cubicBezTo>
                    <a:pt x="51" y="107"/>
                    <a:pt x="50" y="108"/>
                    <a:pt x="50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2" y="111"/>
                    <a:pt x="52" y="111"/>
                    <a:pt x="53" y="111"/>
                  </a:cubicBezTo>
                  <a:cubicBezTo>
                    <a:pt x="54" y="111"/>
                    <a:pt x="54" y="108"/>
                    <a:pt x="54" y="107"/>
                  </a:cubicBezTo>
                  <a:cubicBezTo>
                    <a:pt x="53" y="107"/>
                    <a:pt x="53" y="107"/>
                    <a:pt x="53" y="107"/>
                  </a:cubicBezTo>
                  <a:moveTo>
                    <a:pt x="249" y="75"/>
                  </a:moveTo>
                  <a:cubicBezTo>
                    <a:pt x="249" y="75"/>
                    <a:pt x="249" y="76"/>
                    <a:pt x="248" y="77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50" y="77"/>
                    <a:pt x="250" y="76"/>
                    <a:pt x="251" y="76"/>
                  </a:cubicBezTo>
                  <a:cubicBezTo>
                    <a:pt x="250" y="76"/>
                    <a:pt x="250" y="75"/>
                    <a:pt x="249" y="75"/>
                  </a:cubicBezTo>
                  <a:moveTo>
                    <a:pt x="253" y="66"/>
                  </a:moveTo>
                  <a:cubicBezTo>
                    <a:pt x="252" y="67"/>
                    <a:pt x="252" y="67"/>
                    <a:pt x="252" y="67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70"/>
                    <a:pt x="251" y="70"/>
                    <a:pt x="252" y="70"/>
                  </a:cubicBezTo>
                  <a:cubicBezTo>
                    <a:pt x="254" y="70"/>
                    <a:pt x="258" y="66"/>
                    <a:pt x="253" y="66"/>
                  </a:cubicBezTo>
                  <a:moveTo>
                    <a:pt x="268" y="64"/>
                  </a:moveTo>
                  <a:cubicBezTo>
                    <a:pt x="268" y="64"/>
                    <a:pt x="268" y="65"/>
                    <a:pt x="268" y="65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7" y="67"/>
                  </a:cubicBezTo>
                  <a:cubicBezTo>
                    <a:pt x="267" y="67"/>
                    <a:pt x="268" y="67"/>
                    <a:pt x="268" y="66"/>
                  </a:cubicBezTo>
                  <a:cubicBezTo>
                    <a:pt x="269" y="66"/>
                    <a:pt x="269" y="64"/>
                    <a:pt x="268" y="64"/>
                  </a:cubicBezTo>
                  <a:moveTo>
                    <a:pt x="276" y="54"/>
                  </a:moveTo>
                  <a:cubicBezTo>
                    <a:pt x="276" y="54"/>
                    <a:pt x="275" y="55"/>
                    <a:pt x="276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5"/>
                    <a:pt x="277" y="54"/>
                    <a:pt x="276" y="54"/>
                  </a:cubicBezTo>
                  <a:cubicBezTo>
                    <a:pt x="276" y="54"/>
                    <a:pt x="276" y="54"/>
                    <a:pt x="276" y="54"/>
                  </a:cubicBezTo>
                  <a:moveTo>
                    <a:pt x="308" y="17"/>
                  </a:moveTo>
                  <a:cubicBezTo>
                    <a:pt x="308" y="17"/>
                    <a:pt x="307" y="17"/>
                    <a:pt x="307" y="17"/>
                  </a:cubicBezTo>
                  <a:cubicBezTo>
                    <a:pt x="307" y="18"/>
                    <a:pt x="308" y="18"/>
                    <a:pt x="308" y="18"/>
                  </a:cubicBezTo>
                  <a:cubicBezTo>
                    <a:pt x="309" y="18"/>
                    <a:pt x="309" y="18"/>
                    <a:pt x="309" y="17"/>
                  </a:cubicBezTo>
                  <a:cubicBezTo>
                    <a:pt x="309" y="17"/>
                    <a:pt x="308" y="17"/>
                    <a:pt x="308" y="17"/>
                  </a:cubicBezTo>
                  <a:moveTo>
                    <a:pt x="254" y="1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53" y="11"/>
                    <a:pt x="254" y="12"/>
                    <a:pt x="254" y="12"/>
                  </a:cubicBezTo>
                  <a:cubicBezTo>
                    <a:pt x="254" y="12"/>
                    <a:pt x="255" y="12"/>
                    <a:pt x="255" y="11"/>
                  </a:cubicBezTo>
                  <a:cubicBezTo>
                    <a:pt x="255" y="11"/>
                    <a:pt x="254" y="11"/>
                    <a:pt x="254" y="11"/>
                  </a:cubicBezTo>
                  <a:moveTo>
                    <a:pt x="305" y="10"/>
                  </a:moveTo>
                  <a:cubicBezTo>
                    <a:pt x="304" y="10"/>
                    <a:pt x="304" y="11"/>
                    <a:pt x="304" y="12"/>
                  </a:cubicBezTo>
                  <a:cubicBezTo>
                    <a:pt x="305" y="13"/>
                    <a:pt x="306" y="14"/>
                    <a:pt x="307" y="14"/>
                  </a:cubicBezTo>
                  <a:cubicBezTo>
                    <a:pt x="307" y="14"/>
                    <a:pt x="308" y="14"/>
                    <a:pt x="308" y="14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08" y="13"/>
                    <a:pt x="308" y="12"/>
                    <a:pt x="307" y="11"/>
                  </a:cubicBezTo>
                  <a:cubicBezTo>
                    <a:pt x="307" y="11"/>
                    <a:pt x="306" y="10"/>
                    <a:pt x="306" y="10"/>
                  </a:cubicBezTo>
                  <a:cubicBezTo>
                    <a:pt x="306" y="10"/>
                    <a:pt x="306" y="10"/>
                    <a:pt x="305" y="10"/>
                  </a:cubicBezTo>
                  <a:moveTo>
                    <a:pt x="245" y="10"/>
                  </a:moveTo>
                  <a:cubicBezTo>
                    <a:pt x="244" y="10"/>
                    <a:pt x="243" y="12"/>
                    <a:pt x="245" y="12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6" y="12"/>
                    <a:pt x="247" y="10"/>
                    <a:pt x="245" y="10"/>
                  </a:cubicBezTo>
                  <a:cubicBezTo>
                    <a:pt x="245" y="10"/>
                    <a:pt x="245" y="10"/>
                    <a:pt x="245" y="10"/>
                  </a:cubicBezTo>
                  <a:moveTo>
                    <a:pt x="257" y="0"/>
                  </a:moveTo>
                  <a:cubicBezTo>
                    <a:pt x="256" y="0"/>
                    <a:pt x="255" y="0"/>
                    <a:pt x="25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2"/>
                    <a:pt x="254" y="3"/>
                    <a:pt x="255" y="3"/>
                  </a:cubicBezTo>
                  <a:cubicBezTo>
                    <a:pt x="256" y="3"/>
                    <a:pt x="258" y="1"/>
                    <a:pt x="257" y="0"/>
                  </a:cubicBezTo>
                </a:path>
              </a:pathLst>
            </a:custGeom>
            <a:solidFill>
              <a:srgbClr val="D6C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pic>
        <p:nvPicPr>
          <p:cNvPr id="9" name="J-Hype-Meant To Be">
            <a:hlinkClick r:id="" action="ppaction://media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-9271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0.00092 L 0.59826 0.00247 " pathEditMode="relative" ptsTypes="AA">
                                      <p:cBhvr>
                                        <p:cTn id="3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8175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675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9175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25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875"/>
                            </p:stCondLst>
                            <p:childTnLst>
                              <p:par>
                                <p:cTn id="6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withGroup">
                            <p:stCondLst>
                              <p:cond delay="10225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withGroup">
                            <p:stCondLst>
                              <p:cond delay="10725"/>
                            </p:stCondLst>
                            <p:childTnLst>
                              <p:par>
                                <p:cTn id="7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1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/>
          <p:cNvSpPr txBox="1"/>
          <p:nvPr/>
        </p:nvSpPr>
        <p:spPr>
          <a:xfrm>
            <a:off x="676275" y="3187700"/>
            <a:ext cx="18938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</a:t>
            </a:r>
          </a:p>
        </p:txBody>
      </p:sp>
      <p:sp>
        <p:nvSpPr>
          <p:cNvPr id="3" name="TextBox 30"/>
          <p:cNvSpPr txBox="1"/>
          <p:nvPr/>
        </p:nvSpPr>
        <p:spPr>
          <a:xfrm>
            <a:off x="2570163" y="3187700"/>
            <a:ext cx="1893887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</a:t>
            </a:r>
          </a:p>
        </p:txBody>
      </p:sp>
      <p:sp>
        <p:nvSpPr>
          <p:cNvPr id="4" name="TextBox 31"/>
          <p:cNvSpPr txBox="1"/>
          <p:nvPr/>
        </p:nvSpPr>
        <p:spPr>
          <a:xfrm>
            <a:off x="4530725" y="3187700"/>
            <a:ext cx="18938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</a:t>
            </a:r>
          </a:p>
        </p:txBody>
      </p:sp>
      <p:sp>
        <p:nvSpPr>
          <p:cNvPr id="5" name="TextBox 32"/>
          <p:cNvSpPr txBox="1"/>
          <p:nvPr/>
        </p:nvSpPr>
        <p:spPr>
          <a:xfrm>
            <a:off x="6559550" y="3187700"/>
            <a:ext cx="18938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</a:t>
            </a:r>
          </a:p>
        </p:txBody>
      </p:sp>
      <p:sp>
        <p:nvSpPr>
          <p:cNvPr id="6" name="TextBox 34"/>
          <p:cNvSpPr txBox="1"/>
          <p:nvPr/>
        </p:nvSpPr>
        <p:spPr>
          <a:xfrm>
            <a:off x="1600200" y="4105275"/>
            <a:ext cx="5992813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您的内容打在这里，或者通过复制您的文本后，在此框中选择粘贴，并选择只保留文字。您的内容打在这里，或者通过复制您的文本后，在此框中选择粘贴，并选择只保留文字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744538" y="966788"/>
            <a:ext cx="7642225" cy="2165350"/>
            <a:chOff x="751008" y="967406"/>
            <a:chExt cx="7641986" cy="2164103"/>
          </a:xfrm>
        </p:grpSpPr>
        <p:grpSp>
          <p:nvGrpSpPr>
            <p:cNvPr id="34826" name="组合 7"/>
            <p:cNvGrpSpPr>
              <a:grpSpLocks/>
            </p:cNvGrpSpPr>
            <p:nvPr/>
          </p:nvGrpSpPr>
          <p:grpSpPr bwMode="auto">
            <a:xfrm>
              <a:off x="1690501" y="967406"/>
              <a:ext cx="5665736" cy="1623077"/>
              <a:chOff x="1690501" y="967406"/>
              <a:chExt cx="5665736" cy="1623077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3483010" y="967406"/>
                <a:ext cx="2177982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4" name="TextBox 35"/>
              <p:cNvSpPr txBox="1"/>
              <p:nvPr/>
            </p:nvSpPr>
            <p:spPr>
              <a:xfrm>
                <a:off x="3768751" y="1087987"/>
                <a:ext cx="1589038" cy="3379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spc="225" dirty="0">
                    <a:solidFill>
                      <a:schemeClr val="bg1"/>
                    </a:solidFill>
                    <a:latin typeface="+mn-ea"/>
                    <a:ea typeface="+mn-ea"/>
                  </a:rPr>
                  <a:t>点击添加标题</a:t>
                </a: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51008" y="2590483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TextBox 36"/>
            <p:cNvSpPr txBox="1"/>
            <p:nvPr/>
          </p:nvSpPr>
          <p:spPr>
            <a:xfrm>
              <a:off x="1090722" y="2722170"/>
              <a:ext cx="1108040" cy="2776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点击添加标题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682935" y="2590483"/>
              <a:ext cx="1787469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TextBox 37"/>
            <p:cNvSpPr txBox="1"/>
            <p:nvPr/>
          </p:nvSpPr>
          <p:spPr>
            <a:xfrm>
              <a:off x="3022649" y="2722170"/>
              <a:ext cx="1108040" cy="2776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点击添加标题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643436" y="2590483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38"/>
            <p:cNvSpPr txBox="1"/>
            <p:nvPr/>
          </p:nvSpPr>
          <p:spPr>
            <a:xfrm>
              <a:off x="4983151" y="2722170"/>
              <a:ext cx="1108040" cy="2776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点击添加标题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603937" y="2590483"/>
              <a:ext cx="1789057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TextBox 39"/>
            <p:cNvSpPr txBox="1"/>
            <p:nvPr/>
          </p:nvSpPr>
          <p:spPr>
            <a:xfrm>
              <a:off x="6945239" y="2722170"/>
              <a:ext cx="1108040" cy="2776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点击添加标题</a:t>
              </a:r>
            </a:p>
          </p:txBody>
        </p:sp>
      </p:grpSp>
      <p:pic>
        <p:nvPicPr>
          <p:cNvPr id="3482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研究思路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573088" y="1528763"/>
            <a:ext cx="1830387" cy="550862"/>
            <a:chOff x="533400" y="1528997"/>
            <a:chExt cx="1829490" cy="550887"/>
          </a:xfrm>
        </p:grpSpPr>
        <p:sp>
          <p:nvSpPr>
            <p:cNvPr id="7" name="五边形 6"/>
            <p:cNvSpPr/>
            <p:nvPr/>
          </p:nvSpPr>
          <p:spPr>
            <a:xfrm>
              <a:off x="533400" y="1528997"/>
              <a:ext cx="1829490" cy="550887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sp>
          <p:nvSpPr>
            <p:cNvPr id="36897" name="文本框 17"/>
            <p:cNvSpPr txBox="1">
              <a:spLocks noChangeArrowheads="1"/>
            </p:cNvSpPr>
            <p:nvPr/>
          </p:nvSpPr>
          <p:spPr bwMode="auto">
            <a:xfrm>
              <a:off x="861747" y="1648179"/>
              <a:ext cx="108132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步骤一</a:t>
              </a: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324100" y="1528763"/>
            <a:ext cx="1641475" cy="550862"/>
            <a:chOff x="2283957" y="1528997"/>
            <a:chExt cx="1640420" cy="550887"/>
          </a:xfrm>
        </p:grpSpPr>
        <p:sp>
          <p:nvSpPr>
            <p:cNvPr id="11" name="任意多边形 10"/>
            <p:cNvSpPr/>
            <p:nvPr/>
          </p:nvSpPr>
          <p:spPr>
            <a:xfrm>
              <a:off x="2283957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rgbClr val="06417E"/>
                </a:solidFill>
              </a:endParaRPr>
            </a:p>
          </p:txBody>
        </p:sp>
        <p:sp>
          <p:nvSpPr>
            <p:cNvPr id="36895" name="文本框 18"/>
            <p:cNvSpPr txBox="1">
              <a:spLocks noChangeArrowheads="1"/>
            </p:cNvSpPr>
            <p:nvPr/>
          </p:nvSpPr>
          <p:spPr bwMode="auto">
            <a:xfrm>
              <a:off x="2720597" y="1652040"/>
              <a:ext cx="9459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步骤二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825875" y="1528763"/>
            <a:ext cx="1639888" cy="550862"/>
            <a:chOff x="3785566" y="1528997"/>
            <a:chExt cx="1640420" cy="550887"/>
          </a:xfrm>
        </p:grpSpPr>
        <p:sp>
          <p:nvSpPr>
            <p:cNvPr id="13" name="任意多边形 12"/>
            <p:cNvSpPr/>
            <p:nvPr/>
          </p:nvSpPr>
          <p:spPr>
            <a:xfrm>
              <a:off x="3785566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sp>
          <p:nvSpPr>
            <p:cNvPr id="36893" name="文本框 19"/>
            <p:cNvSpPr txBox="1">
              <a:spLocks noChangeArrowheads="1"/>
            </p:cNvSpPr>
            <p:nvPr/>
          </p:nvSpPr>
          <p:spPr bwMode="auto">
            <a:xfrm>
              <a:off x="4265266" y="1652040"/>
              <a:ext cx="945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步骤三</a:t>
              </a: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340350" y="1528763"/>
            <a:ext cx="1639888" cy="550862"/>
            <a:chOff x="5299151" y="1528997"/>
            <a:chExt cx="1640420" cy="550887"/>
          </a:xfrm>
        </p:grpSpPr>
        <p:sp>
          <p:nvSpPr>
            <p:cNvPr id="14" name="任意多边形 13"/>
            <p:cNvSpPr/>
            <p:nvPr/>
          </p:nvSpPr>
          <p:spPr>
            <a:xfrm>
              <a:off x="5299151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sp>
          <p:nvSpPr>
            <p:cNvPr id="36891" name="文本框 20"/>
            <p:cNvSpPr txBox="1">
              <a:spLocks noChangeArrowheads="1"/>
            </p:cNvSpPr>
            <p:nvPr/>
          </p:nvSpPr>
          <p:spPr bwMode="auto">
            <a:xfrm>
              <a:off x="5735042" y="1652040"/>
              <a:ext cx="9346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步骤四</a:t>
              </a: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6816725" y="1528763"/>
            <a:ext cx="1641475" cy="550862"/>
            <a:chOff x="6776809" y="1528997"/>
            <a:chExt cx="1640420" cy="550887"/>
          </a:xfrm>
        </p:grpSpPr>
        <p:sp>
          <p:nvSpPr>
            <p:cNvPr id="15" name="任意多边形 14"/>
            <p:cNvSpPr/>
            <p:nvPr/>
          </p:nvSpPr>
          <p:spPr>
            <a:xfrm>
              <a:off x="6776809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sp>
          <p:nvSpPr>
            <p:cNvPr id="36889" name="文本框 21"/>
            <p:cNvSpPr txBox="1">
              <a:spLocks noChangeArrowheads="1"/>
            </p:cNvSpPr>
            <p:nvPr/>
          </p:nvSpPr>
          <p:spPr bwMode="auto">
            <a:xfrm>
              <a:off x="7242600" y="1652040"/>
              <a:ext cx="921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步骤五</a:t>
              </a:r>
            </a:p>
          </p:txBody>
        </p: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573088" y="2355850"/>
            <a:ext cx="1519237" cy="1560513"/>
            <a:chOff x="1034229" y="1255861"/>
            <a:chExt cx="1789697" cy="1559865"/>
          </a:xfrm>
        </p:grpSpPr>
        <p:sp>
          <p:nvSpPr>
            <p:cNvPr id="42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304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213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您的内容打在这里，或者通过复制您的文本后，在此框中选择粘贴，并选择只保留文字。您的内容打在这里</a:t>
              </a:r>
              <a:endParaRPr lang="zh-CN" altLang="en-US" sz="1000" dirty="0">
                <a:solidFill>
                  <a:schemeClr val="bg1"/>
                </a:solidFill>
                <a:latin typeface="+mn-ea"/>
                <a:ea typeface="+mn-ea"/>
                <a:sym typeface="Arial" pitchFamily="34" charset="0"/>
              </a:endParaRPr>
            </a:p>
          </p:txBody>
        </p:sp>
        <p:sp>
          <p:nvSpPr>
            <p:cNvPr id="43" name="文本框 83"/>
            <p:cNvSpPr txBox="1">
              <a:spLocks noChangeArrowheads="1"/>
            </p:cNvSpPr>
            <p:nvPr/>
          </p:nvSpPr>
          <p:spPr bwMode="auto">
            <a:xfrm>
              <a:off x="1260512" y="1255861"/>
              <a:ext cx="1357702" cy="307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763"/>
              <a:lvl2pPr marL="742950" indent="-285750" defTabSz="512763"/>
              <a:lvl3pPr marL="1143000" indent="-228600" defTabSz="512763"/>
              <a:lvl4pPr marL="1600200" indent="-228600" defTabSz="512763"/>
              <a:lvl5pPr marL="2057400" indent="-228600" defTabSz="512763"/>
              <a:lvl6pPr marL="2514600" indent="-228600" defTabSz="512763"/>
              <a:lvl7pPr marL="2971800" indent="-228600" defTabSz="512763"/>
              <a:lvl8pPr marL="3429000" indent="-228600" defTabSz="512763"/>
              <a:lvl9pPr marL="3886200" indent="-228600" defTabSz="512763"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2252663" y="2355850"/>
            <a:ext cx="1519237" cy="1560513"/>
            <a:chOff x="1034229" y="1255861"/>
            <a:chExt cx="1789697" cy="1559865"/>
          </a:xfrm>
        </p:grpSpPr>
        <p:sp>
          <p:nvSpPr>
            <p:cNvPr id="45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304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213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您的内容打在这里，或者通过复制您的文本后，在此框中选择粘贴，并选择只保留文字。您的内容打在这里</a:t>
              </a:r>
              <a:endParaRPr lang="zh-CN" altLang="en-US" sz="1000" dirty="0">
                <a:solidFill>
                  <a:schemeClr val="bg1"/>
                </a:solidFill>
                <a:latin typeface="+mn-ea"/>
                <a:ea typeface="+mn-ea"/>
                <a:sym typeface="Arial" pitchFamily="34" charset="0"/>
              </a:endParaRPr>
            </a:p>
          </p:txBody>
        </p:sp>
        <p:sp>
          <p:nvSpPr>
            <p:cNvPr id="46" name="文本框 83"/>
            <p:cNvSpPr txBox="1">
              <a:spLocks noChangeArrowheads="1"/>
            </p:cNvSpPr>
            <p:nvPr/>
          </p:nvSpPr>
          <p:spPr bwMode="auto">
            <a:xfrm>
              <a:off x="1260512" y="1255861"/>
              <a:ext cx="1357702" cy="307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763"/>
              <a:lvl2pPr marL="742950" indent="-285750" defTabSz="512763"/>
              <a:lvl3pPr marL="1143000" indent="-228600" defTabSz="512763"/>
              <a:lvl4pPr marL="1600200" indent="-228600" defTabSz="512763"/>
              <a:lvl5pPr marL="2057400" indent="-228600" defTabSz="512763"/>
              <a:lvl6pPr marL="2514600" indent="-228600" defTabSz="512763"/>
              <a:lvl7pPr marL="2971800" indent="-228600" defTabSz="512763"/>
              <a:lvl8pPr marL="3429000" indent="-228600" defTabSz="512763"/>
              <a:lvl9pPr marL="3886200" indent="-228600" defTabSz="512763"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</a:p>
          </p:txBody>
        </p: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3948113" y="2355850"/>
            <a:ext cx="1519237" cy="1560513"/>
            <a:chOff x="1034229" y="1255861"/>
            <a:chExt cx="1789697" cy="1559865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304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213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您的内容打在这里，或者通过复制您的文本后，在此框中选择粘贴，并选择只保留文字。您的内容打在这里</a:t>
              </a:r>
              <a:endParaRPr lang="zh-CN" altLang="en-US" sz="1000" dirty="0">
                <a:solidFill>
                  <a:schemeClr val="bg1"/>
                </a:solidFill>
                <a:latin typeface="+mn-ea"/>
                <a:ea typeface="+mn-ea"/>
                <a:sym typeface="Arial" pitchFamily="34" charset="0"/>
              </a:endParaRPr>
            </a:p>
          </p:txBody>
        </p:sp>
        <p:sp>
          <p:nvSpPr>
            <p:cNvPr id="49" name="文本框 83"/>
            <p:cNvSpPr txBox="1">
              <a:spLocks noChangeArrowheads="1"/>
            </p:cNvSpPr>
            <p:nvPr/>
          </p:nvSpPr>
          <p:spPr bwMode="auto">
            <a:xfrm>
              <a:off x="1260512" y="1255861"/>
              <a:ext cx="1357702" cy="307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763"/>
              <a:lvl2pPr marL="742950" indent="-285750" defTabSz="512763"/>
              <a:lvl3pPr marL="1143000" indent="-228600" defTabSz="512763"/>
              <a:lvl4pPr marL="1600200" indent="-228600" defTabSz="512763"/>
              <a:lvl5pPr marL="2057400" indent="-228600" defTabSz="512763"/>
              <a:lvl6pPr marL="2514600" indent="-228600" defTabSz="512763"/>
              <a:lvl7pPr marL="2971800" indent="-228600" defTabSz="512763"/>
              <a:lvl8pPr marL="3429000" indent="-228600" defTabSz="512763"/>
              <a:lvl9pPr marL="3886200" indent="-228600" defTabSz="512763"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</a:p>
          </p:txBody>
        </p: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5453063" y="2373313"/>
            <a:ext cx="1517650" cy="1558925"/>
            <a:chOff x="1034229" y="1255861"/>
            <a:chExt cx="1789697" cy="1559865"/>
          </a:xfrm>
        </p:grpSpPr>
        <p:sp>
          <p:nvSpPr>
            <p:cNvPr id="51" name="矩形 13"/>
            <p:cNvSpPr>
              <a:spLocks noChangeArrowheads="1"/>
            </p:cNvSpPr>
            <p:nvPr/>
          </p:nvSpPr>
          <p:spPr bwMode="auto">
            <a:xfrm>
              <a:off x="1034229" y="1511602"/>
              <a:ext cx="1789697" cy="130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213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您的内容打在这里，或者通过复制您的文本后，在此框中选择粘贴，并选择只保留文字。您的内容打在这里</a:t>
              </a:r>
              <a:endParaRPr lang="zh-CN" altLang="en-US" sz="1000" dirty="0">
                <a:solidFill>
                  <a:schemeClr val="bg1"/>
                </a:solidFill>
                <a:latin typeface="+mn-ea"/>
                <a:ea typeface="+mn-ea"/>
                <a:sym typeface="Arial" pitchFamily="34" charset="0"/>
              </a:endParaRPr>
            </a:p>
          </p:txBody>
        </p:sp>
        <p:sp>
          <p:nvSpPr>
            <p:cNvPr id="52" name="文本框 83"/>
            <p:cNvSpPr txBox="1">
              <a:spLocks noChangeArrowheads="1"/>
            </p:cNvSpPr>
            <p:nvPr/>
          </p:nvSpPr>
          <p:spPr bwMode="auto">
            <a:xfrm>
              <a:off x="1258877" y="1255861"/>
              <a:ext cx="1359121" cy="30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763"/>
              <a:lvl2pPr marL="742950" indent="-285750" defTabSz="512763"/>
              <a:lvl3pPr marL="1143000" indent="-228600" defTabSz="512763"/>
              <a:lvl4pPr marL="1600200" indent="-228600" defTabSz="512763"/>
              <a:lvl5pPr marL="2057400" indent="-228600" defTabSz="512763"/>
              <a:lvl6pPr marL="2514600" indent="-228600" defTabSz="512763"/>
              <a:lvl7pPr marL="2971800" indent="-228600" defTabSz="512763"/>
              <a:lvl8pPr marL="3429000" indent="-228600" defTabSz="512763"/>
              <a:lvl9pPr marL="3886200" indent="-228600" defTabSz="512763"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</a:p>
          </p:txBody>
        </p: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878638" y="2373313"/>
            <a:ext cx="1517650" cy="1558925"/>
            <a:chOff x="1034229" y="1255861"/>
            <a:chExt cx="1789697" cy="1559865"/>
          </a:xfrm>
        </p:grpSpPr>
        <p:sp>
          <p:nvSpPr>
            <p:cNvPr id="54" name="矩形 13"/>
            <p:cNvSpPr>
              <a:spLocks noChangeArrowheads="1"/>
            </p:cNvSpPr>
            <p:nvPr/>
          </p:nvSpPr>
          <p:spPr bwMode="auto">
            <a:xfrm>
              <a:off x="1034229" y="1511602"/>
              <a:ext cx="1789697" cy="130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213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您的内容打在这里，或者通过复制您的文本后，在此框中选择粘贴，并选择只保留文字。您的内容打在这里</a:t>
              </a:r>
              <a:endParaRPr lang="zh-CN" altLang="en-US" sz="1000" dirty="0">
                <a:solidFill>
                  <a:schemeClr val="bg1"/>
                </a:solidFill>
                <a:latin typeface="+mn-ea"/>
                <a:ea typeface="+mn-ea"/>
                <a:sym typeface="Arial" pitchFamily="34" charset="0"/>
              </a:endParaRPr>
            </a:p>
          </p:txBody>
        </p:sp>
        <p:sp>
          <p:nvSpPr>
            <p:cNvPr id="55" name="文本框 83"/>
            <p:cNvSpPr txBox="1">
              <a:spLocks noChangeArrowheads="1"/>
            </p:cNvSpPr>
            <p:nvPr/>
          </p:nvSpPr>
          <p:spPr bwMode="auto">
            <a:xfrm>
              <a:off x="1258877" y="1255861"/>
              <a:ext cx="1359121" cy="30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763"/>
              <a:lvl2pPr marL="742950" indent="-285750" defTabSz="512763"/>
              <a:lvl3pPr marL="1143000" indent="-228600" defTabSz="512763"/>
              <a:lvl4pPr marL="1600200" indent="-228600" defTabSz="512763"/>
              <a:lvl5pPr marL="2057400" indent="-228600" defTabSz="512763"/>
              <a:lvl6pPr marL="2514600" indent="-228600" defTabSz="512763"/>
              <a:lvl7pPr marL="2971800" indent="-228600" defTabSz="512763"/>
              <a:lvl8pPr marL="3429000" indent="-228600" defTabSz="512763"/>
              <a:lvl9pPr marL="3886200" indent="-228600" defTabSz="512763"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</a:p>
          </p:txBody>
        </p:sp>
      </p:grpSp>
      <p:pic>
        <p:nvPicPr>
          <p:cNvPr id="36876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研究步骤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8921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2867025" y="2019300"/>
            <a:ext cx="4348163" cy="939800"/>
            <a:chOff x="2866757" y="2019402"/>
            <a:chExt cx="4348365" cy="939618"/>
          </a:xfrm>
        </p:grpSpPr>
        <p:sp>
          <p:nvSpPr>
            <p:cNvPr id="20" name="文本框 19"/>
            <p:cNvSpPr txBox="1"/>
            <p:nvPr/>
          </p:nvSpPr>
          <p:spPr>
            <a:xfrm>
              <a:off x="2866757" y="2251132"/>
              <a:ext cx="4348365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n-ea"/>
                  <a:ea typeface="+mn-ea"/>
                </a:rPr>
                <a:t>关键技术与难点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230312" y="2019402"/>
              <a:ext cx="1659014" cy="307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ea"/>
                  <a:ea typeface="+mn-ea"/>
                </a:rPr>
                <a:t>PART THREE</a:t>
              </a:r>
              <a:endParaRPr lang="zh-CN" altLang="en-US" sz="1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关键技术</a:t>
            </a:r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941388" y="1884363"/>
            <a:ext cx="7261225" cy="1117600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941388" y="3044825"/>
            <a:ext cx="7261225" cy="1117600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941388" y="1603375"/>
            <a:ext cx="6164262" cy="280988"/>
          </a:xfrm>
          <a:custGeom>
            <a:avLst/>
            <a:gdLst>
              <a:gd name="T0" fmla="*/ 0 w 3883"/>
              <a:gd name="T1" fmla="*/ 0 h 177"/>
              <a:gd name="T2" fmla="*/ 3883 w 3883"/>
              <a:gd name="T3" fmla="*/ 0 h 177"/>
              <a:gd name="T4" fmla="*/ 3883 w 3883"/>
              <a:gd name="T5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7">
                <a:moveTo>
                  <a:pt x="0" y="0"/>
                </a:moveTo>
                <a:lnTo>
                  <a:pt x="3883" y="0"/>
                </a:lnTo>
                <a:lnTo>
                  <a:pt x="3883" y="177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941388" y="4162425"/>
            <a:ext cx="6164262" cy="279400"/>
          </a:xfrm>
          <a:custGeom>
            <a:avLst/>
            <a:gdLst>
              <a:gd name="T0" fmla="*/ 0 w 3883"/>
              <a:gd name="T1" fmla="*/ 176 h 176"/>
              <a:gd name="T2" fmla="*/ 3883 w 3883"/>
              <a:gd name="T3" fmla="*/ 176 h 176"/>
              <a:gd name="T4" fmla="*/ 3883 w 3883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6">
                <a:moveTo>
                  <a:pt x="0" y="176"/>
                </a:moveTo>
                <a:lnTo>
                  <a:pt x="3883" y="176"/>
                </a:lnTo>
                <a:lnTo>
                  <a:pt x="3883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523038" y="2184400"/>
            <a:ext cx="11541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500" b="1" dirty="0">
                <a:solidFill>
                  <a:schemeClr val="bg1"/>
                </a:solidFill>
                <a:latin typeface="+mn-ea"/>
                <a:ea typeface="+mn-ea"/>
              </a:rPr>
              <a:t>添加</a:t>
            </a:r>
            <a:r>
              <a:rPr lang="zh-CN" altLang="en-US" sz="1500" b="1" dirty="0">
                <a:solidFill>
                  <a:schemeClr val="bg1"/>
                </a:solidFill>
                <a:latin typeface="+mn-ea"/>
                <a:ea typeface="+mn-ea"/>
              </a:rPr>
              <a:t>文字标题</a:t>
            </a:r>
            <a:endParaRPr lang="zh-CN" sz="13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523038" y="3262313"/>
            <a:ext cx="11541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500" b="1" dirty="0">
                <a:solidFill>
                  <a:schemeClr val="bg1"/>
                </a:solidFill>
                <a:latin typeface="+mn-ea"/>
                <a:ea typeface="+mn-ea"/>
              </a:rPr>
              <a:t>添加</a:t>
            </a:r>
            <a:r>
              <a:rPr lang="zh-CN" altLang="en-US" sz="1500" b="1" dirty="0">
                <a:solidFill>
                  <a:schemeClr val="bg1"/>
                </a:solidFill>
                <a:latin typeface="+mn-ea"/>
                <a:ea typeface="+mn-ea"/>
              </a:rPr>
              <a:t>文字标题</a:t>
            </a:r>
            <a:endParaRPr lang="zh-CN" sz="13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Text Box 65"/>
          <p:cNvSpPr txBox="1">
            <a:spLocks noChangeArrowheads="1"/>
          </p:cNvSpPr>
          <p:nvPr/>
        </p:nvSpPr>
        <p:spPr bwMode="auto">
          <a:xfrm>
            <a:off x="877888" y="1751013"/>
            <a:ext cx="36703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1200" b="1">
                <a:solidFill>
                  <a:schemeClr val="bg1"/>
                </a:solidFill>
                <a:latin typeface="华康少女文字W5(P)" pitchFamily="82" charset="-122"/>
              </a:rPr>
              <a:t>单击添加标题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chemeClr val="bg1"/>
                </a:solidFill>
                <a:latin typeface="华康少女文字W5(P)" pitchFamily="82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>
              <a:solidFill>
                <a:schemeClr val="bg1"/>
              </a:solidFill>
              <a:latin typeface="华康少女文字W5(P)" pitchFamily="82" charset="-122"/>
              <a:sym typeface="Arial" panose="020B0604020202020204" pitchFamily="34" charset="0"/>
            </a:endParaRPr>
          </a:p>
        </p:txBody>
      </p:sp>
      <p:sp>
        <p:nvSpPr>
          <p:cNvPr id="11" name="Text Box 65"/>
          <p:cNvSpPr txBox="1">
            <a:spLocks noChangeArrowheads="1"/>
          </p:cNvSpPr>
          <p:nvPr/>
        </p:nvSpPr>
        <p:spPr bwMode="auto">
          <a:xfrm>
            <a:off x="877888" y="3405188"/>
            <a:ext cx="36703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1200" b="1">
                <a:solidFill>
                  <a:schemeClr val="bg1"/>
                </a:solidFill>
                <a:latin typeface="华康少女文字W5(P)" pitchFamily="82" charset="-122"/>
              </a:rPr>
              <a:t>单击添加标题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chemeClr val="bg1"/>
                </a:solidFill>
                <a:latin typeface="华康少女文字W5(P)" pitchFamily="82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>
              <a:solidFill>
                <a:schemeClr val="bg1"/>
              </a:solidFill>
              <a:latin typeface="华康少女文字W5(P)" pitchFamily="82" charset="-122"/>
              <a:sym typeface="Arial" panose="020B0604020202020204" pitchFamily="34" charset="0"/>
            </a:endParaRPr>
          </a:p>
        </p:txBody>
      </p:sp>
      <p:sp>
        <p:nvSpPr>
          <p:cNvPr id="12" name="Freeform 103"/>
          <p:cNvSpPr>
            <a:spLocks noEditPoints="1" noChangeArrowheads="1"/>
          </p:cNvSpPr>
          <p:nvPr/>
        </p:nvSpPr>
        <p:spPr bwMode="auto">
          <a:xfrm>
            <a:off x="6838950" y="2533650"/>
            <a:ext cx="465138" cy="35877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50">
              <a:solidFill>
                <a:schemeClr val="bg1"/>
              </a:solidFill>
              <a:latin typeface="+mn-ea"/>
              <a:ea typeface="+mn-ea"/>
              <a:sym typeface="宋体" pitchFamily="2" charset="-122"/>
            </a:endParaRPr>
          </a:p>
        </p:txBody>
      </p:sp>
      <p:sp>
        <p:nvSpPr>
          <p:cNvPr id="13" name="Freeform 33"/>
          <p:cNvSpPr>
            <a:spLocks noEditPoints="1" noChangeArrowheads="1"/>
          </p:cNvSpPr>
          <p:nvPr/>
        </p:nvSpPr>
        <p:spPr bwMode="auto">
          <a:xfrm>
            <a:off x="6899275" y="3673475"/>
            <a:ext cx="412750" cy="266700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94"/>
              <a:gd name="T85" fmla="*/ 0 h 61"/>
              <a:gd name="T86" fmla="*/ 94 w 94"/>
              <a:gd name="T87" fmla="*/ 61 h 6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50">
              <a:solidFill>
                <a:schemeClr val="bg1"/>
              </a:solidFill>
              <a:latin typeface="+mn-ea"/>
              <a:ea typeface="+mn-ea"/>
              <a:sym typeface="宋体" pitchFamily="2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关键难点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036638" y="857250"/>
            <a:ext cx="3516312" cy="3659188"/>
            <a:chOff x="839089" y="1015825"/>
            <a:chExt cx="4688114" cy="4877531"/>
          </a:xfrm>
        </p:grpSpPr>
        <p:grpSp>
          <p:nvGrpSpPr>
            <p:cNvPr id="43022" name="组合 4"/>
            <p:cNvGrpSpPr>
              <a:grpSpLocks/>
            </p:cNvGrpSpPr>
            <p:nvPr/>
          </p:nvGrpSpPr>
          <p:grpSpPr bwMode="auto">
            <a:xfrm rot="-297887">
              <a:off x="2313380" y="1015825"/>
              <a:ext cx="1482151" cy="1487649"/>
              <a:chOff x="3130077" y="1143064"/>
              <a:chExt cx="1735225" cy="1741663"/>
            </a:xfrm>
          </p:grpSpPr>
          <p:cxnSp>
            <p:nvCxnSpPr>
              <p:cNvPr id="7" name="直接连接符 6"/>
              <p:cNvCxnSpPr>
                <a:endCxn id="9" idx="3"/>
              </p:cNvCxnSpPr>
              <p:nvPr/>
            </p:nvCxnSpPr>
            <p:spPr>
              <a:xfrm rot="297887" flipV="1">
                <a:off x="3130693" y="2229711"/>
                <a:ext cx="810282" cy="569797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9" idx="5"/>
              </p:cNvCxnSpPr>
              <p:nvPr/>
            </p:nvCxnSpPr>
            <p:spPr>
              <a:xfrm rot="297887">
                <a:off x="4141275" y="2296341"/>
                <a:ext cx="723553" cy="58713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" name="椭圆 8"/>
              <p:cNvSpPr/>
              <p:nvPr/>
            </p:nvSpPr>
            <p:spPr>
              <a:xfrm>
                <a:off x="3920599" y="1140701"/>
                <a:ext cx="289916" cy="131796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3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95388" y="2370138"/>
            <a:ext cx="3119437" cy="728662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95388" y="3298825"/>
            <a:ext cx="3119437" cy="73025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283200" y="1011238"/>
            <a:ext cx="2601913" cy="2855912"/>
            <a:chOff x="6502470" y="1193017"/>
            <a:chExt cx="3467440" cy="3807479"/>
          </a:xfrm>
        </p:grpSpPr>
        <p:grpSp>
          <p:nvGrpSpPr>
            <p:cNvPr id="43017" name="组合 12"/>
            <p:cNvGrpSpPr>
              <a:grpSpLocks/>
            </p:cNvGrpSpPr>
            <p:nvPr/>
          </p:nvGrpSpPr>
          <p:grpSpPr bwMode="auto">
            <a:xfrm rot="-297887">
              <a:off x="7513178" y="1193017"/>
              <a:ext cx="1250297" cy="1304594"/>
              <a:chOff x="3103525" y="996074"/>
              <a:chExt cx="1790434" cy="1868188"/>
            </a:xfrm>
          </p:grpSpPr>
          <p:cxnSp>
            <p:nvCxnSpPr>
              <p:cNvPr id="15" name="直接连接符 14"/>
              <p:cNvCxnSpPr>
                <a:endCxn id="17" idx="3"/>
              </p:cNvCxnSpPr>
              <p:nvPr/>
            </p:nvCxnSpPr>
            <p:spPr>
              <a:xfrm rot="297887" flipV="1">
                <a:off x="3103298" y="2330272"/>
                <a:ext cx="842209" cy="442491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直接连接符 15"/>
              <p:cNvCxnSpPr>
                <a:stCxn id="17" idx="5"/>
              </p:cNvCxnSpPr>
              <p:nvPr/>
            </p:nvCxnSpPr>
            <p:spPr>
              <a:xfrm rot="297887">
                <a:off x="4145266" y="2401567"/>
                <a:ext cx="748293" cy="460676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3921666" y="995310"/>
                <a:ext cx="287806" cy="1609333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3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6502470" y="2464998"/>
              <a:ext cx="3467440" cy="253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434013" y="2235200"/>
            <a:ext cx="2300287" cy="1169988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en-US" altLang="zh-CN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06875" y="2079625"/>
            <a:ext cx="706438" cy="7064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VS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200150" y="1220788"/>
            <a:ext cx="2698750" cy="1412875"/>
            <a:chOff x="1212260" y="1394385"/>
            <a:chExt cx="2699790" cy="1413046"/>
          </a:xfrm>
        </p:grpSpPr>
        <p:sp>
          <p:nvSpPr>
            <p:cNvPr id="5" name="TextBox 12"/>
            <p:cNvSpPr txBox="1"/>
            <p:nvPr/>
          </p:nvSpPr>
          <p:spPr>
            <a:xfrm>
              <a:off x="1212260" y="1745264"/>
              <a:ext cx="2699790" cy="10621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4213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lang="zh-CN" altLang="en-US" sz="1000" dirty="0">
                <a:solidFill>
                  <a:schemeClr val="bg1"/>
                </a:solidFill>
                <a:latin typeface="+mn-ea"/>
                <a:ea typeface="+mn-ea"/>
                <a:sym typeface="Arial" pitchFamily="34" charset="0"/>
              </a:endParaRPr>
            </a:p>
          </p:txBody>
        </p:sp>
        <p:sp>
          <p:nvSpPr>
            <p:cNvPr id="6" name="TextBox 13"/>
            <p:cNvSpPr txBox="1"/>
            <p:nvPr/>
          </p:nvSpPr>
          <p:spPr>
            <a:xfrm>
              <a:off x="1682341" y="1394385"/>
              <a:ext cx="2039136" cy="3699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Aft>
                  <a:spcPts val="0"/>
                </a:spcAft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+mn-ea"/>
                  <a:ea typeface="+mn-ea"/>
                </a:rPr>
                <a:t>添加标题一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5159375" y="1233488"/>
            <a:ext cx="2760663" cy="1422400"/>
            <a:chOff x="5171954" y="1407576"/>
            <a:chExt cx="2759786" cy="1421801"/>
          </a:xfrm>
        </p:grpSpPr>
        <p:sp>
          <p:nvSpPr>
            <p:cNvPr id="8" name="TextBox 14"/>
            <p:cNvSpPr txBox="1"/>
            <p:nvPr/>
          </p:nvSpPr>
          <p:spPr>
            <a:xfrm>
              <a:off x="5171954" y="1407576"/>
              <a:ext cx="2039290" cy="3697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r">
                <a:spcBef>
                  <a:spcPct val="0"/>
                </a:spcBef>
                <a:defRPr sz="2400" b="1">
                  <a:gradFill>
                    <a:gsLst>
                      <a:gs pos="0">
                        <a:srgbClr val="BE8C83"/>
                      </a:gs>
                      <a:gs pos="100000">
                        <a:srgbClr val="BE8C83"/>
                      </a:gs>
                      <a:gs pos="50000">
                        <a:srgbClr val="FFEEE2"/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 eaLnBrk="1" fontAlgn="auto" hangingPunct="1"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/>
                  </a:solidFill>
                  <a:latin typeface="+mn-ea"/>
                  <a:ea typeface="+mn-ea"/>
                </a:rPr>
                <a:t>添加标题二</a:t>
              </a:r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5189411" y="1767786"/>
              <a:ext cx="2742329" cy="1061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4213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lang="zh-CN" altLang="en-US" sz="1000" dirty="0">
                <a:solidFill>
                  <a:schemeClr val="bg1"/>
                </a:solidFill>
                <a:latin typeface="+mn-ea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500188" y="3094038"/>
            <a:ext cx="2219325" cy="1190625"/>
            <a:chOff x="1512237" y="3294193"/>
            <a:chExt cx="2219829" cy="1189680"/>
          </a:xfrm>
        </p:grpSpPr>
        <p:sp>
          <p:nvSpPr>
            <p:cNvPr id="11" name="矩形 10"/>
            <p:cNvSpPr/>
            <p:nvPr/>
          </p:nvSpPr>
          <p:spPr>
            <a:xfrm>
              <a:off x="2144205" y="3294193"/>
              <a:ext cx="1584685" cy="188762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12237" y="3593992"/>
              <a:ext cx="2210302" cy="188763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31432" y="3920757"/>
              <a:ext cx="1800634" cy="188763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9"/>
            <p:cNvSpPr txBox="1"/>
            <p:nvPr/>
          </p:nvSpPr>
          <p:spPr>
            <a:xfrm>
              <a:off x="2409378" y="3294193"/>
              <a:ext cx="1165490" cy="218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25" dirty="0">
                  <a:solidFill>
                    <a:schemeClr val="bg1"/>
                  </a:solidFill>
                  <a:latin typeface="+mn-ea"/>
                  <a:ea typeface="+mn-ea"/>
                </a:rPr>
                <a:t>对比数据一：</a:t>
              </a:r>
              <a:r>
                <a:rPr lang="en-US" altLang="zh-CN" sz="825" dirty="0">
                  <a:solidFill>
                    <a:schemeClr val="bg1"/>
                  </a:solidFill>
                  <a:latin typeface="+mn-ea"/>
                  <a:ea typeface="+mn-ea"/>
                </a:rPr>
                <a:t>600</a:t>
              </a:r>
              <a:r>
                <a:rPr lang="zh-CN" altLang="en-US" sz="825" dirty="0">
                  <a:solidFill>
                    <a:schemeClr val="bg1"/>
                  </a:solidFill>
                  <a:latin typeface="+mn-ea"/>
                  <a:ea typeface="+mn-ea"/>
                </a:rPr>
                <a:t>万</a:t>
              </a:r>
            </a:p>
          </p:txBody>
        </p:sp>
        <p:sp>
          <p:nvSpPr>
            <p:cNvPr id="15" name="TextBox 20"/>
            <p:cNvSpPr txBox="1"/>
            <p:nvPr/>
          </p:nvSpPr>
          <p:spPr>
            <a:xfrm>
              <a:off x="2409378" y="3593992"/>
              <a:ext cx="1165490" cy="218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25" dirty="0">
                  <a:solidFill>
                    <a:schemeClr val="bg1"/>
                  </a:solidFill>
                  <a:latin typeface="+mn-ea"/>
                  <a:ea typeface="+mn-ea"/>
                </a:rPr>
                <a:t>对比数据二：</a:t>
              </a:r>
              <a:r>
                <a:rPr lang="en-US" altLang="zh-CN" sz="825" dirty="0">
                  <a:solidFill>
                    <a:schemeClr val="bg1"/>
                  </a:solidFill>
                  <a:latin typeface="+mn-ea"/>
                  <a:ea typeface="+mn-ea"/>
                </a:rPr>
                <a:t>800</a:t>
              </a:r>
              <a:r>
                <a:rPr lang="zh-CN" altLang="en-US" sz="825" dirty="0">
                  <a:solidFill>
                    <a:schemeClr val="bg1"/>
                  </a:solidFill>
                  <a:latin typeface="+mn-ea"/>
                  <a:ea typeface="+mn-ea"/>
                </a:rPr>
                <a:t>万</a:t>
              </a:r>
            </a:p>
          </p:txBody>
        </p:sp>
        <p:sp>
          <p:nvSpPr>
            <p:cNvPr id="16" name="TextBox 21"/>
            <p:cNvSpPr txBox="1"/>
            <p:nvPr/>
          </p:nvSpPr>
          <p:spPr>
            <a:xfrm>
              <a:off x="2409378" y="3925517"/>
              <a:ext cx="1165490" cy="218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25" dirty="0">
                  <a:solidFill>
                    <a:schemeClr val="bg1"/>
                  </a:solidFill>
                  <a:latin typeface="+mn-ea"/>
                  <a:ea typeface="+mn-ea"/>
                </a:rPr>
                <a:t>对比数据三：</a:t>
              </a:r>
              <a:r>
                <a:rPr lang="en-US" altLang="zh-CN" sz="825" dirty="0">
                  <a:solidFill>
                    <a:schemeClr val="bg1"/>
                  </a:solidFill>
                  <a:latin typeface="+mn-ea"/>
                  <a:ea typeface="+mn-ea"/>
                </a:rPr>
                <a:t>760</a:t>
              </a:r>
              <a:r>
                <a:rPr lang="zh-CN" altLang="en-US" sz="825" dirty="0">
                  <a:solidFill>
                    <a:schemeClr val="bg1"/>
                  </a:solidFill>
                  <a:latin typeface="+mn-ea"/>
                  <a:ea typeface="+mn-ea"/>
                </a:rPr>
                <a:t>万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786936" y="4260213"/>
              <a:ext cx="1945130" cy="188763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2409378" y="4264972"/>
              <a:ext cx="1165490" cy="218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25" dirty="0">
                  <a:solidFill>
                    <a:schemeClr val="bg1"/>
                  </a:solidFill>
                  <a:latin typeface="+mn-ea"/>
                  <a:ea typeface="+mn-ea"/>
                </a:rPr>
                <a:t>对比数据四：</a:t>
              </a:r>
              <a:r>
                <a:rPr lang="en-US" altLang="zh-CN" sz="825" dirty="0">
                  <a:solidFill>
                    <a:schemeClr val="bg1"/>
                  </a:solidFill>
                  <a:latin typeface="+mn-ea"/>
                  <a:ea typeface="+mn-ea"/>
                </a:rPr>
                <a:t>550</a:t>
              </a:r>
              <a:r>
                <a:rPr lang="zh-CN" altLang="en-US" sz="825" dirty="0">
                  <a:solidFill>
                    <a:schemeClr val="bg1"/>
                  </a:solidFill>
                  <a:latin typeface="+mn-ea"/>
                  <a:ea typeface="+mn-ea"/>
                </a:rPr>
                <a:t>万</a:t>
              </a: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280025" y="3098800"/>
            <a:ext cx="2219325" cy="1166813"/>
            <a:chOff x="5291943" y="3273646"/>
            <a:chExt cx="2219829" cy="1165404"/>
          </a:xfrm>
        </p:grpSpPr>
        <p:sp>
          <p:nvSpPr>
            <p:cNvPr id="20" name="矩形 19"/>
            <p:cNvSpPr/>
            <p:nvPr/>
          </p:nvSpPr>
          <p:spPr>
            <a:xfrm>
              <a:off x="5291943" y="3294259"/>
              <a:ext cx="1584685" cy="188684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301470" y="3593934"/>
              <a:ext cx="2210302" cy="188685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943" y="3912636"/>
              <a:ext cx="1800634" cy="188684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01470" y="4221825"/>
              <a:ext cx="2053104" cy="188685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5507892" y="3273646"/>
              <a:ext cx="1165490" cy="2188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25" dirty="0">
                  <a:solidFill>
                    <a:schemeClr val="bg1"/>
                  </a:solidFill>
                  <a:latin typeface="+mn-ea"/>
                  <a:ea typeface="+mn-ea"/>
                </a:rPr>
                <a:t>对比数据一：</a:t>
              </a:r>
              <a:r>
                <a:rPr lang="en-US" altLang="zh-CN" sz="825" dirty="0">
                  <a:solidFill>
                    <a:schemeClr val="bg1"/>
                  </a:solidFill>
                  <a:latin typeface="+mn-ea"/>
                  <a:ea typeface="+mn-ea"/>
                </a:rPr>
                <a:t>600</a:t>
              </a:r>
              <a:r>
                <a:rPr lang="zh-CN" altLang="en-US" sz="825" dirty="0">
                  <a:solidFill>
                    <a:schemeClr val="bg1"/>
                  </a:solidFill>
                  <a:latin typeface="+mn-ea"/>
                  <a:ea typeface="+mn-ea"/>
                </a:rPr>
                <a:t>万</a:t>
              </a:r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5507892" y="3589178"/>
              <a:ext cx="1165490" cy="2203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25" dirty="0">
                  <a:solidFill>
                    <a:schemeClr val="bg1"/>
                  </a:solidFill>
                  <a:latin typeface="+mn-ea"/>
                  <a:ea typeface="+mn-ea"/>
                </a:rPr>
                <a:t>对比数据二：</a:t>
              </a:r>
              <a:r>
                <a:rPr lang="en-US" altLang="zh-CN" sz="825" dirty="0">
                  <a:solidFill>
                    <a:schemeClr val="bg1"/>
                  </a:solidFill>
                  <a:latin typeface="+mn-ea"/>
                  <a:ea typeface="+mn-ea"/>
                </a:rPr>
                <a:t>800</a:t>
              </a:r>
              <a:r>
                <a:rPr lang="zh-CN" altLang="en-US" sz="825" dirty="0">
                  <a:solidFill>
                    <a:schemeClr val="bg1"/>
                  </a:solidFill>
                  <a:latin typeface="+mn-ea"/>
                  <a:ea typeface="+mn-ea"/>
                </a:rPr>
                <a:t>万</a:t>
              </a:r>
            </a:p>
          </p:txBody>
        </p:sp>
        <p:sp>
          <p:nvSpPr>
            <p:cNvPr id="26" name="TextBox 21"/>
            <p:cNvSpPr txBox="1"/>
            <p:nvPr/>
          </p:nvSpPr>
          <p:spPr>
            <a:xfrm>
              <a:off x="5507892" y="3912636"/>
              <a:ext cx="1165490" cy="2188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25" dirty="0">
                  <a:solidFill>
                    <a:schemeClr val="bg1"/>
                  </a:solidFill>
                  <a:latin typeface="+mn-ea"/>
                  <a:ea typeface="+mn-ea"/>
                </a:rPr>
                <a:t>对比数据三：</a:t>
              </a:r>
              <a:r>
                <a:rPr lang="en-US" altLang="zh-CN" sz="825" dirty="0">
                  <a:solidFill>
                    <a:schemeClr val="bg1"/>
                  </a:solidFill>
                  <a:latin typeface="+mn-ea"/>
                  <a:ea typeface="+mn-ea"/>
                </a:rPr>
                <a:t>760</a:t>
              </a:r>
              <a:r>
                <a:rPr lang="zh-CN" altLang="en-US" sz="825" dirty="0">
                  <a:solidFill>
                    <a:schemeClr val="bg1"/>
                  </a:solidFill>
                  <a:latin typeface="+mn-ea"/>
                  <a:ea typeface="+mn-ea"/>
                </a:rPr>
                <a:t>万</a:t>
              </a:r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5507892" y="4220240"/>
              <a:ext cx="1165490" cy="2188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25" dirty="0">
                  <a:solidFill>
                    <a:schemeClr val="bg1"/>
                  </a:solidFill>
                  <a:latin typeface="+mn-ea"/>
                  <a:ea typeface="+mn-ea"/>
                </a:rPr>
                <a:t>对比数据四：</a:t>
              </a:r>
              <a:r>
                <a:rPr lang="en-US" altLang="zh-CN" sz="825" dirty="0">
                  <a:solidFill>
                    <a:schemeClr val="bg1"/>
                  </a:solidFill>
                  <a:latin typeface="+mn-ea"/>
                  <a:ea typeface="+mn-ea"/>
                </a:rPr>
                <a:t>550</a:t>
              </a:r>
              <a:r>
                <a:rPr lang="zh-CN" altLang="en-US" sz="825" dirty="0">
                  <a:solidFill>
                    <a:schemeClr val="bg1"/>
                  </a:solidFill>
                  <a:latin typeface="+mn-ea"/>
                  <a:ea typeface="+mn-ea"/>
                </a:rPr>
                <a:t>万</a:t>
              </a:r>
            </a:p>
          </p:txBody>
        </p:sp>
      </p:grpSp>
      <p:pic>
        <p:nvPicPr>
          <p:cNvPr id="45063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28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案例对比分析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15" presetID="2" presetClass="entr" presetSubtype="8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66667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47113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867025" y="2019300"/>
            <a:ext cx="4348163" cy="939800"/>
            <a:chOff x="2866757" y="2019402"/>
            <a:chExt cx="4348365" cy="939618"/>
          </a:xfrm>
        </p:grpSpPr>
        <p:sp>
          <p:nvSpPr>
            <p:cNvPr id="13" name="文本框 12"/>
            <p:cNvSpPr txBox="1"/>
            <p:nvPr/>
          </p:nvSpPr>
          <p:spPr>
            <a:xfrm>
              <a:off x="2866757" y="2251132"/>
              <a:ext cx="4348365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研究成果与应用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30312" y="2019402"/>
              <a:ext cx="1616150" cy="307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j-ea"/>
                  <a:ea typeface="+mj-ea"/>
                </a:rPr>
                <a:t>PART FOUR</a:t>
              </a:r>
              <a:endParaRPr lang="zh-CN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5"/>
          <p:cNvCxnSpPr>
            <a:cxnSpLocks noChangeShapeType="1"/>
          </p:cNvCxnSpPr>
          <p:nvPr/>
        </p:nvCxnSpPr>
        <p:spPr bwMode="auto">
          <a:xfrm>
            <a:off x="3779838" y="2424113"/>
            <a:ext cx="0" cy="585787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直接箭头连接符 6"/>
          <p:cNvCxnSpPr>
            <a:cxnSpLocks noChangeShapeType="1"/>
          </p:cNvCxnSpPr>
          <p:nvPr/>
        </p:nvCxnSpPr>
        <p:spPr bwMode="auto">
          <a:xfrm>
            <a:off x="6942138" y="2424113"/>
            <a:ext cx="0" cy="585787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箭头连接符 7"/>
          <p:cNvCxnSpPr>
            <a:cxnSpLocks noChangeShapeType="1"/>
          </p:cNvCxnSpPr>
          <p:nvPr/>
        </p:nvCxnSpPr>
        <p:spPr bwMode="auto">
          <a:xfrm>
            <a:off x="2198688" y="2424113"/>
            <a:ext cx="0" cy="585787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箭头连接符 8"/>
          <p:cNvCxnSpPr>
            <a:cxnSpLocks noChangeShapeType="1"/>
          </p:cNvCxnSpPr>
          <p:nvPr/>
        </p:nvCxnSpPr>
        <p:spPr bwMode="auto">
          <a:xfrm>
            <a:off x="5360988" y="2424113"/>
            <a:ext cx="0" cy="585787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环形箭头 5"/>
          <p:cNvSpPr/>
          <p:nvPr/>
        </p:nvSpPr>
        <p:spPr>
          <a:xfrm flipH="1">
            <a:off x="1560513" y="1262063"/>
            <a:ext cx="1277937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latin typeface="微软雅黑"/>
                <a:cs typeface="+mn-ea"/>
                <a:sym typeface="+mn-lt"/>
              </a:rPr>
              <a:t>标题</a:t>
            </a:r>
          </a:p>
        </p:txBody>
      </p:sp>
      <p:sp>
        <p:nvSpPr>
          <p:cNvPr id="7" name="TextBox 31"/>
          <p:cNvSpPr txBox="1"/>
          <p:nvPr/>
        </p:nvSpPr>
        <p:spPr>
          <a:xfrm>
            <a:off x="1477963" y="3021013"/>
            <a:ext cx="1409700" cy="10445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您的内容打在这里，或者通过复制您的文本后，在此框中选择粘贴，并选择只保留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环形箭头 7"/>
          <p:cNvSpPr/>
          <p:nvPr/>
        </p:nvSpPr>
        <p:spPr>
          <a:xfrm flipH="1">
            <a:off x="3141663" y="1262063"/>
            <a:ext cx="1277937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b="1" dirty="0">
                <a:solidFill>
                  <a:schemeClr val="bg1"/>
                </a:solidFill>
                <a:latin typeface="微软雅黑"/>
                <a:ea typeface="+mn-ea"/>
                <a:cs typeface="+mn-ea"/>
                <a:sym typeface="+mn-lt"/>
              </a:rPr>
              <a:t>标题</a:t>
            </a:r>
          </a:p>
        </p:txBody>
      </p:sp>
      <p:sp>
        <p:nvSpPr>
          <p:cNvPr id="9" name="TextBox 31"/>
          <p:cNvSpPr txBox="1"/>
          <p:nvPr/>
        </p:nvSpPr>
        <p:spPr>
          <a:xfrm>
            <a:off x="3059113" y="3021013"/>
            <a:ext cx="1408112" cy="10445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您的内容打在这里，或者通过复制您的文本后，在此框中选择粘贴，并选择只保留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0" name="环形箭头 9"/>
          <p:cNvSpPr/>
          <p:nvPr/>
        </p:nvSpPr>
        <p:spPr>
          <a:xfrm flipH="1">
            <a:off x="4722813" y="1262063"/>
            <a:ext cx="1276350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latin typeface="微软雅黑"/>
                <a:cs typeface="+mn-ea"/>
                <a:sym typeface="+mn-lt"/>
              </a:rPr>
              <a:t>标题</a:t>
            </a:r>
          </a:p>
        </p:txBody>
      </p:sp>
      <p:sp>
        <p:nvSpPr>
          <p:cNvPr id="11" name="TextBox 31"/>
          <p:cNvSpPr txBox="1"/>
          <p:nvPr/>
        </p:nvSpPr>
        <p:spPr>
          <a:xfrm>
            <a:off x="4638675" y="3021013"/>
            <a:ext cx="1409700" cy="10445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您的内容打在这里，或者通过复制您的文本后，在此框中选择粘贴，并选择只保留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2" name="环形箭头 11"/>
          <p:cNvSpPr/>
          <p:nvPr/>
        </p:nvSpPr>
        <p:spPr>
          <a:xfrm flipH="1">
            <a:off x="6302375" y="1262063"/>
            <a:ext cx="1277938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latin typeface="微软雅黑"/>
                <a:cs typeface="+mn-ea"/>
                <a:sym typeface="+mn-lt"/>
              </a:rPr>
              <a:t>标题</a:t>
            </a:r>
          </a:p>
        </p:txBody>
      </p:sp>
      <p:sp>
        <p:nvSpPr>
          <p:cNvPr id="13" name="TextBox 31"/>
          <p:cNvSpPr txBox="1"/>
          <p:nvPr/>
        </p:nvSpPr>
        <p:spPr>
          <a:xfrm>
            <a:off x="6219825" y="3021013"/>
            <a:ext cx="1409700" cy="10445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您的内容打在这里，或者通过复制您的文本后，在此框中选择粘贴，并选择只保留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49166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研究目标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36"/>
          <p:cNvSpPr/>
          <p:nvPr/>
        </p:nvSpPr>
        <p:spPr>
          <a:xfrm>
            <a:off x="3878263" y="1122363"/>
            <a:ext cx="1374775" cy="1201737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" fmla="*/ 1944216 w 2035656"/>
              <a:gd name="connsiteY0" fmla="*/ 1676048 h 1767488"/>
              <a:gd name="connsiteX1" fmla="*/ 0 w 2035656"/>
              <a:gd name="connsiteY1" fmla="*/ 1676048 h 1767488"/>
              <a:gd name="connsiteX2" fmla="*/ 972108 w 2035656"/>
              <a:gd name="connsiteY2" fmla="*/ 0 h 1767488"/>
              <a:gd name="connsiteX3" fmla="*/ 2035656 w 2035656"/>
              <a:gd name="connsiteY3" fmla="*/ 1767488 h 1767488"/>
              <a:gd name="connsiteX0" fmla="*/ 0 w 2035656"/>
              <a:gd name="connsiteY0" fmla="*/ 1676048 h 1767488"/>
              <a:gd name="connsiteX1" fmla="*/ 972108 w 2035656"/>
              <a:gd name="connsiteY1" fmla="*/ 0 h 1767488"/>
              <a:gd name="connsiteX2" fmla="*/ 2035656 w 2035656"/>
              <a:gd name="connsiteY2" fmla="*/ 1767488 h 1767488"/>
              <a:gd name="connsiteX0" fmla="*/ 0 w 2000932"/>
              <a:gd name="connsiteY0" fmla="*/ 1676048 h 1709614"/>
              <a:gd name="connsiteX1" fmla="*/ 972108 w 2000932"/>
              <a:gd name="connsiteY1" fmla="*/ 0 h 1709614"/>
              <a:gd name="connsiteX2" fmla="*/ 2000932 w 2000932"/>
              <a:gd name="connsiteY2" fmla="*/ 1709614 h 1709614"/>
              <a:gd name="connsiteX0" fmla="*/ 0 w 1966208"/>
              <a:gd name="connsiteY0" fmla="*/ 1676048 h 1676048"/>
              <a:gd name="connsiteX1" fmla="*/ 972108 w 1966208"/>
              <a:gd name="connsiteY1" fmla="*/ 0 h 1676048"/>
              <a:gd name="connsiteX2" fmla="*/ 1966208 w 1966208"/>
              <a:gd name="connsiteY2" fmla="*/ 1628591 h 1676048"/>
              <a:gd name="connsiteX0" fmla="*/ 0 w 2024082"/>
              <a:gd name="connsiteY0" fmla="*/ 1676048 h 1698039"/>
              <a:gd name="connsiteX1" fmla="*/ 972108 w 2024082"/>
              <a:gd name="connsiteY1" fmla="*/ 0 h 1698039"/>
              <a:gd name="connsiteX2" fmla="*/ 2024082 w 2024082"/>
              <a:gd name="connsiteY2" fmla="*/ 1698039 h 1698039"/>
              <a:gd name="connsiteX0" fmla="*/ 0 w 1942196"/>
              <a:gd name="connsiteY0" fmla="*/ 1676048 h 1698039"/>
              <a:gd name="connsiteX1" fmla="*/ 972108 w 1942196"/>
              <a:gd name="connsiteY1" fmla="*/ 0 h 1698039"/>
              <a:gd name="connsiteX2" fmla="*/ 1942196 w 1942196"/>
              <a:gd name="connsiteY2" fmla="*/ 1698039 h 169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等腰三角形 36"/>
          <p:cNvSpPr/>
          <p:nvPr/>
        </p:nvSpPr>
        <p:spPr>
          <a:xfrm rot="7176392">
            <a:off x="4723606" y="2607469"/>
            <a:ext cx="1374775" cy="1201738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" fmla="*/ 1944216 w 2035656"/>
              <a:gd name="connsiteY0" fmla="*/ 1676048 h 1767488"/>
              <a:gd name="connsiteX1" fmla="*/ 0 w 2035656"/>
              <a:gd name="connsiteY1" fmla="*/ 1676048 h 1767488"/>
              <a:gd name="connsiteX2" fmla="*/ 972108 w 2035656"/>
              <a:gd name="connsiteY2" fmla="*/ 0 h 1767488"/>
              <a:gd name="connsiteX3" fmla="*/ 2035656 w 2035656"/>
              <a:gd name="connsiteY3" fmla="*/ 1767488 h 1767488"/>
              <a:gd name="connsiteX0" fmla="*/ 0 w 2035656"/>
              <a:gd name="connsiteY0" fmla="*/ 1676048 h 1767488"/>
              <a:gd name="connsiteX1" fmla="*/ 972108 w 2035656"/>
              <a:gd name="connsiteY1" fmla="*/ 0 h 1767488"/>
              <a:gd name="connsiteX2" fmla="*/ 2035656 w 2035656"/>
              <a:gd name="connsiteY2" fmla="*/ 1767488 h 1767488"/>
              <a:gd name="connsiteX0" fmla="*/ 0 w 2000932"/>
              <a:gd name="connsiteY0" fmla="*/ 1676048 h 1709614"/>
              <a:gd name="connsiteX1" fmla="*/ 972108 w 2000932"/>
              <a:gd name="connsiteY1" fmla="*/ 0 h 1709614"/>
              <a:gd name="connsiteX2" fmla="*/ 2000932 w 2000932"/>
              <a:gd name="connsiteY2" fmla="*/ 1709614 h 1709614"/>
              <a:gd name="connsiteX0" fmla="*/ 0 w 1966208"/>
              <a:gd name="connsiteY0" fmla="*/ 1676048 h 1676048"/>
              <a:gd name="connsiteX1" fmla="*/ 972108 w 1966208"/>
              <a:gd name="connsiteY1" fmla="*/ 0 h 1676048"/>
              <a:gd name="connsiteX2" fmla="*/ 1966208 w 1966208"/>
              <a:gd name="connsiteY2" fmla="*/ 1628591 h 1676048"/>
              <a:gd name="connsiteX0" fmla="*/ 0 w 2024082"/>
              <a:gd name="connsiteY0" fmla="*/ 1676048 h 1698039"/>
              <a:gd name="connsiteX1" fmla="*/ 972108 w 2024082"/>
              <a:gd name="connsiteY1" fmla="*/ 0 h 1698039"/>
              <a:gd name="connsiteX2" fmla="*/ 2024082 w 2024082"/>
              <a:gd name="connsiteY2" fmla="*/ 1698039 h 1698039"/>
              <a:gd name="connsiteX0" fmla="*/ 0 w 1942196"/>
              <a:gd name="connsiteY0" fmla="*/ 1676048 h 1698039"/>
              <a:gd name="connsiteX1" fmla="*/ 972108 w 1942196"/>
              <a:gd name="connsiteY1" fmla="*/ 0 h 1698039"/>
              <a:gd name="connsiteX2" fmla="*/ 1942196 w 1942196"/>
              <a:gd name="connsiteY2" fmla="*/ 1698039 h 169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bg1">
                <a:alpha val="8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等腰三角形 36"/>
          <p:cNvSpPr/>
          <p:nvPr/>
        </p:nvSpPr>
        <p:spPr>
          <a:xfrm rot="14423608" flipH="1">
            <a:off x="2982119" y="2624932"/>
            <a:ext cx="1374775" cy="1201737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" fmla="*/ 1944216 w 2035656"/>
              <a:gd name="connsiteY0" fmla="*/ 1676048 h 1767488"/>
              <a:gd name="connsiteX1" fmla="*/ 0 w 2035656"/>
              <a:gd name="connsiteY1" fmla="*/ 1676048 h 1767488"/>
              <a:gd name="connsiteX2" fmla="*/ 972108 w 2035656"/>
              <a:gd name="connsiteY2" fmla="*/ 0 h 1767488"/>
              <a:gd name="connsiteX3" fmla="*/ 2035656 w 2035656"/>
              <a:gd name="connsiteY3" fmla="*/ 1767488 h 1767488"/>
              <a:gd name="connsiteX0" fmla="*/ 0 w 2035656"/>
              <a:gd name="connsiteY0" fmla="*/ 1676048 h 1767488"/>
              <a:gd name="connsiteX1" fmla="*/ 972108 w 2035656"/>
              <a:gd name="connsiteY1" fmla="*/ 0 h 1767488"/>
              <a:gd name="connsiteX2" fmla="*/ 2035656 w 2035656"/>
              <a:gd name="connsiteY2" fmla="*/ 1767488 h 1767488"/>
              <a:gd name="connsiteX0" fmla="*/ 0 w 2000932"/>
              <a:gd name="connsiteY0" fmla="*/ 1676048 h 1709614"/>
              <a:gd name="connsiteX1" fmla="*/ 972108 w 2000932"/>
              <a:gd name="connsiteY1" fmla="*/ 0 h 1709614"/>
              <a:gd name="connsiteX2" fmla="*/ 2000932 w 2000932"/>
              <a:gd name="connsiteY2" fmla="*/ 1709614 h 1709614"/>
              <a:gd name="connsiteX0" fmla="*/ 0 w 1966208"/>
              <a:gd name="connsiteY0" fmla="*/ 1676048 h 1676048"/>
              <a:gd name="connsiteX1" fmla="*/ 972108 w 1966208"/>
              <a:gd name="connsiteY1" fmla="*/ 0 h 1676048"/>
              <a:gd name="connsiteX2" fmla="*/ 1966208 w 1966208"/>
              <a:gd name="connsiteY2" fmla="*/ 1628591 h 1676048"/>
              <a:gd name="connsiteX0" fmla="*/ 0 w 2024082"/>
              <a:gd name="connsiteY0" fmla="*/ 1676048 h 1698039"/>
              <a:gd name="connsiteX1" fmla="*/ 972108 w 2024082"/>
              <a:gd name="connsiteY1" fmla="*/ 0 h 1698039"/>
              <a:gd name="connsiteX2" fmla="*/ 2024082 w 2024082"/>
              <a:gd name="connsiteY2" fmla="*/ 1698039 h 1698039"/>
              <a:gd name="connsiteX0" fmla="*/ 0 w 1942196"/>
              <a:gd name="connsiteY0" fmla="*/ 1676048 h 1698039"/>
              <a:gd name="connsiteX1" fmla="*/ 972108 w 1942196"/>
              <a:gd name="connsiteY1" fmla="*/ 0 h 1698039"/>
              <a:gd name="connsiteX2" fmla="*/ 1942196 w 1942196"/>
              <a:gd name="connsiteY2" fmla="*/ 1698039 h 169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bg1">
                <a:alpha val="60000"/>
              </a:schemeClr>
            </a:solidFill>
            <a:headEnd type="triangle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525" y="1895475"/>
            <a:ext cx="2579688" cy="123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schemeClr val="bg1"/>
                </a:solidFill>
                <a:latin typeface="+mj-ea"/>
                <a:ea typeface="+mj-ea"/>
              </a:rPr>
              <a:t>01 </a:t>
            </a:r>
            <a:r>
              <a:rPr lang="zh-CN" altLang="en-US" sz="1350" dirty="0">
                <a:solidFill>
                  <a:schemeClr val="bg1"/>
                </a:solidFill>
                <a:latin typeface="+mj-ea"/>
                <a:ea typeface="+mj-ea"/>
              </a:rPr>
              <a:t>说明性文字</a:t>
            </a:r>
            <a:endParaRPr lang="en-US" altLang="zh-CN" sz="1350" dirty="0">
              <a:solidFill>
                <a:schemeClr val="bg1"/>
              </a:solidFill>
              <a:latin typeface="+mj-ea"/>
              <a:ea typeface="+mj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文字说明性文字说明性文字说明性</a:t>
            </a:r>
            <a:endParaRPr lang="en-US" altLang="zh-CN" sz="1200" dirty="0">
              <a:solidFill>
                <a:schemeClr val="bg1"/>
              </a:solidFill>
              <a:latin typeface="+mj-ea"/>
              <a:ea typeface="+mj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文字说明性文字说明性文字说明性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550" y="1895475"/>
            <a:ext cx="2581275" cy="123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schemeClr val="bg1"/>
                </a:solidFill>
                <a:latin typeface="+mn-ea"/>
                <a:ea typeface="+mn-ea"/>
              </a:rPr>
              <a:t>02 </a:t>
            </a:r>
            <a:r>
              <a:rPr lang="zh-CN" altLang="en-US" sz="1350" dirty="0">
                <a:solidFill>
                  <a:schemeClr val="bg1"/>
                </a:solidFill>
                <a:latin typeface="+mn-ea"/>
                <a:ea typeface="+mn-ea"/>
              </a:rPr>
              <a:t>说明性文字</a:t>
            </a:r>
            <a:endParaRPr lang="en-US" altLang="zh-CN" sz="1350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文字说明性文字说明性文字说明性</a:t>
            </a: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文字说明性文字说明性文字说明性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1363" y="3598863"/>
            <a:ext cx="2581275" cy="123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schemeClr val="bg1"/>
                </a:solidFill>
                <a:latin typeface="+mj-ea"/>
                <a:ea typeface="+mj-ea"/>
              </a:rPr>
              <a:t>03 </a:t>
            </a:r>
            <a:r>
              <a:rPr lang="zh-CN" altLang="en-US" sz="1350" dirty="0">
                <a:solidFill>
                  <a:schemeClr val="bg1"/>
                </a:solidFill>
                <a:latin typeface="+mj-ea"/>
                <a:ea typeface="+mj-ea"/>
              </a:rPr>
              <a:t>说明性文字</a:t>
            </a:r>
            <a:endParaRPr lang="en-US" altLang="zh-CN" sz="13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文字说明性文字说明性文字说明性</a:t>
            </a:r>
            <a:endParaRPr lang="en-US" altLang="zh-CN" sz="1200" dirty="0">
              <a:solidFill>
                <a:schemeClr val="bg1"/>
              </a:solidFill>
              <a:latin typeface="+mj-ea"/>
              <a:ea typeface="+mj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文字说明性文字说明性文字说明性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8" y="2095500"/>
            <a:ext cx="849312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成果形式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应用前景</a:t>
            </a:r>
          </a:p>
        </p:txBody>
      </p:sp>
      <p:sp>
        <p:nvSpPr>
          <p:cNvPr id="4" name="任意多边形 37"/>
          <p:cNvSpPr>
            <a:spLocks/>
          </p:cNvSpPr>
          <p:nvPr/>
        </p:nvSpPr>
        <p:spPr bwMode="auto">
          <a:xfrm flipV="1">
            <a:off x="3751263" y="3810000"/>
            <a:ext cx="2151062" cy="45720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" name="任意多边形 34"/>
          <p:cNvSpPr>
            <a:spLocks/>
          </p:cNvSpPr>
          <p:nvPr/>
        </p:nvSpPr>
        <p:spPr bwMode="auto">
          <a:xfrm>
            <a:off x="2508250" y="1289050"/>
            <a:ext cx="1881188" cy="366713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" name="任意多边形 31"/>
          <p:cNvSpPr>
            <a:spLocks/>
          </p:cNvSpPr>
          <p:nvPr/>
        </p:nvSpPr>
        <p:spPr bwMode="auto">
          <a:xfrm>
            <a:off x="4084638" y="2092325"/>
            <a:ext cx="2036762" cy="492125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任意多边形 15"/>
          <p:cNvSpPr>
            <a:spLocks/>
          </p:cNvSpPr>
          <p:nvPr/>
        </p:nvSpPr>
        <p:spPr bwMode="auto">
          <a:xfrm>
            <a:off x="2836863" y="153352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38100" cap="flat" cmpd="sng">
            <a:noFill/>
            <a:bevel/>
            <a:headEnd/>
            <a:tailEnd/>
          </a:ln>
        </p:spPr>
        <p:txBody>
          <a:bodyPr lIns="295680" tIns="326199" rIns="295681" bIns="3261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任意多边形 22"/>
          <p:cNvSpPr>
            <a:spLocks/>
          </p:cNvSpPr>
          <p:nvPr/>
        </p:nvSpPr>
        <p:spPr bwMode="auto">
          <a:xfrm>
            <a:off x="2836863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38100" cap="flat" cmpd="sng">
            <a:noFill/>
            <a:bevel/>
            <a:headEnd/>
            <a:tailEnd/>
          </a:ln>
        </p:spPr>
        <p:txBody>
          <a:bodyPr lIns="295680" tIns="326199" rIns="295681" bIns="3261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任意多边形 24"/>
          <p:cNvSpPr>
            <a:spLocks/>
          </p:cNvSpPr>
          <p:nvPr/>
        </p:nvSpPr>
        <p:spPr bwMode="auto">
          <a:xfrm>
            <a:off x="1849438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 w="38100" cap="flat" cmpd="sng">
            <a:noFill/>
            <a:bevel/>
            <a:headEnd/>
            <a:tailEnd/>
          </a:ln>
        </p:spPr>
        <p:txBody>
          <a:bodyPr lIns="204240" tIns="234759" rIns="204241" bIns="23475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任意多边形 25"/>
          <p:cNvSpPr>
            <a:spLocks/>
          </p:cNvSpPr>
          <p:nvPr/>
        </p:nvSpPr>
        <p:spPr bwMode="auto">
          <a:xfrm>
            <a:off x="1319213" y="242570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7"/>
            <a:srcRect/>
            <a:stretch>
              <a:fillRect/>
            </a:stretch>
          </a:blipFill>
          <a:ln w="38100" cap="flat" cmpd="sng">
            <a:noFill/>
            <a:bevel/>
            <a:headEnd/>
            <a:tailEnd/>
          </a:ln>
        </p:spPr>
        <p:txBody>
          <a:bodyPr lIns="295680" tIns="326199" rIns="295681" bIns="3261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4572000" y="611188"/>
            <a:ext cx="2395538" cy="1155700"/>
            <a:chOff x="1034229" y="1279118"/>
            <a:chExt cx="2823455" cy="1155735"/>
          </a:xfrm>
        </p:grpSpPr>
        <p:sp>
          <p:nvSpPr>
            <p:cNvPr id="12" name="矩形 13"/>
            <p:cNvSpPr>
              <a:spLocks noChangeArrowheads="1"/>
            </p:cNvSpPr>
            <p:nvPr/>
          </p:nvSpPr>
          <p:spPr bwMode="auto">
            <a:xfrm>
              <a:off x="1034229" y="1510900"/>
              <a:ext cx="2823455" cy="92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213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solidFill>
                  <a:schemeClr val="bg1"/>
                </a:solidFill>
                <a:latin typeface="+mn-ea"/>
                <a:ea typeface="+mn-ea"/>
                <a:sym typeface="Arial" pitchFamily="34" charset="0"/>
              </a:endParaRPr>
            </a:p>
          </p:txBody>
        </p:sp>
        <p:sp>
          <p:nvSpPr>
            <p:cNvPr id="13" name="文本框 83"/>
            <p:cNvSpPr txBox="1">
              <a:spLocks noChangeArrowheads="1"/>
            </p:cNvSpPr>
            <p:nvPr/>
          </p:nvSpPr>
          <p:spPr bwMode="auto">
            <a:xfrm>
              <a:off x="1765820" y="1279118"/>
              <a:ext cx="1360272" cy="261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763"/>
              <a:lvl2pPr marL="742950" indent="-285750" defTabSz="512763"/>
              <a:lvl3pPr marL="1143000" indent="-228600" defTabSz="512763"/>
              <a:lvl4pPr marL="1600200" indent="-228600" defTabSz="512763"/>
              <a:lvl5pPr marL="2057400" indent="-228600" defTabSz="512763"/>
              <a:lvl6pPr marL="2514600" indent="-228600" defTabSz="512763"/>
              <a:lvl7pPr marL="2971800" indent="-228600" defTabSz="512763"/>
              <a:lvl8pPr marL="3429000" indent="-228600" defTabSz="512763"/>
              <a:lvl9pPr marL="3886200" indent="-228600" defTabSz="512763"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364163" y="1951038"/>
            <a:ext cx="2395537" cy="1155700"/>
            <a:chOff x="1034229" y="1279118"/>
            <a:chExt cx="2823455" cy="1155735"/>
          </a:xfrm>
        </p:grpSpPr>
        <p:sp>
          <p:nvSpPr>
            <p:cNvPr id="15" name="矩形 13"/>
            <p:cNvSpPr>
              <a:spLocks noChangeArrowheads="1"/>
            </p:cNvSpPr>
            <p:nvPr/>
          </p:nvSpPr>
          <p:spPr bwMode="auto">
            <a:xfrm>
              <a:off x="1034229" y="1510900"/>
              <a:ext cx="2823455" cy="92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213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solidFill>
                  <a:schemeClr val="bg1"/>
                </a:solidFill>
                <a:latin typeface="+mn-ea"/>
                <a:ea typeface="+mn-ea"/>
                <a:sym typeface="Arial" pitchFamily="34" charset="0"/>
              </a:endParaRPr>
            </a:p>
          </p:txBody>
        </p:sp>
        <p:sp>
          <p:nvSpPr>
            <p:cNvPr id="16" name="文本框 83"/>
            <p:cNvSpPr txBox="1">
              <a:spLocks noChangeArrowheads="1"/>
            </p:cNvSpPr>
            <p:nvPr/>
          </p:nvSpPr>
          <p:spPr bwMode="auto">
            <a:xfrm>
              <a:off x="1765820" y="1279118"/>
              <a:ext cx="1360274" cy="261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763"/>
              <a:lvl2pPr marL="742950" indent="-285750" defTabSz="512763"/>
              <a:lvl3pPr marL="1143000" indent="-228600" defTabSz="512763"/>
              <a:lvl4pPr marL="1600200" indent="-228600" defTabSz="512763"/>
              <a:lvl5pPr marL="2057400" indent="-228600" defTabSz="512763"/>
              <a:lvl6pPr marL="2514600" indent="-228600" defTabSz="512763"/>
              <a:lvl7pPr marL="2971800" indent="-228600" defTabSz="512763"/>
              <a:lvl8pPr marL="3429000" indent="-228600" defTabSz="512763"/>
              <a:lvl9pPr marL="3886200" indent="-228600" defTabSz="512763"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984875" y="3187700"/>
            <a:ext cx="2395538" cy="1155700"/>
            <a:chOff x="1034229" y="1279118"/>
            <a:chExt cx="2823455" cy="1155735"/>
          </a:xfrm>
        </p:grpSpPr>
        <p:sp>
          <p:nvSpPr>
            <p:cNvPr id="18" name="矩形 13"/>
            <p:cNvSpPr>
              <a:spLocks noChangeArrowheads="1"/>
            </p:cNvSpPr>
            <p:nvPr/>
          </p:nvSpPr>
          <p:spPr bwMode="auto">
            <a:xfrm>
              <a:off x="1034229" y="1510900"/>
              <a:ext cx="2823455" cy="92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213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solidFill>
                  <a:schemeClr val="bg1"/>
                </a:solidFill>
                <a:latin typeface="+mn-ea"/>
                <a:ea typeface="+mn-ea"/>
                <a:sym typeface="Arial" pitchFamily="34" charset="0"/>
              </a:endParaRPr>
            </a:p>
          </p:txBody>
        </p:sp>
        <p:sp>
          <p:nvSpPr>
            <p:cNvPr id="19" name="文本框 83"/>
            <p:cNvSpPr txBox="1">
              <a:spLocks noChangeArrowheads="1"/>
            </p:cNvSpPr>
            <p:nvPr/>
          </p:nvSpPr>
          <p:spPr bwMode="auto">
            <a:xfrm>
              <a:off x="1765820" y="1279118"/>
              <a:ext cx="1360272" cy="261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763"/>
              <a:lvl2pPr marL="742950" indent="-285750" defTabSz="512763"/>
              <a:lvl3pPr marL="1143000" indent="-228600" defTabSz="512763"/>
              <a:lvl4pPr marL="1600200" indent="-228600" defTabSz="512763"/>
              <a:lvl5pPr marL="2057400" indent="-228600" defTabSz="512763"/>
              <a:lvl6pPr marL="2514600" indent="-228600" defTabSz="512763"/>
              <a:lvl7pPr marL="2971800" indent="-228600" defTabSz="512763"/>
              <a:lvl8pPr marL="3429000" indent="-228600" defTabSz="512763"/>
              <a:lvl9pPr marL="3886200" indent="-228600" defTabSz="512763"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849438" y="1533525"/>
            <a:ext cx="914400" cy="1050925"/>
            <a:chOff x="1849438" y="1558925"/>
            <a:chExt cx="914400" cy="1050925"/>
          </a:xfrm>
        </p:grpSpPr>
        <p:sp>
          <p:nvSpPr>
            <p:cNvPr id="21" name="任意多边形 20"/>
            <p:cNvSpPr>
              <a:spLocks/>
            </p:cNvSpPr>
            <p:nvPr/>
          </p:nvSpPr>
          <p:spPr bwMode="auto">
            <a:xfrm>
              <a:off x="1849438" y="1558925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lIns="204240" tIns="234759" rIns="204241" bIns="23475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53270" name="文本框 21"/>
            <p:cNvSpPr txBox="1">
              <a:spLocks noChangeArrowheads="1"/>
            </p:cNvSpPr>
            <p:nvPr/>
          </p:nvSpPr>
          <p:spPr bwMode="auto">
            <a:xfrm>
              <a:off x="2008332" y="1795179"/>
              <a:ext cx="59661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2600">
                  <a:solidFill>
                    <a:schemeClr val="bg1"/>
                  </a:solidFill>
                  <a:latin typeface="FontAwesome" pitchFamily="2" charset="0"/>
                </a:rPr>
                <a:t></a:t>
              </a:r>
              <a:endParaRPr lang="zh-CN" altLang="en-US" sz="260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2341563" y="2425700"/>
            <a:ext cx="914400" cy="1050925"/>
            <a:chOff x="2341563" y="2451100"/>
            <a:chExt cx="914400" cy="1050925"/>
          </a:xfrm>
        </p:grpSpPr>
        <p:sp>
          <p:nvSpPr>
            <p:cNvPr id="24" name="任意多边形 19"/>
            <p:cNvSpPr>
              <a:spLocks/>
            </p:cNvSpPr>
            <p:nvPr/>
          </p:nvSpPr>
          <p:spPr bwMode="auto">
            <a:xfrm>
              <a:off x="2341563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lIns="295680" tIns="326199" rIns="295681" bIns="32619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53268" name="文本框 26"/>
            <p:cNvSpPr txBox="1">
              <a:spLocks noChangeArrowheads="1"/>
            </p:cNvSpPr>
            <p:nvPr/>
          </p:nvSpPr>
          <p:spPr bwMode="auto">
            <a:xfrm>
              <a:off x="2508036" y="2724182"/>
              <a:ext cx="59661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2600">
                  <a:solidFill>
                    <a:schemeClr val="bg1"/>
                  </a:solidFill>
                  <a:latin typeface="FontAwesome" pitchFamily="2" charset="0"/>
                </a:rPr>
                <a:t></a:t>
              </a:r>
              <a:endParaRPr lang="zh-CN" altLang="en-US" sz="260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3328988" y="2425700"/>
            <a:ext cx="914400" cy="1050925"/>
            <a:chOff x="3328988" y="2451100"/>
            <a:chExt cx="914400" cy="1050925"/>
          </a:xfrm>
        </p:grpSpPr>
        <p:sp>
          <p:nvSpPr>
            <p:cNvPr id="29" name="任意多边形 21"/>
            <p:cNvSpPr>
              <a:spLocks/>
            </p:cNvSpPr>
            <p:nvPr/>
          </p:nvSpPr>
          <p:spPr bwMode="auto">
            <a:xfrm>
              <a:off x="3328988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lIns="204240" tIns="234759" rIns="204241" bIns="23475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53266" name="文本框 29"/>
            <p:cNvSpPr txBox="1">
              <a:spLocks noChangeArrowheads="1"/>
            </p:cNvSpPr>
            <p:nvPr/>
          </p:nvSpPr>
          <p:spPr bwMode="auto">
            <a:xfrm>
              <a:off x="3487882" y="2714124"/>
              <a:ext cx="59661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2600">
                  <a:solidFill>
                    <a:schemeClr val="bg1"/>
                  </a:solidFill>
                  <a:latin typeface="FontAwesome" pitchFamily="2" charset="0"/>
                </a:rPr>
                <a:t></a:t>
              </a:r>
              <a:endParaRPr lang="zh-CN" altLang="en-US" sz="2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150"/>
                            </p:stCondLst>
                            <p:childTnLst>
                              <p:par>
                                <p:cTn id="3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4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6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1641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282575" y="1746250"/>
            <a:ext cx="2765425" cy="963613"/>
            <a:chOff x="219753" y="1976522"/>
            <a:chExt cx="2765362" cy="964005"/>
          </a:xfrm>
        </p:grpSpPr>
        <p:sp>
          <p:nvSpPr>
            <p:cNvPr id="69" name="文本框 38"/>
            <p:cNvSpPr txBox="1"/>
            <p:nvPr/>
          </p:nvSpPr>
          <p:spPr>
            <a:xfrm>
              <a:off x="219753" y="2418027"/>
              <a:ext cx="2741551" cy="5225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ea"/>
                  <a:ea typeface="+mn-ea"/>
                </a:rPr>
                <a:t>CONTENTS</a:t>
              </a:r>
              <a:endParaRPr lang="zh-CN" altLang="en-US" sz="2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0" name="文本框 11"/>
            <p:cNvSpPr txBox="1"/>
            <p:nvPr/>
          </p:nvSpPr>
          <p:spPr>
            <a:xfrm>
              <a:off x="1980251" y="1976522"/>
              <a:ext cx="1004864" cy="5844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chemeClr val="bg1"/>
                  </a:solidFill>
                  <a:latin typeface="+mn-ea"/>
                  <a:ea typeface="+mn-ea"/>
                </a:rPr>
                <a:t>目录</a:t>
              </a:r>
            </a:p>
          </p:txBody>
        </p:sp>
      </p:grpSp>
      <p:sp>
        <p:nvSpPr>
          <p:cNvPr id="71" name="文本框 18"/>
          <p:cNvSpPr txBox="1"/>
          <p:nvPr/>
        </p:nvSpPr>
        <p:spPr>
          <a:xfrm>
            <a:off x="4052888" y="1890713"/>
            <a:ext cx="11080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课题综述</a:t>
            </a:r>
          </a:p>
        </p:txBody>
      </p: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3549650" y="1817688"/>
            <a:ext cx="495300" cy="523875"/>
            <a:chOff x="3487128" y="2047768"/>
            <a:chExt cx="495959" cy="523220"/>
          </a:xfrm>
        </p:grpSpPr>
        <p:sp>
          <p:nvSpPr>
            <p:cNvPr id="73" name="文本框 16"/>
            <p:cNvSpPr txBox="1"/>
            <p:nvPr/>
          </p:nvSpPr>
          <p:spPr>
            <a:xfrm>
              <a:off x="3487128" y="2047768"/>
              <a:ext cx="45462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6698" y="2226931"/>
              <a:ext cx="246389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/>
          <p:nvPr/>
        </p:nvSpPr>
        <p:spPr>
          <a:xfrm>
            <a:off x="6638925" y="1916113"/>
            <a:ext cx="11080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研究过程</a:t>
            </a:r>
          </a:p>
        </p:txBody>
      </p:sp>
      <p:grpSp>
        <p:nvGrpSpPr>
          <p:cNvPr id="76" name="组合 75"/>
          <p:cNvGrpSpPr>
            <a:grpSpLocks/>
          </p:cNvGrpSpPr>
          <p:nvPr/>
        </p:nvGrpSpPr>
        <p:grpSpPr bwMode="auto">
          <a:xfrm>
            <a:off x="6105525" y="1827213"/>
            <a:ext cx="527050" cy="523875"/>
            <a:chOff x="6043432" y="2057986"/>
            <a:chExt cx="527294" cy="523220"/>
          </a:xfrm>
        </p:grpSpPr>
        <p:sp>
          <p:nvSpPr>
            <p:cNvPr id="77" name="文本框 20"/>
            <p:cNvSpPr txBox="1"/>
            <p:nvPr/>
          </p:nvSpPr>
          <p:spPr>
            <a:xfrm>
              <a:off x="6043432" y="2057986"/>
              <a:ext cx="45423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550" y="2227636"/>
              <a:ext cx="246176" cy="245755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/>
          <p:nvPr/>
        </p:nvSpPr>
        <p:spPr>
          <a:xfrm>
            <a:off x="4052888" y="2470150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目前现状</a:t>
            </a:r>
          </a:p>
        </p:txBody>
      </p: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3549650" y="2397125"/>
            <a:ext cx="495300" cy="523875"/>
            <a:chOff x="3487128" y="2627150"/>
            <a:chExt cx="495959" cy="523220"/>
          </a:xfrm>
        </p:grpSpPr>
        <p:sp>
          <p:nvSpPr>
            <p:cNvPr id="81" name="文本框 23"/>
            <p:cNvSpPr txBox="1"/>
            <p:nvPr/>
          </p:nvSpPr>
          <p:spPr>
            <a:xfrm>
              <a:off x="3487128" y="2627150"/>
              <a:ext cx="45462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6698" y="2806314"/>
              <a:ext cx="246389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/>
          <p:nvPr/>
        </p:nvSpPr>
        <p:spPr>
          <a:xfrm>
            <a:off x="6638925" y="2493963"/>
            <a:ext cx="11080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研究结论</a:t>
            </a:r>
          </a:p>
        </p:txBody>
      </p:sp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6105525" y="2406650"/>
            <a:ext cx="527050" cy="523875"/>
            <a:chOff x="6043432" y="2637368"/>
            <a:chExt cx="527294" cy="523220"/>
          </a:xfrm>
        </p:grpSpPr>
        <p:sp>
          <p:nvSpPr>
            <p:cNvPr id="85" name="文本框 26"/>
            <p:cNvSpPr txBox="1"/>
            <p:nvPr/>
          </p:nvSpPr>
          <p:spPr>
            <a:xfrm>
              <a:off x="6043432" y="2637368"/>
              <a:ext cx="45423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550" y="2807019"/>
              <a:ext cx="246176" cy="245754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/>
          <p:nvPr/>
        </p:nvSpPr>
        <p:spPr>
          <a:xfrm>
            <a:off x="4052888" y="3043238"/>
            <a:ext cx="11080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研究目标</a:t>
            </a:r>
          </a:p>
        </p:txBody>
      </p:sp>
      <p:grpSp>
        <p:nvGrpSpPr>
          <p:cNvPr id="88" name="组合 87"/>
          <p:cNvGrpSpPr>
            <a:grpSpLocks/>
          </p:cNvGrpSpPr>
          <p:nvPr/>
        </p:nvGrpSpPr>
        <p:grpSpPr bwMode="auto">
          <a:xfrm>
            <a:off x="3549650" y="2970213"/>
            <a:ext cx="495300" cy="523875"/>
            <a:chOff x="3487128" y="3200893"/>
            <a:chExt cx="495959" cy="523220"/>
          </a:xfrm>
        </p:grpSpPr>
        <p:sp>
          <p:nvSpPr>
            <p:cNvPr id="89" name="文本框 29"/>
            <p:cNvSpPr txBox="1"/>
            <p:nvPr/>
          </p:nvSpPr>
          <p:spPr>
            <a:xfrm>
              <a:off x="3487128" y="3200893"/>
              <a:ext cx="45462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6698" y="3380056"/>
              <a:ext cx="246389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33"/>
          <p:cNvSpPr txBox="1"/>
          <p:nvPr/>
        </p:nvSpPr>
        <p:spPr>
          <a:xfrm>
            <a:off x="6638925" y="3068638"/>
            <a:ext cx="11080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参考文献</a:t>
            </a:r>
          </a:p>
        </p:txBody>
      </p:sp>
      <p:grpSp>
        <p:nvGrpSpPr>
          <p:cNvPr id="92" name="组合 91"/>
          <p:cNvGrpSpPr>
            <a:grpSpLocks/>
          </p:cNvGrpSpPr>
          <p:nvPr/>
        </p:nvGrpSpPr>
        <p:grpSpPr bwMode="auto">
          <a:xfrm>
            <a:off x="6105525" y="2981325"/>
            <a:ext cx="527050" cy="522288"/>
            <a:chOff x="6043432" y="3211111"/>
            <a:chExt cx="527294" cy="523220"/>
          </a:xfrm>
        </p:grpSpPr>
        <p:sp>
          <p:nvSpPr>
            <p:cNvPr id="93" name="文本框 32"/>
            <p:cNvSpPr txBox="1"/>
            <p:nvPr/>
          </p:nvSpPr>
          <p:spPr>
            <a:xfrm>
              <a:off x="6043432" y="3211111"/>
              <a:ext cx="45423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 flipH="1">
              <a:off x="6324550" y="3381277"/>
              <a:ext cx="246176" cy="244911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340100" y="1909763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24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2.22222E-6 4.93827E-6 " pathEditMode="relative" rAng="0" ptsTypes="AA">
                                      <p:cBhvr>
                                        <p:cTn id="40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22222E-6 -2.83951E-6 " pathEditMode="relative" rAng="0" ptsTypes="AA">
                                      <p:cBhvr>
                                        <p:cTn id="48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3 0.04105 L 2.22222E-6 2.83951E-6 " pathEditMode="relative" rAng="0" ptsTypes="AA">
                                      <p:cBhvr>
                                        <p:cTn id="56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733 0.04105 L 2.22222E-6 3.08642E-6 " pathEditMode="relative" rAng="0" ptsTypes="AA">
                                      <p:cBhvr>
                                        <p:cTn id="64" dur="7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3" grpId="0"/>
      <p:bldP spid="87" grpId="0"/>
      <p:bldP spid="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5530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4070350" y="2019300"/>
            <a:ext cx="2255838" cy="939800"/>
            <a:chOff x="4070982" y="2019402"/>
            <a:chExt cx="2255503" cy="939618"/>
          </a:xfrm>
        </p:grpSpPr>
        <p:sp>
          <p:nvSpPr>
            <p:cNvPr id="24" name="文本框 23"/>
            <p:cNvSpPr txBox="1"/>
            <p:nvPr/>
          </p:nvSpPr>
          <p:spPr>
            <a:xfrm>
              <a:off x="4070982" y="2251132"/>
              <a:ext cx="2255503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n-ea"/>
                  <a:ea typeface="+mn-ea"/>
                </a:rPr>
                <a:t>论文总结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18600" y="2019402"/>
              <a:ext cx="1331715" cy="307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ea"/>
                  <a:ea typeface="+mn-ea"/>
                </a:rPr>
                <a:t>PART FIVE</a:t>
              </a:r>
              <a:endParaRPr lang="zh-CN" altLang="en-US" sz="1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2817813" y="1944688"/>
            <a:ext cx="1128712" cy="1128712"/>
            <a:chOff x="2817516" y="1944350"/>
            <a:chExt cx="1129689" cy="1129689"/>
          </a:xfrm>
        </p:grpSpPr>
        <p:sp>
          <p:nvSpPr>
            <p:cNvPr id="38" name="椭圆 37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5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论文总结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66725" y="1493838"/>
            <a:ext cx="1860550" cy="2217737"/>
            <a:chOff x="465977" y="1463280"/>
            <a:chExt cx="1862027" cy="2216942"/>
          </a:xfrm>
        </p:grpSpPr>
        <p:grpSp>
          <p:nvGrpSpPr>
            <p:cNvPr id="57367" name="组合 4"/>
            <p:cNvGrpSpPr>
              <a:grpSpLocks/>
            </p:cNvGrpSpPr>
            <p:nvPr/>
          </p:nvGrpSpPr>
          <p:grpSpPr bwMode="auto">
            <a:xfrm>
              <a:off x="465977" y="1463280"/>
              <a:ext cx="1862027" cy="2216942"/>
              <a:chOff x="1827008" y="2120901"/>
              <a:chExt cx="2298700" cy="273684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71019" y="1483910"/>
              <a:ext cx="1251943" cy="323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dirty="0">
                  <a:solidFill>
                    <a:schemeClr val="bg1"/>
                  </a:solidFill>
                  <a:latin typeface="+mn-ea"/>
                  <a:ea typeface="+mn-ea"/>
                </a:rPr>
                <a:t>标题一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28031" y="2064726"/>
              <a:ext cx="1568107" cy="11997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82863" y="1493838"/>
            <a:ext cx="1862137" cy="2217737"/>
            <a:chOff x="2582650" y="1463280"/>
            <a:chExt cx="1862027" cy="2216942"/>
          </a:xfrm>
        </p:grpSpPr>
        <p:grpSp>
          <p:nvGrpSpPr>
            <p:cNvPr id="57362" name="组合 10"/>
            <p:cNvGrpSpPr>
              <a:grpSpLocks/>
            </p:cNvGrpSpPr>
            <p:nvPr/>
          </p:nvGrpSpPr>
          <p:grpSpPr bwMode="auto">
            <a:xfrm>
              <a:off x="2582650" y="1463280"/>
              <a:ext cx="1862027" cy="2216942"/>
              <a:chOff x="1827008" y="2120901"/>
              <a:chExt cx="2298700" cy="273684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2887432" y="1483910"/>
              <a:ext cx="1252463" cy="323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dirty="0">
                  <a:solidFill>
                    <a:schemeClr val="bg1"/>
                  </a:solidFill>
                  <a:latin typeface="+mn-ea"/>
                  <a:ea typeface="+mn-ea"/>
                </a:rPr>
                <a:t>标题二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28691" y="2064726"/>
              <a:ext cx="1569944" cy="11997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699000" y="1493838"/>
            <a:ext cx="1862138" cy="2217737"/>
            <a:chOff x="4699324" y="1463280"/>
            <a:chExt cx="1862027" cy="2216942"/>
          </a:xfrm>
        </p:grpSpPr>
        <p:grpSp>
          <p:nvGrpSpPr>
            <p:cNvPr id="57357" name="组合 16"/>
            <p:cNvGrpSpPr>
              <a:grpSpLocks/>
            </p:cNvGrpSpPr>
            <p:nvPr/>
          </p:nvGrpSpPr>
          <p:grpSpPr bwMode="auto">
            <a:xfrm>
              <a:off x="4699324" y="1463280"/>
              <a:ext cx="1862027" cy="2216942"/>
              <a:chOff x="1827008" y="2120901"/>
              <a:chExt cx="2298700" cy="273684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5004106" y="1483910"/>
              <a:ext cx="1252463" cy="323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dirty="0">
                  <a:solidFill>
                    <a:schemeClr val="bg1"/>
                  </a:solidFill>
                  <a:latin typeface="+mn-ea"/>
                  <a:ea typeface="+mn-ea"/>
                </a:rPr>
                <a:t>标题三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845365" y="2064726"/>
              <a:ext cx="1569944" cy="11997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6816725" y="1493838"/>
            <a:ext cx="1860550" cy="2217737"/>
            <a:chOff x="6815997" y="1463280"/>
            <a:chExt cx="1862027" cy="2216942"/>
          </a:xfrm>
        </p:grpSpPr>
        <p:grpSp>
          <p:nvGrpSpPr>
            <p:cNvPr id="57352" name="组合 22"/>
            <p:cNvGrpSpPr>
              <a:grpSpLocks/>
            </p:cNvGrpSpPr>
            <p:nvPr/>
          </p:nvGrpSpPr>
          <p:grpSpPr bwMode="auto">
            <a:xfrm>
              <a:off x="6815997" y="1463280"/>
              <a:ext cx="1862027" cy="2216942"/>
              <a:chOff x="1827008" y="2120901"/>
              <a:chExt cx="2298700" cy="2736849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7121039" y="1483910"/>
              <a:ext cx="1251943" cy="323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dirty="0">
                  <a:solidFill>
                    <a:schemeClr val="bg1"/>
                  </a:solidFill>
                  <a:latin typeface="+mn-ea"/>
                  <a:ea typeface="+mn-ea"/>
                </a:rPr>
                <a:t>标题四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962163" y="2064726"/>
              <a:ext cx="1569695" cy="11997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论文总结</a:t>
            </a:r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3273425" y="1374775"/>
            <a:ext cx="2462213" cy="2468563"/>
            <a:chOff x="3188778" y="1298779"/>
            <a:chExt cx="2462737" cy="2469230"/>
          </a:xfrm>
        </p:grpSpPr>
        <p:sp>
          <p:nvSpPr>
            <p:cNvPr id="31" name="燕尾形 3"/>
            <p:cNvSpPr/>
            <p:nvPr/>
          </p:nvSpPr>
          <p:spPr>
            <a:xfrm rot="16200000">
              <a:off x="4141465" y="1298795"/>
              <a:ext cx="557364" cy="557332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684076 w 1368152"/>
                <a:gd name="connsiteY2" fmla="*/ 1368152 h 1368152"/>
                <a:gd name="connsiteX3" fmla="*/ 0 w 1368152"/>
                <a:gd name="connsiteY3" fmla="*/ 1368152 h 1368152"/>
                <a:gd name="connsiteX4" fmla="*/ 684076 w 1368152"/>
                <a:gd name="connsiteY4" fmla="*/ 684076 h 1368152"/>
                <a:gd name="connsiteX5" fmla="*/ 0 w 1368152"/>
                <a:gd name="connsiteY5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0 w 1368152"/>
                <a:gd name="connsiteY2" fmla="*/ 1368152 h 1368152"/>
                <a:gd name="connsiteX3" fmla="*/ 684076 w 1368152"/>
                <a:gd name="connsiteY3" fmla="*/ 684076 h 1368152"/>
                <a:gd name="connsiteX4" fmla="*/ 0 w 1368152"/>
                <a:gd name="connsiteY4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燕尾形 3"/>
            <p:cNvSpPr/>
            <p:nvPr/>
          </p:nvSpPr>
          <p:spPr>
            <a:xfrm>
              <a:off x="5094183" y="2259477"/>
              <a:ext cx="557332" cy="557363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684076 w 1368152"/>
                <a:gd name="connsiteY2" fmla="*/ 1368152 h 1368152"/>
                <a:gd name="connsiteX3" fmla="*/ 0 w 1368152"/>
                <a:gd name="connsiteY3" fmla="*/ 1368152 h 1368152"/>
                <a:gd name="connsiteX4" fmla="*/ 684076 w 1368152"/>
                <a:gd name="connsiteY4" fmla="*/ 684076 h 1368152"/>
                <a:gd name="connsiteX5" fmla="*/ 0 w 1368152"/>
                <a:gd name="connsiteY5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0 w 1368152"/>
                <a:gd name="connsiteY2" fmla="*/ 1368152 h 1368152"/>
                <a:gd name="connsiteX3" fmla="*/ 684076 w 1368152"/>
                <a:gd name="connsiteY3" fmla="*/ 684076 h 1368152"/>
                <a:gd name="connsiteX4" fmla="*/ 0 w 1368152"/>
                <a:gd name="connsiteY4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3" name="燕尾形 3"/>
            <p:cNvSpPr/>
            <p:nvPr/>
          </p:nvSpPr>
          <p:spPr>
            <a:xfrm rot="16200000" flipH="1" flipV="1">
              <a:off x="4141465" y="3210661"/>
              <a:ext cx="557364" cy="557332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684076 w 1368152"/>
                <a:gd name="connsiteY2" fmla="*/ 1368152 h 1368152"/>
                <a:gd name="connsiteX3" fmla="*/ 0 w 1368152"/>
                <a:gd name="connsiteY3" fmla="*/ 1368152 h 1368152"/>
                <a:gd name="connsiteX4" fmla="*/ 684076 w 1368152"/>
                <a:gd name="connsiteY4" fmla="*/ 684076 h 1368152"/>
                <a:gd name="connsiteX5" fmla="*/ 0 w 1368152"/>
                <a:gd name="connsiteY5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0 w 1368152"/>
                <a:gd name="connsiteY2" fmla="*/ 1368152 h 1368152"/>
                <a:gd name="connsiteX3" fmla="*/ 684076 w 1368152"/>
                <a:gd name="connsiteY3" fmla="*/ 684076 h 1368152"/>
                <a:gd name="connsiteX4" fmla="*/ 0 w 1368152"/>
                <a:gd name="connsiteY4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燕尾形 3"/>
            <p:cNvSpPr/>
            <p:nvPr/>
          </p:nvSpPr>
          <p:spPr>
            <a:xfrm flipH="1">
              <a:off x="3188778" y="2257888"/>
              <a:ext cx="557332" cy="557364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684076 w 1368152"/>
                <a:gd name="connsiteY2" fmla="*/ 1368152 h 1368152"/>
                <a:gd name="connsiteX3" fmla="*/ 0 w 1368152"/>
                <a:gd name="connsiteY3" fmla="*/ 1368152 h 1368152"/>
                <a:gd name="connsiteX4" fmla="*/ 684076 w 1368152"/>
                <a:gd name="connsiteY4" fmla="*/ 684076 h 1368152"/>
                <a:gd name="connsiteX5" fmla="*/ 0 w 1368152"/>
                <a:gd name="connsiteY5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0 w 1368152"/>
                <a:gd name="connsiteY2" fmla="*/ 1368152 h 1368152"/>
                <a:gd name="connsiteX3" fmla="*/ 684076 w 1368152"/>
                <a:gd name="connsiteY3" fmla="*/ 684076 h 1368152"/>
                <a:gd name="connsiteX4" fmla="*/ 0 w 1368152"/>
                <a:gd name="connsiteY4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燕尾形 3"/>
            <p:cNvSpPr/>
            <p:nvPr/>
          </p:nvSpPr>
          <p:spPr>
            <a:xfrm rot="13500000">
              <a:off x="3466633" y="1584623"/>
              <a:ext cx="557364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684076 w 1368152"/>
                <a:gd name="connsiteY2" fmla="*/ 1368152 h 1368152"/>
                <a:gd name="connsiteX3" fmla="*/ 0 w 1368152"/>
                <a:gd name="connsiteY3" fmla="*/ 1368152 h 1368152"/>
                <a:gd name="connsiteX4" fmla="*/ 684076 w 1368152"/>
                <a:gd name="connsiteY4" fmla="*/ 684076 h 1368152"/>
                <a:gd name="connsiteX5" fmla="*/ 0 w 1368152"/>
                <a:gd name="connsiteY5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0 w 1368152"/>
                <a:gd name="connsiteY2" fmla="*/ 1368152 h 1368152"/>
                <a:gd name="connsiteX3" fmla="*/ 684076 w 1368152"/>
                <a:gd name="connsiteY3" fmla="*/ 684076 h 1368152"/>
                <a:gd name="connsiteX4" fmla="*/ 0 w 1368152"/>
                <a:gd name="connsiteY4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燕尾形 3"/>
            <p:cNvSpPr/>
            <p:nvPr/>
          </p:nvSpPr>
          <p:spPr>
            <a:xfrm rot="8100000" flipH="1">
              <a:off x="4813914" y="1585417"/>
              <a:ext cx="555775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684076 w 1368152"/>
                <a:gd name="connsiteY2" fmla="*/ 1368152 h 1368152"/>
                <a:gd name="connsiteX3" fmla="*/ 0 w 1368152"/>
                <a:gd name="connsiteY3" fmla="*/ 1368152 h 1368152"/>
                <a:gd name="connsiteX4" fmla="*/ 684076 w 1368152"/>
                <a:gd name="connsiteY4" fmla="*/ 684076 h 1368152"/>
                <a:gd name="connsiteX5" fmla="*/ 0 w 1368152"/>
                <a:gd name="connsiteY5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0 w 1368152"/>
                <a:gd name="connsiteY2" fmla="*/ 1368152 h 1368152"/>
                <a:gd name="connsiteX3" fmla="*/ 684076 w 1368152"/>
                <a:gd name="connsiteY3" fmla="*/ 684076 h 1368152"/>
                <a:gd name="connsiteX4" fmla="*/ 0 w 1368152"/>
                <a:gd name="connsiteY4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燕尾形 3"/>
            <p:cNvSpPr/>
            <p:nvPr/>
          </p:nvSpPr>
          <p:spPr>
            <a:xfrm rot="8100000" flipV="1">
              <a:off x="3466634" y="2932774"/>
              <a:ext cx="557363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684076 w 1368152"/>
                <a:gd name="connsiteY2" fmla="*/ 1368152 h 1368152"/>
                <a:gd name="connsiteX3" fmla="*/ 0 w 1368152"/>
                <a:gd name="connsiteY3" fmla="*/ 1368152 h 1368152"/>
                <a:gd name="connsiteX4" fmla="*/ 684076 w 1368152"/>
                <a:gd name="connsiteY4" fmla="*/ 684076 h 1368152"/>
                <a:gd name="connsiteX5" fmla="*/ 0 w 1368152"/>
                <a:gd name="connsiteY5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0 w 1368152"/>
                <a:gd name="connsiteY2" fmla="*/ 1368152 h 1368152"/>
                <a:gd name="connsiteX3" fmla="*/ 684076 w 1368152"/>
                <a:gd name="connsiteY3" fmla="*/ 684076 h 1368152"/>
                <a:gd name="connsiteX4" fmla="*/ 0 w 1368152"/>
                <a:gd name="connsiteY4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燕尾形 3"/>
            <p:cNvSpPr/>
            <p:nvPr/>
          </p:nvSpPr>
          <p:spPr>
            <a:xfrm rot="13500000" flipH="1" flipV="1">
              <a:off x="4813121" y="2932774"/>
              <a:ext cx="557363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684076 w 1368152"/>
                <a:gd name="connsiteY2" fmla="*/ 1368152 h 1368152"/>
                <a:gd name="connsiteX3" fmla="*/ 0 w 1368152"/>
                <a:gd name="connsiteY3" fmla="*/ 1368152 h 1368152"/>
                <a:gd name="connsiteX4" fmla="*/ 684076 w 1368152"/>
                <a:gd name="connsiteY4" fmla="*/ 684076 h 1368152"/>
                <a:gd name="connsiteX5" fmla="*/ 0 w 1368152"/>
                <a:gd name="connsiteY5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0 w 1368152"/>
                <a:gd name="connsiteY2" fmla="*/ 1368152 h 1368152"/>
                <a:gd name="connsiteX3" fmla="*/ 684076 w 1368152"/>
                <a:gd name="connsiteY3" fmla="*/ 684076 h 1368152"/>
                <a:gd name="connsiteX4" fmla="*/ 0 w 1368152"/>
                <a:gd name="connsiteY4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9" name="TextBox 25"/>
          <p:cNvSpPr txBox="1"/>
          <p:nvPr/>
        </p:nvSpPr>
        <p:spPr>
          <a:xfrm>
            <a:off x="5376863" y="3565525"/>
            <a:ext cx="1776412" cy="900113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0" name="矩形 39"/>
          <p:cNvSpPr/>
          <p:nvPr/>
        </p:nvSpPr>
        <p:spPr>
          <a:xfrm>
            <a:off x="4103688" y="2417763"/>
            <a:ext cx="8001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标题</a:t>
            </a:r>
          </a:p>
        </p:txBody>
      </p:sp>
      <p:sp>
        <p:nvSpPr>
          <p:cNvPr id="41" name="TextBox 25"/>
          <p:cNvSpPr txBox="1"/>
          <p:nvPr/>
        </p:nvSpPr>
        <p:spPr>
          <a:xfrm>
            <a:off x="5776913" y="2417763"/>
            <a:ext cx="1782762" cy="901700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2" name="TextBox 25"/>
          <p:cNvSpPr txBox="1"/>
          <p:nvPr/>
        </p:nvSpPr>
        <p:spPr>
          <a:xfrm>
            <a:off x="5519738" y="1138238"/>
            <a:ext cx="1690687" cy="900112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3" name="TextBox 25"/>
          <p:cNvSpPr txBox="1"/>
          <p:nvPr/>
        </p:nvSpPr>
        <p:spPr>
          <a:xfrm>
            <a:off x="3976688" y="560388"/>
            <a:ext cx="1346200" cy="660400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</a:t>
            </a:r>
          </a:p>
        </p:txBody>
      </p:sp>
      <p:sp>
        <p:nvSpPr>
          <p:cNvPr id="44" name="TextBox 25"/>
          <p:cNvSpPr txBox="1"/>
          <p:nvPr/>
        </p:nvSpPr>
        <p:spPr>
          <a:xfrm>
            <a:off x="1966913" y="881063"/>
            <a:ext cx="1708150" cy="900112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5" name="TextBox 25"/>
          <p:cNvSpPr txBox="1"/>
          <p:nvPr/>
        </p:nvSpPr>
        <p:spPr>
          <a:xfrm>
            <a:off x="1633538" y="2054225"/>
            <a:ext cx="1720850" cy="900113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6" name="TextBox 25"/>
          <p:cNvSpPr txBox="1"/>
          <p:nvPr/>
        </p:nvSpPr>
        <p:spPr>
          <a:xfrm>
            <a:off x="2039938" y="3448050"/>
            <a:ext cx="1841500" cy="900113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7" name="TextBox 25"/>
          <p:cNvSpPr txBox="1"/>
          <p:nvPr/>
        </p:nvSpPr>
        <p:spPr>
          <a:xfrm>
            <a:off x="3675063" y="3948113"/>
            <a:ext cx="1701800" cy="900112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您的内容打在这里，或者通过复制您的文本后，在此框中选择粘贴，并选择只保留文字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1"/>
          <p:cNvSpPr>
            <a:spLocks/>
          </p:cNvSpPr>
          <p:nvPr/>
        </p:nvSpPr>
        <p:spPr bwMode="auto">
          <a:xfrm>
            <a:off x="1192213" y="1039813"/>
            <a:ext cx="1793875" cy="1798637"/>
          </a:xfrm>
          <a:custGeom>
            <a:avLst/>
            <a:gdLst>
              <a:gd name="T0" fmla="*/ 1665296 w 1321"/>
              <a:gd name="T1" fmla="*/ 360928 h 1322"/>
              <a:gd name="T2" fmla="*/ 1665296 w 1321"/>
              <a:gd name="T3" fmla="*/ 1667948 h 1322"/>
              <a:gd name="T4" fmla="*/ 360354 w 1321"/>
              <a:gd name="T5" fmla="*/ 1667948 h 1322"/>
              <a:gd name="T6" fmla="*/ 360354 w 1321"/>
              <a:gd name="T7" fmla="*/ 360928 h 1322"/>
              <a:gd name="T8" fmla="*/ 1665296 w 1321"/>
              <a:gd name="T9" fmla="*/ 360928 h 13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1" h="1322">
                <a:moveTo>
                  <a:pt x="1086" y="235"/>
                </a:moveTo>
                <a:cubicBezTo>
                  <a:pt x="1321" y="470"/>
                  <a:pt x="1321" y="851"/>
                  <a:pt x="1086" y="1086"/>
                </a:cubicBezTo>
                <a:cubicBezTo>
                  <a:pt x="851" y="1322"/>
                  <a:pt x="470" y="1322"/>
                  <a:pt x="235" y="1086"/>
                </a:cubicBezTo>
                <a:cubicBezTo>
                  <a:pt x="0" y="851"/>
                  <a:pt x="0" y="470"/>
                  <a:pt x="235" y="235"/>
                </a:cubicBezTo>
                <a:cubicBezTo>
                  <a:pt x="470" y="0"/>
                  <a:pt x="851" y="0"/>
                  <a:pt x="1086" y="23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30226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Freeform 52"/>
          <p:cNvSpPr>
            <a:spLocks/>
          </p:cNvSpPr>
          <p:nvPr/>
        </p:nvSpPr>
        <p:spPr bwMode="auto">
          <a:xfrm>
            <a:off x="1585913" y="2471738"/>
            <a:ext cx="1795462" cy="1798637"/>
          </a:xfrm>
          <a:custGeom>
            <a:avLst/>
            <a:gdLst>
              <a:gd name="T0" fmla="*/ 1665296 w 1321"/>
              <a:gd name="T1" fmla="*/ 360919 h 1321"/>
              <a:gd name="T2" fmla="*/ 1665296 w 1321"/>
              <a:gd name="T3" fmla="*/ 1667906 h 1321"/>
              <a:gd name="T4" fmla="*/ 360354 w 1321"/>
              <a:gd name="T5" fmla="*/ 1667906 h 1321"/>
              <a:gd name="T6" fmla="*/ 360354 w 1321"/>
              <a:gd name="T7" fmla="*/ 360919 h 1321"/>
              <a:gd name="T8" fmla="*/ 1665296 w 1321"/>
              <a:gd name="T9" fmla="*/ 360919 h 1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1" h="1321">
                <a:moveTo>
                  <a:pt x="1086" y="235"/>
                </a:moveTo>
                <a:cubicBezTo>
                  <a:pt x="1321" y="470"/>
                  <a:pt x="1321" y="851"/>
                  <a:pt x="1086" y="1086"/>
                </a:cubicBezTo>
                <a:cubicBezTo>
                  <a:pt x="851" y="1321"/>
                  <a:pt x="470" y="1321"/>
                  <a:pt x="235" y="1086"/>
                </a:cubicBezTo>
                <a:cubicBezTo>
                  <a:pt x="0" y="851"/>
                  <a:pt x="0" y="470"/>
                  <a:pt x="235" y="235"/>
                </a:cubicBezTo>
                <a:cubicBezTo>
                  <a:pt x="470" y="0"/>
                  <a:pt x="851" y="0"/>
                  <a:pt x="1086" y="235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30226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Freeform 53"/>
          <p:cNvSpPr>
            <a:spLocks/>
          </p:cNvSpPr>
          <p:nvPr/>
        </p:nvSpPr>
        <p:spPr bwMode="auto">
          <a:xfrm>
            <a:off x="2625725" y="1428750"/>
            <a:ext cx="1795463" cy="1797050"/>
          </a:xfrm>
          <a:custGeom>
            <a:avLst/>
            <a:gdLst>
              <a:gd name="T0" fmla="*/ 1666873 w 1322"/>
              <a:gd name="T1" fmla="*/ 360919 h 1321"/>
              <a:gd name="T2" fmla="*/ 1666873 w 1322"/>
              <a:gd name="T3" fmla="*/ 1667906 h 1321"/>
              <a:gd name="T4" fmla="*/ 360364 w 1322"/>
              <a:gd name="T5" fmla="*/ 1667906 h 1321"/>
              <a:gd name="T6" fmla="*/ 360364 w 1322"/>
              <a:gd name="T7" fmla="*/ 360919 h 1321"/>
              <a:gd name="T8" fmla="*/ 1666873 w 1322"/>
              <a:gd name="T9" fmla="*/ 360919 h 1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2" h="1321">
                <a:moveTo>
                  <a:pt x="1087" y="235"/>
                </a:moveTo>
                <a:cubicBezTo>
                  <a:pt x="1322" y="470"/>
                  <a:pt x="1322" y="851"/>
                  <a:pt x="1087" y="1086"/>
                </a:cubicBezTo>
                <a:cubicBezTo>
                  <a:pt x="852" y="1321"/>
                  <a:pt x="471" y="1321"/>
                  <a:pt x="235" y="1086"/>
                </a:cubicBezTo>
                <a:cubicBezTo>
                  <a:pt x="0" y="851"/>
                  <a:pt x="0" y="470"/>
                  <a:pt x="235" y="235"/>
                </a:cubicBezTo>
                <a:cubicBezTo>
                  <a:pt x="471" y="0"/>
                  <a:pt x="852" y="0"/>
                  <a:pt x="1087" y="235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30226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3213100" y="1751013"/>
            <a:ext cx="7112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n"/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n"/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n"/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n"/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29%</a:t>
            </a:r>
          </a:p>
        </p:txBody>
      </p:sp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1708150" y="1376363"/>
            <a:ext cx="7112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n"/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n"/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n"/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n"/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54%</a:t>
            </a:r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2076450" y="2949575"/>
            <a:ext cx="711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n"/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n"/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n"/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n"/>
              <a:defRPr sz="1200">
                <a:solidFill>
                  <a:srgbClr val="5F5F5F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77%</a:t>
            </a:r>
          </a:p>
        </p:txBody>
      </p:sp>
      <p:sp>
        <p:nvSpPr>
          <p:cNvPr id="9" name="Rectangle 61"/>
          <p:cNvSpPr>
            <a:spLocks noChangeArrowheads="1"/>
          </p:cNvSpPr>
          <p:nvPr/>
        </p:nvSpPr>
        <p:spPr bwMode="auto">
          <a:xfrm>
            <a:off x="1995488" y="3400425"/>
            <a:ext cx="10318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单击添加文本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单击添加文本</a:t>
            </a:r>
          </a:p>
        </p:txBody>
      </p:sp>
      <p:sp>
        <p:nvSpPr>
          <p:cNvPr id="10" name="Rectangle 62"/>
          <p:cNvSpPr>
            <a:spLocks noChangeArrowheads="1"/>
          </p:cNvSpPr>
          <p:nvPr/>
        </p:nvSpPr>
        <p:spPr bwMode="auto">
          <a:xfrm>
            <a:off x="3017838" y="2211388"/>
            <a:ext cx="10318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单击添加文本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单击添加文本</a:t>
            </a:r>
          </a:p>
        </p:txBody>
      </p:sp>
      <p:sp>
        <p:nvSpPr>
          <p:cNvPr id="11" name="Rectangle 63"/>
          <p:cNvSpPr>
            <a:spLocks noChangeArrowheads="1"/>
          </p:cNvSpPr>
          <p:nvPr/>
        </p:nvSpPr>
        <p:spPr bwMode="auto">
          <a:xfrm>
            <a:off x="1481138" y="1817688"/>
            <a:ext cx="10318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单击添加文本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单击添加文本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870450" y="1031875"/>
            <a:ext cx="3562350" cy="879475"/>
            <a:chOff x="544923" y="2418093"/>
            <a:chExt cx="4750103" cy="1173228"/>
          </a:xfrm>
        </p:grpSpPr>
        <p:sp>
          <p:nvSpPr>
            <p:cNvPr id="13" name="矩形 12"/>
            <p:cNvSpPr/>
            <p:nvPr/>
          </p:nvSpPr>
          <p:spPr>
            <a:xfrm>
              <a:off x="544923" y="2786580"/>
              <a:ext cx="4750103" cy="8047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4" name="文本框 26"/>
            <p:cNvSpPr txBox="1"/>
            <p:nvPr/>
          </p:nvSpPr>
          <p:spPr>
            <a:xfrm>
              <a:off x="544923" y="2418093"/>
              <a:ext cx="1443659" cy="4108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添加标题一</a:t>
              </a: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870450" y="2162175"/>
            <a:ext cx="3562350" cy="881063"/>
            <a:chOff x="544923" y="2418093"/>
            <a:chExt cx="4750103" cy="1173228"/>
          </a:xfrm>
        </p:grpSpPr>
        <p:sp>
          <p:nvSpPr>
            <p:cNvPr id="16" name="矩形 15"/>
            <p:cNvSpPr/>
            <p:nvPr/>
          </p:nvSpPr>
          <p:spPr>
            <a:xfrm>
              <a:off x="544923" y="2788030"/>
              <a:ext cx="4750103" cy="803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7" name="文本框 30"/>
            <p:cNvSpPr txBox="1"/>
            <p:nvPr/>
          </p:nvSpPr>
          <p:spPr>
            <a:xfrm>
              <a:off x="544923" y="2418093"/>
              <a:ext cx="1443659" cy="4101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添加标题二</a:t>
              </a: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870450" y="3225800"/>
            <a:ext cx="3562350" cy="881063"/>
            <a:chOff x="544923" y="2418093"/>
            <a:chExt cx="4750103" cy="1173228"/>
          </a:xfrm>
        </p:grpSpPr>
        <p:sp>
          <p:nvSpPr>
            <p:cNvPr id="19" name="矩形 18"/>
            <p:cNvSpPr/>
            <p:nvPr/>
          </p:nvSpPr>
          <p:spPr>
            <a:xfrm>
              <a:off x="544923" y="2788030"/>
              <a:ext cx="4750103" cy="803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20" name="文本框 34"/>
            <p:cNvSpPr txBox="1"/>
            <p:nvPr/>
          </p:nvSpPr>
          <p:spPr>
            <a:xfrm>
              <a:off x="544923" y="2418093"/>
              <a:ext cx="1443659" cy="4101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添加标题三</a:t>
              </a:r>
            </a:p>
          </p:txBody>
        </p:sp>
      </p:grpSp>
      <p:pic>
        <p:nvPicPr>
          <p:cNvPr id="61454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论文总结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" dur="1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6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论文总结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1498600" y="1819275"/>
            <a:ext cx="1908175" cy="174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75313" y="1819275"/>
            <a:ext cx="1906587" cy="174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6050" y="3438525"/>
            <a:ext cx="1908175" cy="174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7863" y="3455988"/>
            <a:ext cx="1908175" cy="19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微软雅黑"/>
              <a:cs typeface="+mn-ea"/>
              <a:sym typeface="+mn-lt"/>
            </a:endParaRPr>
          </a:p>
        </p:txBody>
      </p:sp>
      <p:sp>
        <p:nvSpPr>
          <p:cNvPr id="8" name="文本框 16"/>
          <p:cNvSpPr txBox="1"/>
          <p:nvPr/>
        </p:nvSpPr>
        <p:spPr>
          <a:xfrm>
            <a:off x="1462088" y="1550988"/>
            <a:ext cx="908050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/>
                <a:cs typeface="+mn-ea"/>
                <a:sym typeface="+mn-lt"/>
              </a:rPr>
              <a:t>输入标题</a:t>
            </a:r>
          </a:p>
        </p:txBody>
      </p:sp>
      <p:sp>
        <p:nvSpPr>
          <p:cNvPr id="9" name="文本框 17"/>
          <p:cNvSpPr txBox="1"/>
          <p:nvPr/>
        </p:nvSpPr>
        <p:spPr>
          <a:xfrm>
            <a:off x="1452563" y="3151188"/>
            <a:ext cx="908050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/>
                <a:cs typeface="+mn-ea"/>
                <a:sym typeface="+mn-lt"/>
              </a:rPr>
              <a:t>输入标题</a:t>
            </a:r>
          </a:p>
        </p:txBody>
      </p:sp>
      <p:sp>
        <p:nvSpPr>
          <p:cNvPr id="10" name="文本框 18"/>
          <p:cNvSpPr txBox="1"/>
          <p:nvPr/>
        </p:nvSpPr>
        <p:spPr>
          <a:xfrm>
            <a:off x="6080125" y="1531938"/>
            <a:ext cx="909638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/>
                <a:cs typeface="+mn-ea"/>
                <a:sym typeface="+mn-lt"/>
              </a:rPr>
              <a:t>输入标题</a:t>
            </a:r>
          </a:p>
        </p:txBody>
      </p:sp>
      <p:sp>
        <p:nvSpPr>
          <p:cNvPr id="11" name="文本框 19"/>
          <p:cNvSpPr txBox="1"/>
          <p:nvPr/>
        </p:nvSpPr>
        <p:spPr>
          <a:xfrm>
            <a:off x="6118225" y="3151188"/>
            <a:ext cx="906463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/>
                <a:cs typeface="+mn-ea"/>
                <a:sym typeface="+mn-lt"/>
              </a:rPr>
              <a:t>输入标题</a:t>
            </a:r>
          </a:p>
        </p:txBody>
      </p:sp>
      <p:sp>
        <p:nvSpPr>
          <p:cNvPr id="12" name="文本框 20"/>
          <p:cNvSpPr txBox="1"/>
          <p:nvPr/>
        </p:nvSpPr>
        <p:spPr>
          <a:xfrm>
            <a:off x="3894138" y="2481263"/>
            <a:ext cx="1368425" cy="43815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1441450" y="1822450"/>
            <a:ext cx="1658938" cy="623888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/>
                <a:cs typeface="+mn-ea"/>
                <a:sym typeface="+mn-lt"/>
              </a:rPr>
              <a:t>单击添加主题描述文字单击添加主题描述</a:t>
            </a:r>
          </a:p>
        </p:txBody>
      </p:sp>
      <p:sp>
        <p:nvSpPr>
          <p:cNvPr id="14" name="矩形 13"/>
          <p:cNvSpPr/>
          <p:nvPr/>
        </p:nvSpPr>
        <p:spPr>
          <a:xfrm>
            <a:off x="1431925" y="3443288"/>
            <a:ext cx="1658938" cy="623887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/>
                <a:cs typeface="+mn-ea"/>
                <a:sym typeface="+mn-lt"/>
              </a:rPr>
              <a:t>单击添加主题描述文字单击添加主题描述</a:t>
            </a:r>
          </a:p>
        </p:txBody>
      </p:sp>
      <p:sp>
        <p:nvSpPr>
          <p:cNvPr id="15" name="矩形 14"/>
          <p:cNvSpPr/>
          <p:nvPr/>
        </p:nvSpPr>
        <p:spPr>
          <a:xfrm>
            <a:off x="6080125" y="1841500"/>
            <a:ext cx="1660525" cy="623888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/>
                <a:cs typeface="+mn-ea"/>
                <a:sym typeface="+mn-lt"/>
              </a:rPr>
              <a:t>单击添加主题描述文字单击添加主题描述</a:t>
            </a:r>
          </a:p>
        </p:txBody>
      </p:sp>
      <p:sp>
        <p:nvSpPr>
          <p:cNvPr id="16" name="矩形 15"/>
          <p:cNvSpPr/>
          <p:nvPr/>
        </p:nvSpPr>
        <p:spPr>
          <a:xfrm>
            <a:off x="6116638" y="3468688"/>
            <a:ext cx="1658937" cy="623887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/>
                <a:cs typeface="+mn-ea"/>
                <a:sym typeface="+mn-lt"/>
              </a:rPr>
              <a:t>单击添加主题描述文字单击添加主题描述</a:t>
            </a: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135313" y="1290638"/>
            <a:ext cx="2846387" cy="2827337"/>
            <a:chOff x="3134916" y="1290638"/>
            <a:chExt cx="2846874" cy="2826544"/>
          </a:xfrm>
        </p:grpSpPr>
        <p:sp>
          <p:nvSpPr>
            <p:cNvPr id="18" name="箭头1"/>
            <p:cNvSpPr>
              <a:spLocks noChangeAspect="1"/>
            </p:cNvSpPr>
            <p:nvPr/>
          </p:nvSpPr>
          <p:spPr bwMode="auto">
            <a:xfrm>
              <a:off x="4571849" y="1290638"/>
              <a:ext cx="1390888" cy="160133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10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9" name="箭头4"/>
            <p:cNvSpPr>
              <a:spLocks noChangeAspect="1"/>
            </p:cNvSpPr>
            <p:nvPr/>
          </p:nvSpPr>
          <p:spPr bwMode="auto">
            <a:xfrm>
              <a:off x="3134916" y="1292225"/>
              <a:ext cx="1578245" cy="1460090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10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0" name="箭头3"/>
            <p:cNvSpPr>
              <a:spLocks noChangeAspect="1"/>
            </p:cNvSpPr>
            <p:nvPr/>
          </p:nvSpPr>
          <p:spPr bwMode="auto">
            <a:xfrm>
              <a:off x="3139679" y="2611068"/>
              <a:ext cx="1430583" cy="1506114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10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1" name="箭头2"/>
            <p:cNvSpPr>
              <a:spLocks noChangeAspect="1"/>
            </p:cNvSpPr>
            <p:nvPr/>
          </p:nvSpPr>
          <p:spPr bwMode="auto">
            <a:xfrm>
              <a:off x="4432125" y="2752315"/>
              <a:ext cx="1527436" cy="1361693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10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2" name="文本框 16"/>
            <p:cNvSpPr txBox="1"/>
            <p:nvPr/>
          </p:nvSpPr>
          <p:spPr>
            <a:xfrm>
              <a:off x="4584551" y="3552191"/>
              <a:ext cx="600178" cy="438027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3" name="文本框 16"/>
            <p:cNvSpPr txBox="1"/>
            <p:nvPr/>
          </p:nvSpPr>
          <p:spPr>
            <a:xfrm>
              <a:off x="3292105" y="2772947"/>
              <a:ext cx="600178" cy="438027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4" name="文本框 16"/>
            <p:cNvSpPr txBox="1"/>
            <p:nvPr/>
          </p:nvSpPr>
          <p:spPr>
            <a:xfrm>
              <a:off x="4112983" y="1422363"/>
              <a:ext cx="600178" cy="439615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7" name="文本框 16"/>
            <p:cNvSpPr txBox="1"/>
            <p:nvPr/>
          </p:nvSpPr>
          <p:spPr>
            <a:xfrm>
              <a:off x="5381612" y="2266676"/>
              <a:ext cx="600178" cy="439615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致谢</a:t>
            </a:r>
          </a:p>
        </p:txBody>
      </p:sp>
      <p:sp>
        <p:nvSpPr>
          <p:cNvPr id="4" name="矩形 3"/>
          <p:cNvSpPr/>
          <p:nvPr/>
        </p:nvSpPr>
        <p:spPr>
          <a:xfrm>
            <a:off x="2735263" y="866775"/>
            <a:ext cx="3957637" cy="1027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THANKS!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913" y="1884363"/>
            <a:ext cx="6435725" cy="20304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+mn-ea"/>
                <a:ea typeface="+mn-ea"/>
              </a:rPr>
              <a:t>         大学生活即将结束，在此，我要感谢所有教导我的老师和陪伴我一齐成长的同学，他们在我的大学生涯给予了很大的帮助。本论文能够顺利完成，要特别感谢我的导师</a:t>
            </a:r>
            <a:r>
              <a:rPr lang="en-US" altLang="zh-CN" sz="1400" kern="0" dirty="0">
                <a:solidFill>
                  <a:schemeClr val="bg1"/>
                </a:solidFill>
                <a:latin typeface="+mn-ea"/>
                <a:ea typeface="+mn-ea"/>
              </a:rPr>
              <a:t>XXX</a:t>
            </a:r>
            <a:r>
              <a:rPr lang="zh-CN" altLang="en-US" sz="1400" kern="0" dirty="0">
                <a:solidFill>
                  <a:schemeClr val="bg1"/>
                </a:solidFill>
                <a:latin typeface="+mn-ea"/>
                <a:ea typeface="+mn-ea"/>
              </a:rPr>
              <a:t>老师，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XXX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老师对该论文从选题，构思到最后定稿的各个环节给予细心指引与教导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使我得以最终完成毕业论文设计！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       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最后，我要向百忙之中抽时间对本文进行审阅，评议和参与本人论文答辩的各位老师表示感谢！</a:t>
            </a:r>
            <a:endParaRPr lang="zh-CN" altLang="en-US" sz="1400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225" y="3976688"/>
            <a:ext cx="3048000" cy="5540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恳请各位老师批评指正！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8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64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906463"/>
            <a:ext cx="5048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776288"/>
            <a:ext cx="377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27025"/>
            <a:ext cx="68421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79400"/>
            <a:ext cx="1087438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8" y="3857625"/>
            <a:ext cx="12636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 noChangeAspect="1"/>
          </p:cNvGrpSpPr>
          <p:nvPr/>
        </p:nvGrpSpPr>
        <p:grpSpPr bwMode="auto">
          <a:xfrm>
            <a:off x="2146300" y="1565275"/>
            <a:ext cx="809625" cy="706438"/>
            <a:chOff x="2202212" y="1702183"/>
            <a:chExt cx="661189" cy="577688"/>
          </a:xfrm>
        </p:grpSpPr>
        <p:grpSp>
          <p:nvGrpSpPr>
            <p:cNvPr id="67624" name="组合 49"/>
            <p:cNvGrpSpPr>
              <a:grpSpLocks/>
            </p:cNvGrpSpPr>
            <p:nvPr/>
          </p:nvGrpSpPr>
          <p:grpSpPr bwMode="auto">
            <a:xfrm>
              <a:off x="2257678" y="1707420"/>
              <a:ext cx="550258" cy="550258"/>
              <a:chOff x="3827533" y="704007"/>
              <a:chExt cx="550258" cy="55025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827815" y="703963"/>
                <a:ext cx="549695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cxnSp>
            <p:nvCxnSpPr>
              <p:cNvPr id="47" name="直接连接符 46"/>
              <p:cNvCxnSpPr>
                <a:stCxn id="29" idx="1"/>
                <a:endCxn id="29" idx="3"/>
              </p:cNvCxnSpPr>
              <p:nvPr/>
            </p:nvCxnSpPr>
            <p:spPr>
              <a:xfrm>
                <a:off x="3827815" y="979176"/>
                <a:ext cx="54969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29" idx="0"/>
                <a:endCxn id="29" idx="2"/>
              </p:cNvCxnSpPr>
              <p:nvPr/>
            </p:nvCxnSpPr>
            <p:spPr>
              <a:xfrm>
                <a:off x="4102662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625" name="文本框 1"/>
            <p:cNvSpPr txBox="1">
              <a:spLocks noChangeArrowheads="1"/>
            </p:cNvSpPr>
            <p:nvPr/>
          </p:nvSpPr>
          <p:spPr bwMode="auto">
            <a:xfrm>
              <a:off x="2202212" y="1702183"/>
              <a:ext cx="661189" cy="5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</a:rPr>
                <a:t>我</a:t>
              </a:r>
            </a:p>
          </p:txBody>
        </p:sp>
      </p:grpSp>
      <p:grpSp>
        <p:nvGrpSpPr>
          <p:cNvPr id="4" name="组合 3"/>
          <p:cNvGrpSpPr>
            <a:grpSpLocks noChangeAspect="1"/>
          </p:cNvGrpSpPr>
          <p:nvPr/>
        </p:nvGrpSpPr>
        <p:grpSpPr bwMode="auto">
          <a:xfrm>
            <a:off x="2997200" y="1565275"/>
            <a:ext cx="811213" cy="706438"/>
            <a:chOff x="3054233" y="1702183"/>
            <a:chExt cx="661189" cy="577688"/>
          </a:xfrm>
        </p:grpSpPr>
        <p:grpSp>
          <p:nvGrpSpPr>
            <p:cNvPr id="67619" name="组合 13"/>
            <p:cNvGrpSpPr>
              <a:grpSpLocks/>
            </p:cNvGrpSpPr>
            <p:nvPr/>
          </p:nvGrpSpPr>
          <p:grpSpPr bwMode="auto">
            <a:xfrm>
              <a:off x="3083065" y="1707420"/>
              <a:ext cx="550258" cy="550258"/>
              <a:chOff x="3827533" y="704007"/>
              <a:chExt cx="550258" cy="55025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827167" y="703963"/>
                <a:ext cx="551206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cxnSp>
            <p:nvCxnSpPr>
              <p:cNvPr id="16" name="直接连接符 15"/>
              <p:cNvCxnSpPr>
                <a:stCxn id="15" idx="1"/>
                <a:endCxn id="15" idx="3"/>
              </p:cNvCxnSpPr>
              <p:nvPr/>
            </p:nvCxnSpPr>
            <p:spPr>
              <a:xfrm>
                <a:off x="3827167" y="979176"/>
                <a:ext cx="55120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5" idx="0"/>
                <a:endCxn id="15" idx="2"/>
              </p:cNvCxnSpPr>
              <p:nvPr/>
            </p:nvCxnSpPr>
            <p:spPr>
              <a:xfrm>
                <a:off x="4102770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620" name="文本框 41"/>
            <p:cNvSpPr txBox="1">
              <a:spLocks noChangeArrowheads="1"/>
            </p:cNvSpPr>
            <p:nvPr/>
          </p:nvSpPr>
          <p:spPr bwMode="auto">
            <a:xfrm>
              <a:off x="3054233" y="1702183"/>
              <a:ext cx="661189" cy="5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</a:rPr>
                <a:t>的</a:t>
              </a:r>
            </a:p>
          </p:txBody>
        </p:sp>
      </p:grpSp>
      <p:grpSp>
        <p:nvGrpSpPr>
          <p:cNvPr id="5" name="组合 4"/>
          <p:cNvGrpSpPr>
            <a:grpSpLocks noChangeAspect="1"/>
          </p:cNvGrpSpPr>
          <p:nvPr/>
        </p:nvGrpSpPr>
        <p:grpSpPr bwMode="auto">
          <a:xfrm>
            <a:off x="3833813" y="1565275"/>
            <a:ext cx="809625" cy="706438"/>
            <a:chOff x="3890374" y="1702183"/>
            <a:chExt cx="661189" cy="577688"/>
          </a:xfrm>
        </p:grpSpPr>
        <p:grpSp>
          <p:nvGrpSpPr>
            <p:cNvPr id="67614" name="组合 18"/>
            <p:cNvGrpSpPr>
              <a:grpSpLocks/>
            </p:cNvGrpSpPr>
            <p:nvPr/>
          </p:nvGrpSpPr>
          <p:grpSpPr bwMode="auto">
            <a:xfrm>
              <a:off x="3908452" y="1707420"/>
              <a:ext cx="550258" cy="550258"/>
              <a:chOff x="3827533" y="704007"/>
              <a:chExt cx="550258" cy="55025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827606" y="703963"/>
                <a:ext cx="549695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cxnSp>
            <p:nvCxnSpPr>
              <p:cNvPr id="22" name="直接连接符 21"/>
              <p:cNvCxnSpPr>
                <a:stCxn id="20" idx="1"/>
                <a:endCxn id="20" idx="3"/>
              </p:cNvCxnSpPr>
              <p:nvPr/>
            </p:nvCxnSpPr>
            <p:spPr>
              <a:xfrm>
                <a:off x="3827606" y="979176"/>
                <a:ext cx="54969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0" idx="0"/>
                <a:endCxn id="20" idx="2"/>
              </p:cNvCxnSpPr>
              <p:nvPr/>
            </p:nvCxnSpPr>
            <p:spPr>
              <a:xfrm>
                <a:off x="4102453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615" name="文本框 42"/>
            <p:cNvSpPr txBox="1">
              <a:spLocks noChangeArrowheads="1"/>
            </p:cNvSpPr>
            <p:nvPr/>
          </p:nvSpPr>
          <p:spPr bwMode="auto">
            <a:xfrm>
              <a:off x="3890374" y="1702183"/>
              <a:ext cx="661189" cy="5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</a:rPr>
                <a:t>论</a:t>
              </a: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 bwMode="auto">
          <a:xfrm>
            <a:off x="4648200" y="1565275"/>
            <a:ext cx="809625" cy="706438"/>
            <a:chOff x="4705007" y="1702183"/>
            <a:chExt cx="661189" cy="577688"/>
          </a:xfrm>
        </p:grpSpPr>
        <p:grpSp>
          <p:nvGrpSpPr>
            <p:cNvPr id="67609" name="组合 23"/>
            <p:cNvGrpSpPr>
              <a:grpSpLocks/>
            </p:cNvGrpSpPr>
            <p:nvPr/>
          </p:nvGrpSpPr>
          <p:grpSpPr bwMode="auto">
            <a:xfrm>
              <a:off x="4733839" y="1707420"/>
              <a:ext cx="550258" cy="550258"/>
              <a:chOff x="3827533" y="704007"/>
              <a:chExt cx="550258" cy="55025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cxnSp>
            <p:nvCxnSpPr>
              <p:cNvPr id="32" name="直接连接符 31"/>
              <p:cNvCxnSpPr>
                <a:stCxn id="26" idx="1"/>
                <a:endCxn id="26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6" idx="0"/>
                <a:endCxn id="26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610" name="文本框 43"/>
            <p:cNvSpPr txBox="1">
              <a:spLocks noChangeArrowheads="1"/>
            </p:cNvSpPr>
            <p:nvPr/>
          </p:nvSpPr>
          <p:spPr bwMode="auto">
            <a:xfrm>
              <a:off x="4705007" y="1702183"/>
              <a:ext cx="661189" cy="5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</a:rPr>
                <a:t>文</a:t>
              </a:r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 bwMode="auto">
          <a:xfrm>
            <a:off x="5473700" y="1565275"/>
            <a:ext cx="809625" cy="706438"/>
            <a:chOff x="5530394" y="1702183"/>
            <a:chExt cx="661189" cy="577688"/>
          </a:xfrm>
        </p:grpSpPr>
        <p:grpSp>
          <p:nvGrpSpPr>
            <p:cNvPr id="67604" name="组合 33"/>
            <p:cNvGrpSpPr>
              <a:grpSpLocks/>
            </p:cNvGrpSpPr>
            <p:nvPr/>
          </p:nvGrpSpPr>
          <p:grpSpPr bwMode="auto">
            <a:xfrm>
              <a:off x="5559226" y="1707420"/>
              <a:ext cx="550258" cy="550258"/>
              <a:chOff x="3827533" y="704007"/>
              <a:chExt cx="550258" cy="55025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cxnSp>
            <p:nvCxnSpPr>
              <p:cNvPr id="36" name="直接连接符 35"/>
              <p:cNvCxnSpPr>
                <a:stCxn id="35" idx="1"/>
                <a:endCxn id="35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5" idx="0"/>
                <a:endCxn id="35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605" name="文本框 44"/>
            <p:cNvSpPr txBox="1">
              <a:spLocks noChangeArrowheads="1"/>
            </p:cNvSpPr>
            <p:nvPr/>
          </p:nvSpPr>
          <p:spPr bwMode="auto">
            <a:xfrm>
              <a:off x="5530394" y="1702183"/>
              <a:ext cx="661189" cy="5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</a:rPr>
                <a:t>答</a:t>
              </a:r>
            </a:p>
          </p:txBody>
        </p:sp>
      </p:grpSp>
      <p:grpSp>
        <p:nvGrpSpPr>
          <p:cNvPr id="8" name="组合 7"/>
          <p:cNvGrpSpPr>
            <a:grpSpLocks noChangeAspect="1"/>
          </p:cNvGrpSpPr>
          <p:nvPr/>
        </p:nvGrpSpPr>
        <p:grpSpPr bwMode="auto">
          <a:xfrm>
            <a:off x="6272213" y="1565275"/>
            <a:ext cx="811212" cy="706438"/>
            <a:chOff x="6329147" y="1702183"/>
            <a:chExt cx="661189" cy="577688"/>
          </a:xfrm>
        </p:grpSpPr>
        <p:grpSp>
          <p:nvGrpSpPr>
            <p:cNvPr id="67599" name="组合 37"/>
            <p:cNvGrpSpPr>
              <a:grpSpLocks/>
            </p:cNvGrpSpPr>
            <p:nvPr/>
          </p:nvGrpSpPr>
          <p:grpSpPr bwMode="auto">
            <a:xfrm>
              <a:off x="6384613" y="1707420"/>
              <a:ext cx="550258" cy="550258"/>
              <a:chOff x="3827533" y="704007"/>
              <a:chExt cx="550258" cy="55025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827705" y="703963"/>
                <a:ext cx="549913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cxnSp>
            <p:nvCxnSpPr>
              <p:cNvPr id="40" name="直接连接符 39"/>
              <p:cNvCxnSpPr>
                <a:stCxn id="39" idx="1"/>
                <a:endCxn id="39" idx="3"/>
              </p:cNvCxnSpPr>
              <p:nvPr/>
            </p:nvCxnSpPr>
            <p:spPr>
              <a:xfrm>
                <a:off x="3827705" y="979176"/>
                <a:ext cx="5499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9" idx="0"/>
                <a:endCxn id="39" idx="2"/>
              </p:cNvCxnSpPr>
              <p:nvPr/>
            </p:nvCxnSpPr>
            <p:spPr>
              <a:xfrm>
                <a:off x="4103309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600" name="文本框 45"/>
            <p:cNvSpPr txBox="1">
              <a:spLocks noChangeArrowheads="1"/>
            </p:cNvSpPr>
            <p:nvPr/>
          </p:nvSpPr>
          <p:spPr bwMode="auto">
            <a:xfrm>
              <a:off x="6329147" y="1702183"/>
              <a:ext cx="661189" cy="5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</a:rPr>
                <a:t>辩</a:t>
              </a:r>
            </a:p>
          </p:txBody>
        </p:sp>
      </p:grpSp>
      <p:cxnSp>
        <p:nvCxnSpPr>
          <p:cNvPr id="48" name="直接连接符 47"/>
          <p:cNvCxnSpPr/>
          <p:nvPr/>
        </p:nvCxnSpPr>
        <p:spPr>
          <a:xfrm flipV="1">
            <a:off x="1951038" y="2403475"/>
            <a:ext cx="538797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2541588" y="2549525"/>
            <a:ext cx="39163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bg1"/>
                </a:solidFill>
              </a:rPr>
              <a:t>感谢聆听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975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1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20489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3235325" y="1957388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4448175" y="2032000"/>
            <a:ext cx="1460500" cy="1038225"/>
            <a:chOff x="4447677" y="2019402"/>
            <a:chExt cx="1461654" cy="1038453"/>
          </a:xfrm>
        </p:grpSpPr>
        <p:sp>
          <p:nvSpPr>
            <p:cNvPr id="20485" name="文本框 37"/>
            <p:cNvSpPr txBox="1">
              <a:spLocks noChangeArrowheads="1"/>
            </p:cNvSpPr>
            <p:nvPr/>
          </p:nvSpPr>
          <p:spPr bwMode="auto">
            <a:xfrm>
              <a:off x="4447677" y="2226858"/>
              <a:ext cx="146165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800" dirty="0">
                  <a:solidFill>
                    <a:schemeClr val="bg1"/>
                  </a:solidFill>
                </a:rPr>
                <a:t>绪论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535059" y="2019402"/>
              <a:ext cx="1286891" cy="3080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ea"/>
                  <a:ea typeface="+mn-ea"/>
                </a:rPr>
                <a:t>PART ONE</a:t>
              </a:r>
              <a:endParaRPr lang="zh-CN" altLang="en-US" sz="1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选题背景及意义</a:t>
            </a: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3351213" y="2749550"/>
            <a:ext cx="1958975" cy="1871663"/>
            <a:chOff x="3065829" y="2668267"/>
            <a:chExt cx="1872107" cy="1761728"/>
          </a:xfrm>
        </p:grpSpPr>
        <p:sp>
          <p:nvSpPr>
            <p:cNvPr id="28" name="椭圆 27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22552" name="组合 46"/>
            <p:cNvGrpSpPr>
              <a:grpSpLocks/>
            </p:cNvGrpSpPr>
            <p:nvPr/>
          </p:nvGrpSpPr>
          <p:grpSpPr bwMode="auto">
            <a:xfrm>
              <a:off x="3269294" y="2943617"/>
              <a:ext cx="1465544" cy="1202498"/>
              <a:chOff x="3269294" y="2943617"/>
              <a:chExt cx="1465544" cy="1202498"/>
            </a:xfrm>
          </p:grpSpPr>
          <p:sp>
            <p:nvSpPr>
              <p:cNvPr id="48" name="任意多边形 47"/>
              <p:cNvSpPr/>
              <p:nvPr/>
            </p:nvSpPr>
            <p:spPr>
              <a:xfrm>
                <a:off x="4281029" y="2955164"/>
                <a:ext cx="153228" cy="213679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flipV="1">
                <a:off x="4475219" y="3525970"/>
                <a:ext cx="259425" cy="43334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3595298" y="2943210"/>
                <a:ext cx="142608" cy="213679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3269121" y="3557350"/>
                <a:ext cx="247288" cy="43333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3581645" y="3936891"/>
                <a:ext cx="156261" cy="209196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4267376" y="3936891"/>
                <a:ext cx="141090" cy="209196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865188" y="1114425"/>
            <a:ext cx="7494587" cy="1674813"/>
            <a:chOff x="2954339" y="1349947"/>
            <a:chExt cx="7162269" cy="1576155"/>
          </a:xfrm>
        </p:grpSpPr>
        <p:sp>
          <p:nvSpPr>
            <p:cNvPr id="55" name="矩形 54"/>
            <p:cNvSpPr>
              <a:spLocks noChangeArrowheads="1"/>
            </p:cNvSpPr>
            <p:nvPr/>
          </p:nvSpPr>
          <p:spPr bwMode="auto">
            <a:xfrm>
              <a:off x="2954339" y="1695058"/>
              <a:ext cx="7162269" cy="12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963442" y="1349947"/>
              <a:ext cx="960329" cy="318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+mn-ea"/>
                  <a:ea typeface="+mn-ea"/>
                </a:rPr>
                <a:t>选题背景</a:t>
              </a:r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3833813" y="3189288"/>
            <a:ext cx="979487" cy="993775"/>
            <a:chOff x="3254772" y="2872916"/>
            <a:chExt cx="936104" cy="936104"/>
          </a:xfrm>
        </p:grpSpPr>
        <p:sp>
          <p:nvSpPr>
            <p:cNvPr id="58" name="椭圆 5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470213" y="3186944"/>
              <a:ext cx="605357" cy="3050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dirty="0">
                  <a:solidFill>
                    <a:schemeClr val="bg1"/>
                  </a:solidFill>
                  <a:latin typeface="+mn-ea"/>
                  <a:ea typeface="+mn-ea"/>
                </a:rPr>
                <a:t>标题</a:t>
              </a:r>
              <a:r>
                <a:rPr lang="en-US" altLang="zh-CN" sz="1500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5516563" y="3176588"/>
            <a:ext cx="2078037" cy="1171575"/>
            <a:chOff x="789157" y="3505487"/>
            <a:chExt cx="1985951" cy="1103500"/>
          </a:xfrm>
        </p:grpSpPr>
        <p:sp>
          <p:nvSpPr>
            <p:cNvPr id="61" name="TextBox 23"/>
            <p:cNvSpPr txBox="1"/>
            <p:nvPr/>
          </p:nvSpPr>
          <p:spPr>
            <a:xfrm>
              <a:off x="789157" y="3505487"/>
              <a:ext cx="837468" cy="282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811914" y="3800052"/>
              <a:ext cx="1963194" cy="80893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ts val="2103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您的内容打在这里，或者通过复制您的文本后，在此框中选择粘贴，并选择只保留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992188" y="3186113"/>
            <a:ext cx="2054225" cy="1162050"/>
            <a:chOff x="812496" y="3514973"/>
            <a:chExt cx="1962612" cy="1094013"/>
          </a:xfrm>
        </p:grpSpPr>
        <p:sp>
          <p:nvSpPr>
            <p:cNvPr id="64" name="TextBox 26"/>
            <p:cNvSpPr txBox="1"/>
            <p:nvPr/>
          </p:nvSpPr>
          <p:spPr>
            <a:xfrm>
              <a:off x="864064" y="3514973"/>
              <a:ext cx="838736" cy="2824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812496" y="3800432"/>
              <a:ext cx="1962612" cy="80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ts val="2103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您的内容打在这里，或者通过复制您的文本后，在此框中选择粘贴，并选择只保留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821738" y="246063"/>
            <a:ext cx="322262" cy="292100"/>
          </a:xfrm>
        </p:spPr>
        <p:txBody>
          <a:bodyPr/>
          <a:lstStyle/>
          <a:p>
            <a:pPr>
              <a:defRPr/>
            </a:pPr>
            <a:fld id="{0E94DB9D-B521-42AF-8E16-BC1CF0A48C10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246438" y="1025525"/>
            <a:ext cx="4060825" cy="728663"/>
            <a:chOff x="2979323" y="1026214"/>
            <a:chExt cx="4060212" cy="728676"/>
          </a:xfrm>
        </p:grpSpPr>
        <p:sp>
          <p:nvSpPr>
            <p:cNvPr id="29" name="TextBox 28"/>
            <p:cNvSpPr txBox="1"/>
            <p:nvPr/>
          </p:nvSpPr>
          <p:spPr>
            <a:xfrm>
              <a:off x="2979323" y="1026214"/>
              <a:ext cx="1514246" cy="307980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  <a:endParaRPr lang="en-AU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85672" y="1246881"/>
              <a:ext cx="4053863" cy="508009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华康少女文字W5(P)" pitchFamily="82" charset="-122"/>
                </a:rPr>
                <a:t>您的内容打在这里，或者通过复制您的文本后，在此框中选择粘贴，并选择只保留文字。您的内容打在这里，或者通过复制您的文本后</a:t>
              </a:r>
              <a:endParaRPr lang="id-ID" altLang="zh-CN" sz="900">
                <a:solidFill>
                  <a:schemeClr val="bg1"/>
                </a:solidFill>
                <a:latin typeface="华康少女文字W5(P)" pitchFamily="82" charset="-122"/>
                <a:ea typeface="Open Sans Light"/>
                <a:cs typeface="Open Sans Light"/>
              </a:endParaRP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925638" y="1093788"/>
            <a:ext cx="1138237" cy="593725"/>
            <a:chOff x="1726132" y="1094478"/>
            <a:chExt cx="1138715" cy="593540"/>
          </a:xfrm>
        </p:grpSpPr>
        <p:sp>
          <p:nvSpPr>
            <p:cNvPr id="37" name="Chevron 36"/>
            <p:cNvSpPr/>
            <p:nvPr/>
          </p:nvSpPr>
          <p:spPr>
            <a:xfrm>
              <a:off x="1726132" y="1094478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2100" dirty="0">
                  <a:solidFill>
                    <a:schemeClr val="bg1"/>
                  </a:solidFill>
                  <a:latin typeface="+mn-ea"/>
                </a:rPr>
                <a:t></a:t>
              </a:r>
              <a:endParaRPr lang="en-US" sz="2100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2460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1" y="1220182"/>
              <a:ext cx="442310" cy="35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925638" y="2784475"/>
            <a:ext cx="1138237" cy="593725"/>
            <a:chOff x="1726132" y="2785177"/>
            <a:chExt cx="1138715" cy="593540"/>
          </a:xfrm>
        </p:grpSpPr>
        <p:sp>
          <p:nvSpPr>
            <p:cNvPr id="39" name="Chevron 38"/>
            <p:cNvSpPr/>
            <p:nvPr/>
          </p:nvSpPr>
          <p:spPr>
            <a:xfrm>
              <a:off x="1726132" y="2785177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2100" dirty="0">
                  <a:solidFill>
                    <a:schemeClr val="bg1"/>
                  </a:solidFill>
                  <a:latin typeface="+mn-ea"/>
                </a:rPr>
                <a:t></a:t>
              </a:r>
              <a:endParaRPr lang="en-US" sz="2100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24600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1" y="2908577"/>
              <a:ext cx="549575" cy="346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925638" y="1936750"/>
            <a:ext cx="1138237" cy="593725"/>
            <a:chOff x="1726132" y="1936732"/>
            <a:chExt cx="1138715" cy="593540"/>
          </a:xfrm>
        </p:grpSpPr>
        <p:sp>
          <p:nvSpPr>
            <p:cNvPr id="38" name="Chevron 37"/>
            <p:cNvSpPr/>
            <p:nvPr/>
          </p:nvSpPr>
          <p:spPr>
            <a:xfrm>
              <a:off x="1726132" y="1936732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2100" dirty="0">
                  <a:solidFill>
                    <a:schemeClr val="bg1"/>
                  </a:solidFill>
                  <a:latin typeface="+mn-ea"/>
                </a:rPr>
                <a:t></a:t>
              </a:r>
              <a:endParaRPr lang="en-US" sz="2100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24598" name="图片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861" y="2032176"/>
              <a:ext cx="379256" cy="402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925638" y="3622675"/>
            <a:ext cx="1138237" cy="593725"/>
            <a:chOff x="1726132" y="3623065"/>
            <a:chExt cx="1138715" cy="593540"/>
          </a:xfrm>
        </p:grpSpPr>
        <p:sp>
          <p:nvSpPr>
            <p:cNvPr id="40" name="Chevron 39"/>
            <p:cNvSpPr/>
            <p:nvPr/>
          </p:nvSpPr>
          <p:spPr>
            <a:xfrm>
              <a:off x="1726132" y="3623065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2100" dirty="0">
                  <a:solidFill>
                    <a:schemeClr val="bg1"/>
                  </a:solidFill>
                  <a:latin typeface="+mn-ea"/>
                </a:rPr>
                <a:t></a:t>
              </a:r>
              <a:endParaRPr lang="en-US" sz="2100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24596" name="图片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1" y="3661291"/>
              <a:ext cx="409363" cy="53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252788" y="1868488"/>
            <a:ext cx="4060825" cy="728662"/>
            <a:chOff x="2979323" y="1026214"/>
            <a:chExt cx="4060212" cy="728676"/>
          </a:xfrm>
        </p:grpSpPr>
        <p:sp>
          <p:nvSpPr>
            <p:cNvPr id="25" name="TextBox 28"/>
            <p:cNvSpPr txBox="1"/>
            <p:nvPr/>
          </p:nvSpPr>
          <p:spPr>
            <a:xfrm>
              <a:off x="2979323" y="1026214"/>
              <a:ext cx="1514246" cy="307981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  <a:endParaRPr lang="en-AU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6" name="TextBox 29"/>
            <p:cNvSpPr txBox="1"/>
            <p:nvPr/>
          </p:nvSpPr>
          <p:spPr>
            <a:xfrm>
              <a:off x="2985672" y="1246880"/>
              <a:ext cx="4053863" cy="508010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华康少女文字W5(P)" pitchFamily="82" charset="-122"/>
                </a:rPr>
                <a:t>您的内容打在这里，或者通过复制您的文本后，在此框中选择粘贴，并选择只保留文字。您的内容打在这里，或者通过复制您的文本后</a:t>
              </a:r>
              <a:endParaRPr lang="id-ID" altLang="zh-CN" sz="900">
                <a:solidFill>
                  <a:schemeClr val="bg1"/>
                </a:solidFill>
                <a:latin typeface="华康少女文字W5(P)" pitchFamily="82" charset="-122"/>
                <a:ea typeface="Open Sans Light"/>
                <a:cs typeface="Open Sans Light"/>
              </a:endParaRP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3249613" y="2717800"/>
            <a:ext cx="4060825" cy="728663"/>
            <a:chOff x="2979323" y="1026214"/>
            <a:chExt cx="4060212" cy="728676"/>
          </a:xfrm>
        </p:grpSpPr>
        <p:sp>
          <p:nvSpPr>
            <p:cNvPr id="28" name="TextBox 28"/>
            <p:cNvSpPr txBox="1"/>
            <p:nvPr/>
          </p:nvSpPr>
          <p:spPr>
            <a:xfrm>
              <a:off x="2979323" y="1026214"/>
              <a:ext cx="1514246" cy="307980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  <a:endParaRPr lang="en-AU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TextBox 29"/>
            <p:cNvSpPr txBox="1"/>
            <p:nvPr/>
          </p:nvSpPr>
          <p:spPr>
            <a:xfrm>
              <a:off x="2985672" y="1246881"/>
              <a:ext cx="4053863" cy="508009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华康少女文字W5(P)" pitchFamily="82" charset="-122"/>
                </a:rPr>
                <a:t>您的内容打在这里，或者通过复制您的文本后，在此框中选择粘贴，并选择只保留文字。您的内容打在这里，或者通过复制您的文本后</a:t>
              </a:r>
              <a:endParaRPr lang="id-ID" altLang="zh-CN" sz="900">
                <a:solidFill>
                  <a:schemeClr val="bg1"/>
                </a:solidFill>
                <a:latin typeface="华康少女文字W5(P)" pitchFamily="82" charset="-122"/>
                <a:ea typeface="Open Sans Light"/>
                <a:cs typeface="Open Sans Light"/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3259138" y="3556000"/>
            <a:ext cx="4060825" cy="728663"/>
            <a:chOff x="2979323" y="1026214"/>
            <a:chExt cx="4060212" cy="728676"/>
          </a:xfrm>
        </p:grpSpPr>
        <p:sp>
          <p:nvSpPr>
            <p:cNvPr id="43" name="TextBox 28"/>
            <p:cNvSpPr txBox="1"/>
            <p:nvPr/>
          </p:nvSpPr>
          <p:spPr>
            <a:xfrm>
              <a:off x="2979323" y="1026214"/>
              <a:ext cx="1514246" cy="307980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  <a:endParaRPr lang="en-AU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TextBox 29"/>
            <p:cNvSpPr txBox="1"/>
            <p:nvPr/>
          </p:nvSpPr>
          <p:spPr>
            <a:xfrm>
              <a:off x="2985672" y="1246881"/>
              <a:ext cx="4053863" cy="508009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华康少女文字W5(P)" pitchFamily="82" charset="-122"/>
                </a:rPr>
                <a:t>您的内容打在这里，或者通过复制您的文本后，在此框中选择粘贴，并选择只保留文字。您的内容打在这里，或者通过复制您的文本后</a:t>
              </a:r>
              <a:endParaRPr lang="id-ID" altLang="zh-CN" sz="900">
                <a:solidFill>
                  <a:schemeClr val="bg1"/>
                </a:solidFill>
                <a:latin typeface="华康少女文字W5(P)" pitchFamily="82" charset="-122"/>
                <a:ea typeface="Open Sans Light"/>
                <a:cs typeface="Open Sans Light"/>
              </a:endParaRPr>
            </a:p>
          </p:txBody>
        </p:sp>
      </p:grpSp>
      <p:pic>
        <p:nvPicPr>
          <p:cNvPr id="24587" name="图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31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选题背景及意义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选题背景及意义</a:t>
            </a:r>
          </a:p>
        </p:txBody>
      </p: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1419225" y="1270000"/>
            <a:ext cx="1214438" cy="2355850"/>
            <a:chOff x="1419709" y="1270654"/>
            <a:chExt cx="1213553" cy="2354901"/>
          </a:xfrm>
        </p:grpSpPr>
        <p:sp>
          <p:nvSpPr>
            <p:cNvPr id="34" name="圆角矩形 33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551376" y="1411885"/>
              <a:ext cx="950219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1505018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37" name="矩形 261"/>
            <p:cNvSpPr>
              <a:spLocks noChangeArrowheads="1"/>
            </p:cNvSpPr>
            <p:nvPr/>
          </p:nvSpPr>
          <p:spPr bwMode="auto">
            <a:xfrm>
              <a:off x="1625934" y="1951418"/>
              <a:ext cx="801104" cy="27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1499026" y="2711523"/>
              <a:ext cx="1086646" cy="43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9" name="TextBox 36"/>
          <p:cNvSpPr txBox="1"/>
          <p:nvPr/>
        </p:nvSpPr>
        <p:spPr>
          <a:xfrm>
            <a:off x="957263" y="3976688"/>
            <a:ext cx="7170737" cy="560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684213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</a:r>
            <a:r>
              <a:rPr lang="zh-CN" altLang="en-US" sz="1050" dirty="0">
                <a:solidFill>
                  <a:schemeClr val="bg1"/>
                </a:solidFill>
                <a:latin typeface="+mn-ea"/>
                <a:ea typeface="+mn-ea"/>
              </a:rPr>
              <a:t>这里，或者通过复制您的文本后</a:t>
            </a:r>
            <a:endParaRPr lang="zh-CN" altLang="en-US" sz="1050" dirty="0">
              <a:solidFill>
                <a:schemeClr val="bg1"/>
              </a:solidFill>
              <a:latin typeface="+mn-ea"/>
              <a:ea typeface="+mn-ea"/>
              <a:sym typeface="Arial" pitchFamily="34" charset="0"/>
            </a:endParaRPr>
          </a:p>
        </p:txBody>
      </p: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3155950" y="1270000"/>
            <a:ext cx="1214438" cy="2355850"/>
            <a:chOff x="3156432" y="1270654"/>
            <a:chExt cx="1213553" cy="2354901"/>
          </a:xfrm>
        </p:grpSpPr>
        <p:sp>
          <p:nvSpPr>
            <p:cNvPr id="41" name="圆角矩形 40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3288099" y="1411885"/>
              <a:ext cx="950219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3241741" y="1355957"/>
              <a:ext cx="1042932" cy="622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2</a:t>
              </a:r>
            </a:p>
          </p:txBody>
        </p:sp>
        <p:sp>
          <p:nvSpPr>
            <p:cNvPr id="44" name="矩形 261"/>
            <p:cNvSpPr>
              <a:spLocks noChangeArrowheads="1"/>
            </p:cNvSpPr>
            <p:nvPr/>
          </p:nvSpPr>
          <p:spPr bwMode="auto">
            <a:xfrm>
              <a:off x="3362657" y="1951418"/>
              <a:ext cx="801104" cy="27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</a:p>
          </p:txBody>
        </p:sp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3219886" y="2711523"/>
              <a:ext cx="1086646" cy="43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7" name="组合 66"/>
          <p:cNvGrpSpPr>
            <a:grpSpLocks/>
          </p:cNvGrpSpPr>
          <p:nvPr/>
        </p:nvGrpSpPr>
        <p:grpSpPr bwMode="auto">
          <a:xfrm>
            <a:off x="4897438" y="1270000"/>
            <a:ext cx="1212850" cy="2355850"/>
            <a:chOff x="4896956" y="1270654"/>
            <a:chExt cx="1213553" cy="2354901"/>
          </a:xfrm>
        </p:grpSpPr>
        <p:sp>
          <p:nvSpPr>
            <p:cNvPr id="68" name="圆角矩形 67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5028794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0" name="Text Box 39"/>
            <p:cNvSpPr txBox="1">
              <a:spLocks noChangeArrowheads="1"/>
            </p:cNvSpPr>
            <p:nvPr/>
          </p:nvSpPr>
          <p:spPr bwMode="auto">
            <a:xfrm>
              <a:off x="4982265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3</a:t>
              </a:r>
            </a:p>
          </p:txBody>
        </p:sp>
        <p:sp>
          <p:nvSpPr>
            <p:cNvPr id="71" name="矩形 261"/>
            <p:cNvSpPr>
              <a:spLocks noChangeArrowheads="1"/>
            </p:cNvSpPr>
            <p:nvPr/>
          </p:nvSpPr>
          <p:spPr bwMode="auto">
            <a:xfrm>
              <a:off x="5103451" y="1951418"/>
              <a:ext cx="800564" cy="27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</a:p>
          </p:txBody>
        </p:sp>
        <p:sp>
          <p:nvSpPr>
            <p:cNvPr id="72" name="Text Box 39"/>
            <p:cNvSpPr txBox="1">
              <a:spLocks noChangeArrowheads="1"/>
            </p:cNvSpPr>
            <p:nvPr/>
          </p:nvSpPr>
          <p:spPr bwMode="auto">
            <a:xfrm>
              <a:off x="4965258" y="2711523"/>
              <a:ext cx="1086479" cy="43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3" name="组合 72"/>
          <p:cNvGrpSpPr>
            <a:grpSpLocks/>
          </p:cNvGrpSpPr>
          <p:nvPr/>
        </p:nvGrpSpPr>
        <p:grpSpPr bwMode="auto">
          <a:xfrm>
            <a:off x="6591300" y="1270000"/>
            <a:ext cx="1212850" cy="2355850"/>
            <a:chOff x="6590610" y="1270654"/>
            <a:chExt cx="1213553" cy="2354901"/>
          </a:xfrm>
        </p:grpSpPr>
        <p:sp>
          <p:nvSpPr>
            <p:cNvPr id="74" name="圆角矩形 73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6722449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6" name="Text Box 39"/>
            <p:cNvSpPr txBox="1">
              <a:spLocks noChangeArrowheads="1"/>
            </p:cNvSpPr>
            <p:nvPr/>
          </p:nvSpPr>
          <p:spPr bwMode="auto">
            <a:xfrm>
              <a:off x="6675919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77" name="矩形 261"/>
            <p:cNvSpPr>
              <a:spLocks noChangeArrowheads="1"/>
            </p:cNvSpPr>
            <p:nvPr/>
          </p:nvSpPr>
          <p:spPr bwMode="auto">
            <a:xfrm>
              <a:off x="6797105" y="1951418"/>
              <a:ext cx="800564" cy="27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</a:p>
          </p:txBody>
        </p:sp>
        <p:sp>
          <p:nvSpPr>
            <p:cNvPr id="78" name="Text Box 39"/>
            <p:cNvSpPr txBox="1">
              <a:spLocks noChangeArrowheads="1"/>
            </p:cNvSpPr>
            <p:nvPr/>
          </p:nvSpPr>
          <p:spPr bwMode="auto">
            <a:xfrm>
              <a:off x="6654147" y="2711523"/>
              <a:ext cx="1086479" cy="43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66667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6667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666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779542" y="1026499"/>
            <a:ext cx="4002346" cy="3310499"/>
            <a:chOff x="555625" y="293801"/>
            <a:chExt cx="7936025" cy="6564199"/>
          </a:xfrm>
          <a:noFill/>
        </p:grpSpPr>
        <p:sp>
          <p:nvSpPr>
            <p:cNvPr id="61" name="Freeform 36"/>
            <p:cNvSpPr>
              <a:spLocks/>
            </p:cNvSpPr>
            <p:nvPr/>
          </p:nvSpPr>
          <p:spPr bwMode="auto">
            <a:xfrm>
              <a:off x="6807200" y="2041525"/>
              <a:ext cx="933450" cy="879475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5489575" y="6505575"/>
              <a:ext cx="422275" cy="352425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5506810" y="6535963"/>
              <a:ext cx="387350" cy="320675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5661025" y="5511800"/>
              <a:ext cx="1244600" cy="955675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3673475" y="4854575"/>
              <a:ext cx="1400175" cy="1479550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Freeform 12"/>
            <p:cNvSpPr>
              <a:spLocks/>
            </p:cNvSpPr>
            <p:nvPr/>
          </p:nvSpPr>
          <p:spPr bwMode="auto">
            <a:xfrm>
              <a:off x="4851400" y="5384800"/>
              <a:ext cx="1187450" cy="885825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7" name="Freeform 13"/>
            <p:cNvSpPr>
              <a:spLocks/>
            </p:cNvSpPr>
            <p:nvPr/>
          </p:nvSpPr>
          <p:spPr bwMode="auto">
            <a:xfrm>
              <a:off x="7381875" y="5387975"/>
              <a:ext cx="282575" cy="654050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8" name="Freeform 14"/>
            <p:cNvSpPr>
              <a:spLocks/>
            </p:cNvSpPr>
            <p:nvPr/>
          </p:nvSpPr>
          <p:spPr bwMode="auto">
            <a:xfrm>
              <a:off x="7407275" y="5405437"/>
              <a:ext cx="247650" cy="619125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9" name="Freeform 15"/>
            <p:cNvSpPr>
              <a:spLocks/>
            </p:cNvSpPr>
            <p:nvPr/>
          </p:nvSpPr>
          <p:spPr bwMode="auto">
            <a:xfrm>
              <a:off x="6708775" y="4911725"/>
              <a:ext cx="657225" cy="854075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4689475" y="4829175"/>
              <a:ext cx="962025" cy="844550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1" name="Freeform 17"/>
            <p:cNvSpPr>
              <a:spLocks/>
            </p:cNvSpPr>
            <p:nvPr/>
          </p:nvSpPr>
          <p:spPr bwMode="auto">
            <a:xfrm>
              <a:off x="5508625" y="4654550"/>
              <a:ext cx="854075" cy="1012825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2" name="Freeform 18"/>
            <p:cNvSpPr>
              <a:spLocks/>
            </p:cNvSpPr>
            <p:nvPr/>
          </p:nvSpPr>
          <p:spPr bwMode="auto">
            <a:xfrm>
              <a:off x="6286500" y="4597400"/>
              <a:ext cx="739775" cy="1057275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3" name="Freeform 19"/>
            <p:cNvSpPr>
              <a:spLocks/>
            </p:cNvSpPr>
            <p:nvPr/>
          </p:nvSpPr>
          <p:spPr bwMode="auto">
            <a:xfrm>
              <a:off x="3746500" y="3927475"/>
              <a:ext cx="1543050" cy="1517650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4" name="Freeform 20"/>
            <p:cNvSpPr>
              <a:spLocks/>
            </p:cNvSpPr>
            <p:nvPr/>
          </p:nvSpPr>
          <p:spPr bwMode="auto">
            <a:xfrm>
              <a:off x="873125" y="3270250"/>
              <a:ext cx="3095625" cy="1895475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5" name="Freeform 21"/>
            <p:cNvSpPr>
              <a:spLocks/>
            </p:cNvSpPr>
            <p:nvPr/>
          </p:nvSpPr>
          <p:spPr bwMode="auto">
            <a:xfrm>
              <a:off x="6962775" y="4486275"/>
              <a:ext cx="577850" cy="571500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6" name="Freeform 22"/>
            <p:cNvSpPr>
              <a:spLocks/>
            </p:cNvSpPr>
            <p:nvPr/>
          </p:nvSpPr>
          <p:spPr bwMode="auto">
            <a:xfrm>
              <a:off x="4975225" y="4273550"/>
              <a:ext cx="733425" cy="762000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7" name="Freeform 23"/>
            <p:cNvSpPr>
              <a:spLocks/>
            </p:cNvSpPr>
            <p:nvPr/>
          </p:nvSpPr>
          <p:spPr bwMode="auto">
            <a:xfrm>
              <a:off x="5438775" y="4105275"/>
              <a:ext cx="1196975" cy="739775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8" name="Freeform 24"/>
            <p:cNvSpPr>
              <a:spLocks/>
            </p:cNvSpPr>
            <p:nvPr/>
          </p:nvSpPr>
          <p:spPr bwMode="auto">
            <a:xfrm>
              <a:off x="6423025" y="3759200"/>
              <a:ext cx="739775" cy="911225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9" name="Freeform 25"/>
            <p:cNvSpPr>
              <a:spLocks/>
            </p:cNvSpPr>
            <p:nvPr/>
          </p:nvSpPr>
          <p:spPr bwMode="auto">
            <a:xfrm>
              <a:off x="6619875" y="3635375"/>
              <a:ext cx="863600" cy="854075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0" name="Freeform 26"/>
            <p:cNvSpPr>
              <a:spLocks/>
            </p:cNvSpPr>
            <p:nvPr/>
          </p:nvSpPr>
          <p:spPr bwMode="auto">
            <a:xfrm>
              <a:off x="5727700" y="3489325"/>
              <a:ext cx="889000" cy="860425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1" name="Freeform 27"/>
            <p:cNvSpPr>
              <a:spLocks/>
            </p:cNvSpPr>
            <p:nvPr/>
          </p:nvSpPr>
          <p:spPr bwMode="auto">
            <a:xfrm>
              <a:off x="5026025" y="2933700"/>
              <a:ext cx="777875" cy="1409700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2" name="Freeform 28"/>
            <p:cNvSpPr>
              <a:spLocks/>
            </p:cNvSpPr>
            <p:nvPr/>
          </p:nvSpPr>
          <p:spPr bwMode="auto">
            <a:xfrm>
              <a:off x="2622550" y="2911475"/>
              <a:ext cx="1962149" cy="1428750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3" name="Freeform 29"/>
            <p:cNvSpPr>
              <a:spLocks/>
            </p:cNvSpPr>
            <p:nvPr/>
          </p:nvSpPr>
          <p:spPr bwMode="auto">
            <a:xfrm>
              <a:off x="5676900" y="2717800"/>
              <a:ext cx="539750" cy="1085850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4" name="Freeform 30"/>
            <p:cNvSpPr>
              <a:spLocks/>
            </p:cNvSpPr>
            <p:nvPr/>
          </p:nvSpPr>
          <p:spPr bwMode="auto">
            <a:xfrm>
              <a:off x="6384925" y="3101975"/>
              <a:ext cx="1016000" cy="679450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Freeform 31"/>
            <p:cNvSpPr>
              <a:spLocks/>
            </p:cNvSpPr>
            <p:nvPr/>
          </p:nvSpPr>
          <p:spPr bwMode="auto">
            <a:xfrm>
              <a:off x="4806950" y="3000375"/>
              <a:ext cx="438150" cy="682625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6" name="Freeform 32"/>
            <p:cNvSpPr>
              <a:spLocks/>
            </p:cNvSpPr>
            <p:nvPr/>
          </p:nvSpPr>
          <p:spPr bwMode="auto">
            <a:xfrm>
              <a:off x="6108700" y="2295525"/>
              <a:ext cx="850900" cy="1219200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7" name="Freeform 33"/>
            <p:cNvSpPr>
              <a:spLocks/>
            </p:cNvSpPr>
            <p:nvPr/>
          </p:nvSpPr>
          <p:spPr bwMode="auto">
            <a:xfrm>
              <a:off x="555625" y="1035050"/>
              <a:ext cx="3143250" cy="2406650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8" name="Freeform 34"/>
            <p:cNvSpPr>
              <a:spLocks/>
            </p:cNvSpPr>
            <p:nvPr/>
          </p:nvSpPr>
          <p:spPr bwMode="auto">
            <a:xfrm>
              <a:off x="3883025" y="361950"/>
              <a:ext cx="3463925" cy="2965450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9" name="Freeform 35"/>
            <p:cNvSpPr>
              <a:spLocks/>
            </p:cNvSpPr>
            <p:nvPr/>
          </p:nvSpPr>
          <p:spPr bwMode="auto">
            <a:xfrm>
              <a:off x="6346825" y="2600325"/>
              <a:ext cx="368300" cy="419100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0" name="Freeform 37"/>
            <p:cNvSpPr>
              <a:spLocks/>
            </p:cNvSpPr>
            <p:nvPr/>
          </p:nvSpPr>
          <p:spPr bwMode="auto">
            <a:xfrm>
              <a:off x="7004050" y="1552575"/>
              <a:ext cx="1330325" cy="844550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Freeform 38"/>
            <p:cNvSpPr>
              <a:spLocks/>
            </p:cNvSpPr>
            <p:nvPr/>
          </p:nvSpPr>
          <p:spPr bwMode="auto">
            <a:xfrm>
              <a:off x="6723175" y="293801"/>
              <a:ext cx="1768475" cy="1581150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2" name="Freeform 39"/>
            <p:cNvSpPr>
              <a:spLocks/>
            </p:cNvSpPr>
            <p:nvPr/>
          </p:nvSpPr>
          <p:spPr bwMode="auto">
            <a:xfrm>
              <a:off x="3181350" y="2301875"/>
              <a:ext cx="2238375" cy="1905000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3" name="组合 92"/>
          <p:cNvGrpSpPr>
            <a:grpSpLocks/>
          </p:cNvGrpSpPr>
          <p:nvPr/>
        </p:nvGrpSpPr>
        <p:grpSpPr bwMode="auto">
          <a:xfrm>
            <a:off x="5783263" y="2592388"/>
            <a:ext cx="760412" cy="428625"/>
            <a:chOff x="4167266" y="1813810"/>
            <a:chExt cx="1014301" cy="569877"/>
          </a:xfrm>
        </p:grpSpPr>
        <p:sp>
          <p:nvSpPr>
            <p:cNvPr id="94" name="文本框 93"/>
            <p:cNvSpPr txBox="1"/>
            <p:nvPr/>
          </p:nvSpPr>
          <p:spPr>
            <a:xfrm>
              <a:off x="4167266" y="1813810"/>
              <a:ext cx="760196" cy="533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  <a:ea typeface="+mn-ea"/>
                </a:rPr>
                <a:t>80</a:t>
              </a:r>
              <a:endParaRPr lang="zh-CN" altLang="en-US" sz="1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4724178" y="1932007"/>
              <a:ext cx="457389" cy="4516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</a:rPr>
                <a:t>%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6" name="组合 95"/>
          <p:cNvGrpSpPr>
            <a:grpSpLocks/>
          </p:cNvGrpSpPr>
          <p:nvPr/>
        </p:nvGrpSpPr>
        <p:grpSpPr bwMode="auto">
          <a:xfrm>
            <a:off x="5783263" y="3529013"/>
            <a:ext cx="760412" cy="419100"/>
            <a:chOff x="4167266" y="1813810"/>
            <a:chExt cx="1014301" cy="558586"/>
          </a:xfrm>
        </p:grpSpPr>
        <p:sp>
          <p:nvSpPr>
            <p:cNvPr id="97" name="文本框 96"/>
            <p:cNvSpPr txBox="1"/>
            <p:nvPr/>
          </p:nvSpPr>
          <p:spPr>
            <a:xfrm>
              <a:off x="4167266" y="1813810"/>
              <a:ext cx="760196" cy="5331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  <a:ea typeface="+mn-ea"/>
                </a:rPr>
                <a:t>65</a:t>
              </a:r>
              <a:endParaRPr lang="zh-CN" altLang="en-US" sz="1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4724178" y="1921718"/>
              <a:ext cx="457389" cy="4506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</a:rPr>
                <a:t>%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9" name="Freeform 19"/>
          <p:cNvSpPr>
            <a:spLocks/>
          </p:cNvSpPr>
          <p:nvPr/>
        </p:nvSpPr>
        <p:spPr bwMode="auto">
          <a:xfrm>
            <a:off x="4970463" y="3479800"/>
            <a:ext cx="722312" cy="709613"/>
          </a:xfrm>
          <a:custGeom>
            <a:avLst/>
            <a:gdLst>
              <a:gd name="T0" fmla="*/ 392 w 972"/>
              <a:gd name="T1" fmla="*/ 934 h 956"/>
              <a:gd name="T2" fmla="*/ 354 w 972"/>
              <a:gd name="T3" fmla="*/ 888 h 956"/>
              <a:gd name="T4" fmla="*/ 366 w 972"/>
              <a:gd name="T5" fmla="*/ 840 h 956"/>
              <a:gd name="T6" fmla="*/ 324 w 972"/>
              <a:gd name="T7" fmla="*/ 780 h 956"/>
              <a:gd name="T8" fmla="*/ 290 w 972"/>
              <a:gd name="T9" fmla="*/ 722 h 956"/>
              <a:gd name="T10" fmla="*/ 248 w 972"/>
              <a:gd name="T11" fmla="*/ 712 h 956"/>
              <a:gd name="T12" fmla="*/ 192 w 972"/>
              <a:gd name="T13" fmla="*/ 608 h 956"/>
              <a:gd name="T14" fmla="*/ 160 w 972"/>
              <a:gd name="T15" fmla="*/ 662 h 956"/>
              <a:gd name="T16" fmla="*/ 140 w 972"/>
              <a:gd name="T17" fmla="*/ 634 h 956"/>
              <a:gd name="T18" fmla="*/ 138 w 972"/>
              <a:gd name="T19" fmla="*/ 590 h 956"/>
              <a:gd name="T20" fmla="*/ 130 w 972"/>
              <a:gd name="T21" fmla="*/ 500 h 956"/>
              <a:gd name="T22" fmla="*/ 150 w 972"/>
              <a:gd name="T23" fmla="*/ 442 h 956"/>
              <a:gd name="T24" fmla="*/ 110 w 972"/>
              <a:gd name="T25" fmla="*/ 312 h 956"/>
              <a:gd name="T26" fmla="*/ 50 w 972"/>
              <a:gd name="T27" fmla="*/ 222 h 956"/>
              <a:gd name="T28" fmla="*/ 6 w 972"/>
              <a:gd name="T29" fmla="*/ 178 h 956"/>
              <a:gd name="T30" fmla="*/ 2 w 972"/>
              <a:gd name="T31" fmla="*/ 134 h 956"/>
              <a:gd name="T32" fmla="*/ 26 w 972"/>
              <a:gd name="T33" fmla="*/ 80 h 956"/>
              <a:gd name="T34" fmla="*/ 74 w 972"/>
              <a:gd name="T35" fmla="*/ 24 h 956"/>
              <a:gd name="T36" fmla="*/ 112 w 972"/>
              <a:gd name="T37" fmla="*/ 64 h 956"/>
              <a:gd name="T38" fmla="*/ 166 w 972"/>
              <a:gd name="T39" fmla="*/ 152 h 956"/>
              <a:gd name="T40" fmla="*/ 200 w 972"/>
              <a:gd name="T41" fmla="*/ 172 h 956"/>
              <a:gd name="T42" fmla="*/ 236 w 972"/>
              <a:gd name="T43" fmla="*/ 158 h 956"/>
              <a:gd name="T44" fmla="*/ 250 w 972"/>
              <a:gd name="T45" fmla="*/ 170 h 956"/>
              <a:gd name="T46" fmla="*/ 290 w 972"/>
              <a:gd name="T47" fmla="*/ 188 h 956"/>
              <a:gd name="T48" fmla="*/ 374 w 972"/>
              <a:gd name="T49" fmla="*/ 166 h 956"/>
              <a:gd name="T50" fmla="*/ 378 w 972"/>
              <a:gd name="T51" fmla="*/ 128 h 956"/>
              <a:gd name="T52" fmla="*/ 370 w 972"/>
              <a:gd name="T53" fmla="*/ 66 h 956"/>
              <a:gd name="T54" fmla="*/ 412 w 972"/>
              <a:gd name="T55" fmla="*/ 100 h 956"/>
              <a:gd name="T56" fmla="*/ 468 w 972"/>
              <a:gd name="T57" fmla="*/ 100 h 956"/>
              <a:gd name="T58" fmla="*/ 472 w 972"/>
              <a:gd name="T59" fmla="*/ 30 h 956"/>
              <a:gd name="T60" fmla="*/ 516 w 972"/>
              <a:gd name="T61" fmla="*/ 0 h 956"/>
              <a:gd name="T62" fmla="*/ 562 w 972"/>
              <a:gd name="T63" fmla="*/ 50 h 956"/>
              <a:gd name="T64" fmla="*/ 628 w 972"/>
              <a:gd name="T65" fmla="*/ 98 h 956"/>
              <a:gd name="T66" fmla="*/ 656 w 972"/>
              <a:gd name="T67" fmla="*/ 150 h 956"/>
              <a:gd name="T68" fmla="*/ 764 w 972"/>
              <a:gd name="T69" fmla="*/ 184 h 956"/>
              <a:gd name="T70" fmla="*/ 812 w 972"/>
              <a:gd name="T71" fmla="*/ 168 h 956"/>
              <a:gd name="T72" fmla="*/ 932 w 972"/>
              <a:gd name="T73" fmla="*/ 208 h 956"/>
              <a:gd name="T74" fmla="*/ 972 w 972"/>
              <a:gd name="T75" fmla="*/ 278 h 956"/>
              <a:gd name="T76" fmla="*/ 908 w 972"/>
              <a:gd name="T77" fmla="*/ 388 h 956"/>
              <a:gd name="T78" fmla="*/ 840 w 972"/>
              <a:gd name="T79" fmla="*/ 418 h 956"/>
              <a:gd name="T80" fmla="*/ 788 w 972"/>
              <a:gd name="T81" fmla="*/ 376 h 956"/>
              <a:gd name="T82" fmla="*/ 764 w 972"/>
              <a:gd name="T83" fmla="*/ 422 h 956"/>
              <a:gd name="T84" fmla="*/ 772 w 972"/>
              <a:gd name="T85" fmla="*/ 478 h 956"/>
              <a:gd name="T86" fmla="*/ 784 w 972"/>
              <a:gd name="T87" fmla="*/ 564 h 956"/>
              <a:gd name="T88" fmla="*/ 810 w 972"/>
              <a:gd name="T89" fmla="*/ 602 h 956"/>
              <a:gd name="T90" fmla="*/ 780 w 972"/>
              <a:gd name="T91" fmla="*/ 646 h 956"/>
              <a:gd name="T92" fmla="*/ 788 w 972"/>
              <a:gd name="T93" fmla="*/ 686 h 956"/>
              <a:gd name="T94" fmla="*/ 848 w 972"/>
              <a:gd name="T95" fmla="*/ 740 h 956"/>
              <a:gd name="T96" fmla="*/ 796 w 972"/>
              <a:gd name="T97" fmla="*/ 758 h 956"/>
              <a:gd name="T98" fmla="*/ 756 w 972"/>
              <a:gd name="T99" fmla="*/ 712 h 956"/>
              <a:gd name="T100" fmla="*/ 716 w 972"/>
              <a:gd name="T101" fmla="*/ 718 h 956"/>
              <a:gd name="T102" fmla="*/ 662 w 972"/>
              <a:gd name="T103" fmla="*/ 706 h 956"/>
              <a:gd name="T104" fmla="*/ 630 w 972"/>
              <a:gd name="T105" fmla="*/ 636 h 956"/>
              <a:gd name="T106" fmla="*/ 578 w 972"/>
              <a:gd name="T107" fmla="*/ 648 h 956"/>
              <a:gd name="T108" fmla="*/ 550 w 972"/>
              <a:gd name="T109" fmla="*/ 682 h 956"/>
              <a:gd name="T110" fmla="*/ 558 w 972"/>
              <a:gd name="T111" fmla="*/ 726 h 956"/>
              <a:gd name="T112" fmla="*/ 558 w 972"/>
              <a:gd name="T113" fmla="*/ 766 h 956"/>
              <a:gd name="T114" fmla="*/ 500 w 972"/>
              <a:gd name="T115" fmla="*/ 810 h 956"/>
              <a:gd name="T116" fmla="*/ 522 w 972"/>
              <a:gd name="T117" fmla="*/ 870 h 956"/>
              <a:gd name="T118" fmla="*/ 522 w 972"/>
              <a:gd name="T119" fmla="*/ 918 h 95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972" h="956">
                <a:moveTo>
                  <a:pt x="432" y="956"/>
                </a:moveTo>
                <a:lnTo>
                  <a:pt x="432" y="956"/>
                </a:lnTo>
                <a:lnTo>
                  <a:pt x="422" y="952"/>
                </a:lnTo>
                <a:lnTo>
                  <a:pt x="406" y="942"/>
                </a:lnTo>
                <a:lnTo>
                  <a:pt x="392" y="934"/>
                </a:lnTo>
                <a:lnTo>
                  <a:pt x="380" y="928"/>
                </a:lnTo>
                <a:lnTo>
                  <a:pt x="368" y="920"/>
                </a:lnTo>
                <a:lnTo>
                  <a:pt x="354" y="904"/>
                </a:lnTo>
                <a:lnTo>
                  <a:pt x="354" y="888"/>
                </a:lnTo>
                <a:lnTo>
                  <a:pt x="362" y="878"/>
                </a:lnTo>
                <a:lnTo>
                  <a:pt x="368" y="866"/>
                </a:lnTo>
                <a:lnTo>
                  <a:pt x="370" y="858"/>
                </a:lnTo>
                <a:lnTo>
                  <a:pt x="368" y="848"/>
                </a:lnTo>
                <a:lnTo>
                  <a:pt x="366" y="840"/>
                </a:lnTo>
                <a:lnTo>
                  <a:pt x="362" y="832"/>
                </a:lnTo>
                <a:lnTo>
                  <a:pt x="350" y="816"/>
                </a:lnTo>
                <a:lnTo>
                  <a:pt x="342" y="808"/>
                </a:lnTo>
                <a:lnTo>
                  <a:pt x="336" y="798"/>
                </a:lnTo>
                <a:lnTo>
                  <a:pt x="324" y="780"/>
                </a:lnTo>
                <a:lnTo>
                  <a:pt x="316" y="764"/>
                </a:lnTo>
                <a:lnTo>
                  <a:pt x="306" y="750"/>
                </a:lnTo>
                <a:lnTo>
                  <a:pt x="298" y="730"/>
                </a:lnTo>
                <a:lnTo>
                  <a:pt x="294" y="726"/>
                </a:lnTo>
                <a:lnTo>
                  <a:pt x="290" y="722"/>
                </a:lnTo>
                <a:lnTo>
                  <a:pt x="286" y="720"/>
                </a:lnTo>
                <a:lnTo>
                  <a:pt x="282" y="720"/>
                </a:lnTo>
                <a:lnTo>
                  <a:pt x="266" y="720"/>
                </a:lnTo>
                <a:lnTo>
                  <a:pt x="248" y="712"/>
                </a:lnTo>
                <a:lnTo>
                  <a:pt x="224" y="678"/>
                </a:lnTo>
                <a:lnTo>
                  <a:pt x="206" y="626"/>
                </a:lnTo>
                <a:lnTo>
                  <a:pt x="192" y="608"/>
                </a:lnTo>
                <a:lnTo>
                  <a:pt x="178" y="608"/>
                </a:lnTo>
                <a:lnTo>
                  <a:pt x="170" y="614"/>
                </a:lnTo>
                <a:lnTo>
                  <a:pt x="164" y="620"/>
                </a:lnTo>
                <a:lnTo>
                  <a:pt x="162" y="630"/>
                </a:lnTo>
                <a:lnTo>
                  <a:pt x="162" y="652"/>
                </a:lnTo>
                <a:lnTo>
                  <a:pt x="160" y="662"/>
                </a:lnTo>
                <a:lnTo>
                  <a:pt x="156" y="674"/>
                </a:lnTo>
                <a:lnTo>
                  <a:pt x="148" y="670"/>
                </a:lnTo>
                <a:lnTo>
                  <a:pt x="146" y="652"/>
                </a:lnTo>
                <a:lnTo>
                  <a:pt x="140" y="634"/>
                </a:lnTo>
                <a:lnTo>
                  <a:pt x="134" y="620"/>
                </a:lnTo>
                <a:lnTo>
                  <a:pt x="130" y="606"/>
                </a:lnTo>
                <a:lnTo>
                  <a:pt x="134" y="602"/>
                </a:lnTo>
                <a:lnTo>
                  <a:pt x="136" y="598"/>
                </a:lnTo>
                <a:lnTo>
                  <a:pt x="138" y="590"/>
                </a:lnTo>
                <a:lnTo>
                  <a:pt x="138" y="576"/>
                </a:lnTo>
                <a:lnTo>
                  <a:pt x="142" y="538"/>
                </a:lnTo>
                <a:lnTo>
                  <a:pt x="134" y="518"/>
                </a:lnTo>
                <a:lnTo>
                  <a:pt x="130" y="500"/>
                </a:lnTo>
                <a:lnTo>
                  <a:pt x="128" y="482"/>
                </a:lnTo>
                <a:lnTo>
                  <a:pt x="130" y="466"/>
                </a:lnTo>
                <a:lnTo>
                  <a:pt x="140" y="454"/>
                </a:lnTo>
                <a:lnTo>
                  <a:pt x="150" y="442"/>
                </a:lnTo>
                <a:lnTo>
                  <a:pt x="146" y="396"/>
                </a:lnTo>
                <a:lnTo>
                  <a:pt x="124" y="364"/>
                </a:lnTo>
                <a:lnTo>
                  <a:pt x="114" y="326"/>
                </a:lnTo>
                <a:lnTo>
                  <a:pt x="110" y="312"/>
                </a:lnTo>
                <a:lnTo>
                  <a:pt x="104" y="300"/>
                </a:lnTo>
                <a:lnTo>
                  <a:pt x="84" y="276"/>
                </a:lnTo>
                <a:lnTo>
                  <a:pt x="68" y="254"/>
                </a:lnTo>
                <a:lnTo>
                  <a:pt x="54" y="232"/>
                </a:lnTo>
                <a:lnTo>
                  <a:pt x="50" y="222"/>
                </a:lnTo>
                <a:lnTo>
                  <a:pt x="48" y="212"/>
                </a:lnTo>
                <a:lnTo>
                  <a:pt x="12" y="188"/>
                </a:lnTo>
                <a:lnTo>
                  <a:pt x="6" y="178"/>
                </a:lnTo>
                <a:lnTo>
                  <a:pt x="0" y="178"/>
                </a:lnTo>
                <a:lnTo>
                  <a:pt x="0" y="154"/>
                </a:lnTo>
                <a:lnTo>
                  <a:pt x="0" y="142"/>
                </a:lnTo>
                <a:lnTo>
                  <a:pt x="2" y="134"/>
                </a:lnTo>
                <a:lnTo>
                  <a:pt x="10" y="130"/>
                </a:lnTo>
                <a:lnTo>
                  <a:pt x="16" y="124"/>
                </a:lnTo>
                <a:lnTo>
                  <a:pt x="20" y="118"/>
                </a:lnTo>
                <a:lnTo>
                  <a:pt x="22" y="110"/>
                </a:lnTo>
                <a:lnTo>
                  <a:pt x="24" y="96"/>
                </a:lnTo>
                <a:lnTo>
                  <a:pt x="26" y="80"/>
                </a:lnTo>
                <a:lnTo>
                  <a:pt x="0" y="50"/>
                </a:lnTo>
                <a:lnTo>
                  <a:pt x="0" y="28"/>
                </a:lnTo>
                <a:lnTo>
                  <a:pt x="74" y="24"/>
                </a:lnTo>
                <a:lnTo>
                  <a:pt x="82" y="28"/>
                </a:lnTo>
                <a:lnTo>
                  <a:pt x="92" y="38"/>
                </a:lnTo>
                <a:lnTo>
                  <a:pt x="102" y="50"/>
                </a:lnTo>
                <a:lnTo>
                  <a:pt x="112" y="64"/>
                </a:lnTo>
                <a:lnTo>
                  <a:pt x="112" y="76"/>
                </a:lnTo>
                <a:lnTo>
                  <a:pt x="116" y="88"/>
                </a:lnTo>
                <a:lnTo>
                  <a:pt x="122" y="98"/>
                </a:lnTo>
                <a:lnTo>
                  <a:pt x="128" y="110"/>
                </a:lnTo>
                <a:lnTo>
                  <a:pt x="146" y="132"/>
                </a:lnTo>
                <a:lnTo>
                  <a:pt x="166" y="152"/>
                </a:lnTo>
                <a:lnTo>
                  <a:pt x="174" y="152"/>
                </a:lnTo>
                <a:lnTo>
                  <a:pt x="182" y="154"/>
                </a:lnTo>
                <a:lnTo>
                  <a:pt x="186" y="156"/>
                </a:lnTo>
                <a:lnTo>
                  <a:pt x="190" y="158"/>
                </a:lnTo>
                <a:lnTo>
                  <a:pt x="200" y="172"/>
                </a:lnTo>
                <a:lnTo>
                  <a:pt x="208" y="170"/>
                </a:lnTo>
                <a:lnTo>
                  <a:pt x="216" y="170"/>
                </a:lnTo>
                <a:lnTo>
                  <a:pt x="224" y="166"/>
                </a:lnTo>
                <a:lnTo>
                  <a:pt x="236" y="158"/>
                </a:lnTo>
                <a:lnTo>
                  <a:pt x="242" y="158"/>
                </a:lnTo>
                <a:lnTo>
                  <a:pt x="248" y="162"/>
                </a:lnTo>
                <a:lnTo>
                  <a:pt x="248" y="166"/>
                </a:lnTo>
                <a:lnTo>
                  <a:pt x="250" y="170"/>
                </a:lnTo>
                <a:lnTo>
                  <a:pt x="254" y="172"/>
                </a:lnTo>
                <a:lnTo>
                  <a:pt x="258" y="174"/>
                </a:lnTo>
                <a:lnTo>
                  <a:pt x="270" y="176"/>
                </a:lnTo>
                <a:lnTo>
                  <a:pt x="282" y="178"/>
                </a:lnTo>
                <a:lnTo>
                  <a:pt x="290" y="188"/>
                </a:lnTo>
                <a:lnTo>
                  <a:pt x="310" y="188"/>
                </a:lnTo>
                <a:lnTo>
                  <a:pt x="328" y="174"/>
                </a:lnTo>
                <a:lnTo>
                  <a:pt x="374" y="166"/>
                </a:lnTo>
                <a:lnTo>
                  <a:pt x="378" y="160"/>
                </a:lnTo>
                <a:lnTo>
                  <a:pt x="382" y="154"/>
                </a:lnTo>
                <a:lnTo>
                  <a:pt x="382" y="142"/>
                </a:lnTo>
                <a:lnTo>
                  <a:pt x="378" y="128"/>
                </a:lnTo>
                <a:lnTo>
                  <a:pt x="372" y="104"/>
                </a:lnTo>
                <a:lnTo>
                  <a:pt x="368" y="92"/>
                </a:lnTo>
                <a:lnTo>
                  <a:pt x="366" y="80"/>
                </a:lnTo>
                <a:lnTo>
                  <a:pt x="368" y="72"/>
                </a:lnTo>
                <a:lnTo>
                  <a:pt x="370" y="66"/>
                </a:lnTo>
                <a:lnTo>
                  <a:pt x="376" y="70"/>
                </a:lnTo>
                <a:lnTo>
                  <a:pt x="384" y="78"/>
                </a:lnTo>
                <a:lnTo>
                  <a:pt x="392" y="84"/>
                </a:lnTo>
                <a:lnTo>
                  <a:pt x="406" y="92"/>
                </a:lnTo>
                <a:lnTo>
                  <a:pt x="412" y="100"/>
                </a:lnTo>
                <a:lnTo>
                  <a:pt x="424" y="104"/>
                </a:lnTo>
                <a:lnTo>
                  <a:pt x="438" y="104"/>
                </a:lnTo>
                <a:lnTo>
                  <a:pt x="452" y="104"/>
                </a:lnTo>
                <a:lnTo>
                  <a:pt x="468" y="100"/>
                </a:lnTo>
                <a:lnTo>
                  <a:pt x="484" y="84"/>
                </a:lnTo>
                <a:lnTo>
                  <a:pt x="482" y="64"/>
                </a:lnTo>
                <a:lnTo>
                  <a:pt x="478" y="50"/>
                </a:lnTo>
                <a:lnTo>
                  <a:pt x="474" y="40"/>
                </a:lnTo>
                <a:lnTo>
                  <a:pt x="472" y="30"/>
                </a:lnTo>
                <a:lnTo>
                  <a:pt x="482" y="18"/>
                </a:lnTo>
                <a:lnTo>
                  <a:pt x="494" y="8"/>
                </a:lnTo>
                <a:lnTo>
                  <a:pt x="502" y="2"/>
                </a:lnTo>
                <a:lnTo>
                  <a:pt x="508" y="0"/>
                </a:lnTo>
                <a:lnTo>
                  <a:pt x="516" y="0"/>
                </a:lnTo>
                <a:lnTo>
                  <a:pt x="526" y="4"/>
                </a:lnTo>
                <a:lnTo>
                  <a:pt x="530" y="16"/>
                </a:lnTo>
                <a:lnTo>
                  <a:pt x="536" y="26"/>
                </a:lnTo>
                <a:lnTo>
                  <a:pt x="546" y="36"/>
                </a:lnTo>
                <a:lnTo>
                  <a:pt x="562" y="50"/>
                </a:lnTo>
                <a:lnTo>
                  <a:pt x="588" y="60"/>
                </a:lnTo>
                <a:lnTo>
                  <a:pt x="598" y="72"/>
                </a:lnTo>
                <a:lnTo>
                  <a:pt x="612" y="84"/>
                </a:lnTo>
                <a:lnTo>
                  <a:pt x="628" y="98"/>
                </a:lnTo>
                <a:lnTo>
                  <a:pt x="636" y="106"/>
                </a:lnTo>
                <a:lnTo>
                  <a:pt x="642" y="118"/>
                </a:lnTo>
                <a:lnTo>
                  <a:pt x="650" y="138"/>
                </a:lnTo>
                <a:lnTo>
                  <a:pt x="656" y="150"/>
                </a:lnTo>
                <a:lnTo>
                  <a:pt x="666" y="164"/>
                </a:lnTo>
                <a:lnTo>
                  <a:pt x="678" y="176"/>
                </a:lnTo>
                <a:lnTo>
                  <a:pt x="686" y="182"/>
                </a:lnTo>
                <a:lnTo>
                  <a:pt x="694" y="184"/>
                </a:lnTo>
                <a:lnTo>
                  <a:pt x="764" y="184"/>
                </a:lnTo>
                <a:lnTo>
                  <a:pt x="774" y="178"/>
                </a:lnTo>
                <a:lnTo>
                  <a:pt x="786" y="172"/>
                </a:lnTo>
                <a:lnTo>
                  <a:pt x="798" y="168"/>
                </a:lnTo>
                <a:lnTo>
                  <a:pt x="812" y="168"/>
                </a:lnTo>
                <a:lnTo>
                  <a:pt x="858" y="184"/>
                </a:lnTo>
                <a:lnTo>
                  <a:pt x="900" y="184"/>
                </a:lnTo>
                <a:lnTo>
                  <a:pt x="920" y="202"/>
                </a:lnTo>
                <a:lnTo>
                  <a:pt x="932" y="208"/>
                </a:lnTo>
                <a:lnTo>
                  <a:pt x="952" y="210"/>
                </a:lnTo>
                <a:lnTo>
                  <a:pt x="972" y="228"/>
                </a:lnTo>
                <a:lnTo>
                  <a:pt x="972" y="278"/>
                </a:lnTo>
                <a:lnTo>
                  <a:pt x="958" y="296"/>
                </a:lnTo>
                <a:lnTo>
                  <a:pt x="946" y="316"/>
                </a:lnTo>
                <a:lnTo>
                  <a:pt x="938" y="336"/>
                </a:lnTo>
                <a:lnTo>
                  <a:pt x="930" y="358"/>
                </a:lnTo>
                <a:lnTo>
                  <a:pt x="908" y="388"/>
                </a:lnTo>
                <a:lnTo>
                  <a:pt x="880" y="418"/>
                </a:lnTo>
                <a:lnTo>
                  <a:pt x="866" y="422"/>
                </a:lnTo>
                <a:lnTo>
                  <a:pt x="856" y="422"/>
                </a:lnTo>
                <a:lnTo>
                  <a:pt x="846" y="420"/>
                </a:lnTo>
                <a:lnTo>
                  <a:pt x="840" y="418"/>
                </a:lnTo>
                <a:lnTo>
                  <a:pt x="828" y="406"/>
                </a:lnTo>
                <a:lnTo>
                  <a:pt x="812" y="394"/>
                </a:lnTo>
                <a:lnTo>
                  <a:pt x="806" y="388"/>
                </a:lnTo>
                <a:lnTo>
                  <a:pt x="800" y="382"/>
                </a:lnTo>
                <a:lnTo>
                  <a:pt x="788" y="376"/>
                </a:lnTo>
                <a:lnTo>
                  <a:pt x="778" y="374"/>
                </a:lnTo>
                <a:lnTo>
                  <a:pt x="768" y="374"/>
                </a:lnTo>
                <a:lnTo>
                  <a:pt x="764" y="382"/>
                </a:lnTo>
                <a:lnTo>
                  <a:pt x="764" y="422"/>
                </a:lnTo>
                <a:lnTo>
                  <a:pt x="768" y="434"/>
                </a:lnTo>
                <a:lnTo>
                  <a:pt x="772" y="446"/>
                </a:lnTo>
                <a:lnTo>
                  <a:pt x="772" y="460"/>
                </a:lnTo>
                <a:lnTo>
                  <a:pt x="772" y="478"/>
                </a:lnTo>
                <a:lnTo>
                  <a:pt x="770" y="492"/>
                </a:lnTo>
                <a:lnTo>
                  <a:pt x="766" y="510"/>
                </a:lnTo>
                <a:lnTo>
                  <a:pt x="766" y="528"/>
                </a:lnTo>
                <a:lnTo>
                  <a:pt x="768" y="548"/>
                </a:lnTo>
                <a:lnTo>
                  <a:pt x="784" y="564"/>
                </a:lnTo>
                <a:lnTo>
                  <a:pt x="790" y="568"/>
                </a:lnTo>
                <a:lnTo>
                  <a:pt x="796" y="574"/>
                </a:lnTo>
                <a:lnTo>
                  <a:pt x="802" y="582"/>
                </a:lnTo>
                <a:lnTo>
                  <a:pt x="808" y="592"/>
                </a:lnTo>
                <a:lnTo>
                  <a:pt x="810" y="602"/>
                </a:lnTo>
                <a:lnTo>
                  <a:pt x="810" y="612"/>
                </a:lnTo>
                <a:lnTo>
                  <a:pt x="808" y="622"/>
                </a:lnTo>
                <a:lnTo>
                  <a:pt x="800" y="632"/>
                </a:lnTo>
                <a:lnTo>
                  <a:pt x="786" y="640"/>
                </a:lnTo>
                <a:lnTo>
                  <a:pt x="780" y="646"/>
                </a:lnTo>
                <a:lnTo>
                  <a:pt x="778" y="650"/>
                </a:lnTo>
                <a:lnTo>
                  <a:pt x="776" y="656"/>
                </a:lnTo>
                <a:lnTo>
                  <a:pt x="776" y="674"/>
                </a:lnTo>
                <a:lnTo>
                  <a:pt x="782" y="680"/>
                </a:lnTo>
                <a:lnTo>
                  <a:pt x="788" y="686"/>
                </a:lnTo>
                <a:lnTo>
                  <a:pt x="806" y="694"/>
                </a:lnTo>
                <a:lnTo>
                  <a:pt x="828" y="702"/>
                </a:lnTo>
                <a:lnTo>
                  <a:pt x="840" y="710"/>
                </a:lnTo>
                <a:lnTo>
                  <a:pt x="850" y="718"/>
                </a:lnTo>
                <a:lnTo>
                  <a:pt x="848" y="740"/>
                </a:lnTo>
                <a:lnTo>
                  <a:pt x="846" y="752"/>
                </a:lnTo>
                <a:lnTo>
                  <a:pt x="842" y="756"/>
                </a:lnTo>
                <a:lnTo>
                  <a:pt x="840" y="762"/>
                </a:lnTo>
                <a:lnTo>
                  <a:pt x="818" y="760"/>
                </a:lnTo>
                <a:lnTo>
                  <a:pt x="796" y="758"/>
                </a:lnTo>
                <a:lnTo>
                  <a:pt x="778" y="754"/>
                </a:lnTo>
                <a:lnTo>
                  <a:pt x="764" y="748"/>
                </a:lnTo>
                <a:lnTo>
                  <a:pt x="762" y="734"/>
                </a:lnTo>
                <a:lnTo>
                  <a:pt x="760" y="722"/>
                </a:lnTo>
                <a:lnTo>
                  <a:pt x="756" y="712"/>
                </a:lnTo>
                <a:lnTo>
                  <a:pt x="752" y="702"/>
                </a:lnTo>
                <a:lnTo>
                  <a:pt x="744" y="704"/>
                </a:lnTo>
                <a:lnTo>
                  <a:pt x="736" y="704"/>
                </a:lnTo>
                <a:lnTo>
                  <a:pt x="726" y="710"/>
                </a:lnTo>
                <a:lnTo>
                  <a:pt x="716" y="718"/>
                </a:lnTo>
                <a:lnTo>
                  <a:pt x="706" y="724"/>
                </a:lnTo>
                <a:lnTo>
                  <a:pt x="680" y="724"/>
                </a:lnTo>
                <a:lnTo>
                  <a:pt x="670" y="716"/>
                </a:lnTo>
                <a:lnTo>
                  <a:pt x="662" y="706"/>
                </a:lnTo>
                <a:lnTo>
                  <a:pt x="656" y="698"/>
                </a:lnTo>
                <a:lnTo>
                  <a:pt x="652" y="688"/>
                </a:lnTo>
                <a:lnTo>
                  <a:pt x="646" y="668"/>
                </a:lnTo>
                <a:lnTo>
                  <a:pt x="642" y="652"/>
                </a:lnTo>
                <a:lnTo>
                  <a:pt x="630" y="636"/>
                </a:lnTo>
                <a:lnTo>
                  <a:pt x="604" y="636"/>
                </a:lnTo>
                <a:lnTo>
                  <a:pt x="594" y="636"/>
                </a:lnTo>
                <a:lnTo>
                  <a:pt x="588" y="638"/>
                </a:lnTo>
                <a:lnTo>
                  <a:pt x="582" y="642"/>
                </a:lnTo>
                <a:lnTo>
                  <a:pt x="578" y="648"/>
                </a:lnTo>
                <a:lnTo>
                  <a:pt x="574" y="658"/>
                </a:lnTo>
                <a:lnTo>
                  <a:pt x="572" y="670"/>
                </a:lnTo>
                <a:lnTo>
                  <a:pt x="564" y="676"/>
                </a:lnTo>
                <a:lnTo>
                  <a:pt x="556" y="680"/>
                </a:lnTo>
                <a:lnTo>
                  <a:pt x="550" y="682"/>
                </a:lnTo>
                <a:lnTo>
                  <a:pt x="542" y="686"/>
                </a:lnTo>
                <a:lnTo>
                  <a:pt x="542" y="704"/>
                </a:lnTo>
                <a:lnTo>
                  <a:pt x="550" y="712"/>
                </a:lnTo>
                <a:lnTo>
                  <a:pt x="558" y="726"/>
                </a:lnTo>
                <a:lnTo>
                  <a:pt x="562" y="732"/>
                </a:lnTo>
                <a:lnTo>
                  <a:pt x="564" y="740"/>
                </a:lnTo>
                <a:lnTo>
                  <a:pt x="564" y="748"/>
                </a:lnTo>
                <a:lnTo>
                  <a:pt x="562" y="758"/>
                </a:lnTo>
                <a:lnTo>
                  <a:pt x="558" y="766"/>
                </a:lnTo>
                <a:lnTo>
                  <a:pt x="552" y="772"/>
                </a:lnTo>
                <a:lnTo>
                  <a:pt x="536" y="782"/>
                </a:lnTo>
                <a:lnTo>
                  <a:pt x="508" y="800"/>
                </a:lnTo>
                <a:lnTo>
                  <a:pt x="500" y="810"/>
                </a:lnTo>
                <a:lnTo>
                  <a:pt x="500" y="850"/>
                </a:lnTo>
                <a:lnTo>
                  <a:pt x="504" y="856"/>
                </a:lnTo>
                <a:lnTo>
                  <a:pt x="508" y="860"/>
                </a:lnTo>
                <a:lnTo>
                  <a:pt x="518" y="866"/>
                </a:lnTo>
                <a:lnTo>
                  <a:pt x="522" y="870"/>
                </a:lnTo>
                <a:lnTo>
                  <a:pt x="526" y="878"/>
                </a:lnTo>
                <a:lnTo>
                  <a:pt x="528" y="888"/>
                </a:lnTo>
                <a:lnTo>
                  <a:pt x="530" y="902"/>
                </a:lnTo>
                <a:lnTo>
                  <a:pt x="522" y="918"/>
                </a:lnTo>
                <a:lnTo>
                  <a:pt x="510" y="924"/>
                </a:lnTo>
                <a:lnTo>
                  <a:pt x="498" y="930"/>
                </a:lnTo>
                <a:lnTo>
                  <a:pt x="432" y="956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0" name="Freeform 10"/>
          <p:cNvSpPr>
            <a:spLocks/>
          </p:cNvSpPr>
          <p:nvPr/>
        </p:nvSpPr>
        <p:spPr bwMode="auto">
          <a:xfrm>
            <a:off x="4891088" y="2592388"/>
            <a:ext cx="731837" cy="561975"/>
          </a:xfrm>
          <a:custGeom>
            <a:avLst/>
            <a:gdLst>
              <a:gd name="T0" fmla="*/ 40 w 784"/>
              <a:gd name="T1" fmla="*/ 590 h 602"/>
              <a:gd name="T2" fmla="*/ 0 w 784"/>
              <a:gd name="T3" fmla="*/ 520 h 602"/>
              <a:gd name="T4" fmla="*/ 8 w 784"/>
              <a:gd name="T5" fmla="*/ 486 h 602"/>
              <a:gd name="T6" fmla="*/ 26 w 784"/>
              <a:gd name="T7" fmla="*/ 440 h 602"/>
              <a:gd name="T8" fmla="*/ 66 w 784"/>
              <a:gd name="T9" fmla="*/ 396 h 602"/>
              <a:gd name="T10" fmla="*/ 124 w 784"/>
              <a:gd name="T11" fmla="*/ 342 h 602"/>
              <a:gd name="T12" fmla="*/ 184 w 784"/>
              <a:gd name="T13" fmla="*/ 276 h 602"/>
              <a:gd name="T14" fmla="*/ 214 w 784"/>
              <a:gd name="T15" fmla="*/ 230 h 602"/>
              <a:gd name="T16" fmla="*/ 218 w 784"/>
              <a:gd name="T17" fmla="*/ 196 h 602"/>
              <a:gd name="T18" fmla="*/ 248 w 784"/>
              <a:gd name="T19" fmla="*/ 164 h 602"/>
              <a:gd name="T20" fmla="*/ 254 w 784"/>
              <a:gd name="T21" fmla="*/ 96 h 602"/>
              <a:gd name="T22" fmla="*/ 264 w 784"/>
              <a:gd name="T23" fmla="*/ 60 h 602"/>
              <a:gd name="T24" fmla="*/ 298 w 784"/>
              <a:gd name="T25" fmla="*/ 36 h 602"/>
              <a:gd name="T26" fmla="*/ 352 w 784"/>
              <a:gd name="T27" fmla="*/ 68 h 602"/>
              <a:gd name="T28" fmla="*/ 360 w 784"/>
              <a:gd name="T29" fmla="*/ 32 h 602"/>
              <a:gd name="T30" fmla="*/ 346 w 784"/>
              <a:gd name="T31" fmla="*/ 8 h 602"/>
              <a:gd name="T32" fmla="*/ 454 w 784"/>
              <a:gd name="T33" fmla="*/ 10 h 602"/>
              <a:gd name="T34" fmla="*/ 506 w 784"/>
              <a:gd name="T35" fmla="*/ 0 h 602"/>
              <a:gd name="T36" fmla="*/ 518 w 784"/>
              <a:gd name="T37" fmla="*/ 20 h 602"/>
              <a:gd name="T38" fmla="*/ 478 w 784"/>
              <a:gd name="T39" fmla="*/ 82 h 602"/>
              <a:gd name="T40" fmla="*/ 500 w 784"/>
              <a:gd name="T41" fmla="*/ 96 h 602"/>
              <a:gd name="T42" fmla="*/ 580 w 784"/>
              <a:gd name="T43" fmla="*/ 72 h 602"/>
              <a:gd name="T44" fmla="*/ 612 w 784"/>
              <a:gd name="T45" fmla="*/ 84 h 602"/>
              <a:gd name="T46" fmla="*/ 668 w 784"/>
              <a:gd name="T47" fmla="*/ 58 h 602"/>
              <a:gd name="T48" fmla="*/ 710 w 784"/>
              <a:gd name="T49" fmla="*/ 56 h 602"/>
              <a:gd name="T50" fmla="*/ 784 w 784"/>
              <a:gd name="T51" fmla="*/ 152 h 602"/>
              <a:gd name="T52" fmla="*/ 752 w 784"/>
              <a:gd name="T53" fmla="*/ 174 h 602"/>
              <a:gd name="T54" fmla="*/ 728 w 784"/>
              <a:gd name="T55" fmla="*/ 196 h 602"/>
              <a:gd name="T56" fmla="*/ 728 w 784"/>
              <a:gd name="T57" fmla="*/ 224 h 602"/>
              <a:gd name="T58" fmla="*/ 704 w 784"/>
              <a:gd name="T59" fmla="*/ 242 h 602"/>
              <a:gd name="T60" fmla="*/ 634 w 784"/>
              <a:gd name="T61" fmla="*/ 282 h 602"/>
              <a:gd name="T62" fmla="*/ 606 w 784"/>
              <a:gd name="T63" fmla="*/ 296 h 602"/>
              <a:gd name="T64" fmla="*/ 582 w 784"/>
              <a:gd name="T65" fmla="*/ 288 h 602"/>
              <a:gd name="T66" fmla="*/ 556 w 784"/>
              <a:gd name="T67" fmla="*/ 304 h 602"/>
              <a:gd name="T68" fmla="*/ 544 w 784"/>
              <a:gd name="T69" fmla="*/ 292 h 602"/>
              <a:gd name="T70" fmla="*/ 526 w 784"/>
              <a:gd name="T71" fmla="*/ 294 h 602"/>
              <a:gd name="T72" fmla="*/ 516 w 784"/>
              <a:gd name="T73" fmla="*/ 326 h 602"/>
              <a:gd name="T74" fmla="*/ 498 w 784"/>
              <a:gd name="T75" fmla="*/ 338 h 602"/>
              <a:gd name="T76" fmla="*/ 478 w 784"/>
              <a:gd name="T77" fmla="*/ 342 h 602"/>
              <a:gd name="T78" fmla="*/ 468 w 784"/>
              <a:gd name="T79" fmla="*/ 326 h 602"/>
              <a:gd name="T80" fmla="*/ 436 w 784"/>
              <a:gd name="T81" fmla="*/ 302 h 602"/>
              <a:gd name="T82" fmla="*/ 408 w 784"/>
              <a:gd name="T83" fmla="*/ 330 h 602"/>
              <a:gd name="T84" fmla="*/ 374 w 784"/>
              <a:gd name="T85" fmla="*/ 368 h 602"/>
              <a:gd name="T86" fmla="*/ 350 w 784"/>
              <a:gd name="T87" fmla="*/ 394 h 602"/>
              <a:gd name="T88" fmla="*/ 306 w 784"/>
              <a:gd name="T89" fmla="*/ 418 h 602"/>
              <a:gd name="T90" fmla="*/ 270 w 784"/>
              <a:gd name="T91" fmla="*/ 422 h 602"/>
              <a:gd name="T92" fmla="*/ 256 w 784"/>
              <a:gd name="T93" fmla="*/ 438 h 602"/>
              <a:gd name="T94" fmla="*/ 218 w 784"/>
              <a:gd name="T95" fmla="*/ 432 h 602"/>
              <a:gd name="T96" fmla="*/ 140 w 784"/>
              <a:gd name="T97" fmla="*/ 462 h 602"/>
              <a:gd name="T98" fmla="*/ 92 w 784"/>
              <a:gd name="T99" fmla="*/ 474 h 602"/>
              <a:gd name="T100" fmla="*/ 76 w 784"/>
              <a:gd name="T101" fmla="*/ 510 h 602"/>
              <a:gd name="T102" fmla="*/ 52 w 784"/>
              <a:gd name="T103" fmla="*/ 542 h 602"/>
              <a:gd name="T104" fmla="*/ 78 w 784"/>
              <a:gd name="T105" fmla="*/ 566 h 602"/>
              <a:gd name="T106" fmla="*/ 86 w 784"/>
              <a:gd name="T107" fmla="*/ 590 h 602"/>
              <a:gd name="T108" fmla="*/ 54 w 784"/>
              <a:gd name="T109" fmla="*/ 602 h 60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784" h="602">
                <a:moveTo>
                  <a:pt x="54" y="602"/>
                </a:moveTo>
                <a:lnTo>
                  <a:pt x="54" y="602"/>
                </a:lnTo>
                <a:lnTo>
                  <a:pt x="46" y="596"/>
                </a:lnTo>
                <a:lnTo>
                  <a:pt x="40" y="590"/>
                </a:lnTo>
                <a:lnTo>
                  <a:pt x="34" y="580"/>
                </a:lnTo>
                <a:lnTo>
                  <a:pt x="28" y="558"/>
                </a:lnTo>
                <a:lnTo>
                  <a:pt x="0" y="520"/>
                </a:lnTo>
                <a:lnTo>
                  <a:pt x="0" y="502"/>
                </a:lnTo>
                <a:lnTo>
                  <a:pt x="2" y="492"/>
                </a:lnTo>
                <a:lnTo>
                  <a:pt x="8" y="486"/>
                </a:lnTo>
                <a:lnTo>
                  <a:pt x="18" y="478"/>
                </a:lnTo>
                <a:lnTo>
                  <a:pt x="22" y="450"/>
                </a:lnTo>
                <a:lnTo>
                  <a:pt x="26" y="440"/>
                </a:lnTo>
                <a:lnTo>
                  <a:pt x="30" y="430"/>
                </a:lnTo>
                <a:lnTo>
                  <a:pt x="36" y="422"/>
                </a:lnTo>
                <a:lnTo>
                  <a:pt x="44" y="414"/>
                </a:lnTo>
                <a:lnTo>
                  <a:pt x="66" y="396"/>
                </a:lnTo>
                <a:lnTo>
                  <a:pt x="94" y="366"/>
                </a:lnTo>
                <a:lnTo>
                  <a:pt x="108" y="354"/>
                </a:lnTo>
                <a:lnTo>
                  <a:pt x="124" y="342"/>
                </a:lnTo>
                <a:lnTo>
                  <a:pt x="154" y="306"/>
                </a:lnTo>
                <a:lnTo>
                  <a:pt x="184" y="276"/>
                </a:lnTo>
                <a:lnTo>
                  <a:pt x="196" y="266"/>
                </a:lnTo>
                <a:lnTo>
                  <a:pt x="204" y="256"/>
                </a:lnTo>
                <a:lnTo>
                  <a:pt x="210" y="244"/>
                </a:lnTo>
                <a:lnTo>
                  <a:pt x="214" y="230"/>
                </a:lnTo>
                <a:lnTo>
                  <a:pt x="214" y="214"/>
                </a:lnTo>
                <a:lnTo>
                  <a:pt x="216" y="204"/>
                </a:lnTo>
                <a:lnTo>
                  <a:pt x="218" y="196"/>
                </a:lnTo>
                <a:lnTo>
                  <a:pt x="222" y="190"/>
                </a:lnTo>
                <a:lnTo>
                  <a:pt x="232" y="180"/>
                </a:lnTo>
                <a:lnTo>
                  <a:pt x="240" y="174"/>
                </a:lnTo>
                <a:lnTo>
                  <a:pt x="248" y="164"/>
                </a:lnTo>
                <a:lnTo>
                  <a:pt x="244" y="106"/>
                </a:lnTo>
                <a:lnTo>
                  <a:pt x="254" y="96"/>
                </a:lnTo>
                <a:lnTo>
                  <a:pt x="260" y="84"/>
                </a:lnTo>
                <a:lnTo>
                  <a:pt x="262" y="72"/>
                </a:lnTo>
                <a:lnTo>
                  <a:pt x="264" y="60"/>
                </a:lnTo>
                <a:lnTo>
                  <a:pt x="278" y="36"/>
                </a:lnTo>
                <a:lnTo>
                  <a:pt x="298" y="36"/>
                </a:lnTo>
                <a:lnTo>
                  <a:pt x="332" y="68"/>
                </a:lnTo>
                <a:lnTo>
                  <a:pt x="352" y="68"/>
                </a:lnTo>
                <a:lnTo>
                  <a:pt x="354" y="64"/>
                </a:lnTo>
                <a:lnTo>
                  <a:pt x="356" y="60"/>
                </a:lnTo>
                <a:lnTo>
                  <a:pt x="358" y="48"/>
                </a:lnTo>
                <a:lnTo>
                  <a:pt x="360" y="32"/>
                </a:lnTo>
                <a:lnTo>
                  <a:pt x="340" y="10"/>
                </a:lnTo>
                <a:lnTo>
                  <a:pt x="346" y="8"/>
                </a:lnTo>
                <a:lnTo>
                  <a:pt x="442" y="8"/>
                </a:lnTo>
                <a:lnTo>
                  <a:pt x="454" y="10"/>
                </a:lnTo>
                <a:lnTo>
                  <a:pt x="472" y="10"/>
                </a:lnTo>
                <a:lnTo>
                  <a:pt x="490" y="8"/>
                </a:lnTo>
                <a:lnTo>
                  <a:pt x="500" y="4"/>
                </a:lnTo>
                <a:lnTo>
                  <a:pt x="506" y="0"/>
                </a:lnTo>
                <a:lnTo>
                  <a:pt x="518" y="0"/>
                </a:lnTo>
                <a:lnTo>
                  <a:pt x="518" y="20"/>
                </a:lnTo>
                <a:lnTo>
                  <a:pt x="476" y="68"/>
                </a:lnTo>
                <a:lnTo>
                  <a:pt x="478" y="82"/>
                </a:lnTo>
                <a:lnTo>
                  <a:pt x="482" y="88"/>
                </a:lnTo>
                <a:lnTo>
                  <a:pt x="486" y="92"/>
                </a:lnTo>
                <a:lnTo>
                  <a:pt x="492" y="94"/>
                </a:lnTo>
                <a:lnTo>
                  <a:pt x="500" y="96"/>
                </a:lnTo>
                <a:lnTo>
                  <a:pt x="524" y="98"/>
                </a:lnTo>
                <a:lnTo>
                  <a:pt x="580" y="72"/>
                </a:lnTo>
                <a:lnTo>
                  <a:pt x="600" y="72"/>
                </a:lnTo>
                <a:lnTo>
                  <a:pt x="612" y="84"/>
                </a:lnTo>
                <a:lnTo>
                  <a:pt x="624" y="82"/>
                </a:lnTo>
                <a:lnTo>
                  <a:pt x="634" y="78"/>
                </a:lnTo>
                <a:lnTo>
                  <a:pt x="656" y="64"/>
                </a:lnTo>
                <a:lnTo>
                  <a:pt x="668" y="58"/>
                </a:lnTo>
                <a:lnTo>
                  <a:pt x="680" y="54"/>
                </a:lnTo>
                <a:lnTo>
                  <a:pt x="694" y="52"/>
                </a:lnTo>
                <a:lnTo>
                  <a:pt x="710" y="56"/>
                </a:lnTo>
                <a:lnTo>
                  <a:pt x="740" y="92"/>
                </a:lnTo>
                <a:lnTo>
                  <a:pt x="784" y="152"/>
                </a:lnTo>
                <a:lnTo>
                  <a:pt x="784" y="168"/>
                </a:lnTo>
                <a:lnTo>
                  <a:pt x="764" y="170"/>
                </a:lnTo>
                <a:lnTo>
                  <a:pt x="752" y="174"/>
                </a:lnTo>
                <a:lnTo>
                  <a:pt x="746" y="180"/>
                </a:lnTo>
                <a:lnTo>
                  <a:pt x="740" y="186"/>
                </a:lnTo>
                <a:lnTo>
                  <a:pt x="728" y="196"/>
                </a:lnTo>
                <a:lnTo>
                  <a:pt x="724" y="200"/>
                </a:lnTo>
                <a:lnTo>
                  <a:pt x="722" y="208"/>
                </a:lnTo>
                <a:lnTo>
                  <a:pt x="722" y="214"/>
                </a:lnTo>
                <a:lnTo>
                  <a:pt x="728" y="224"/>
                </a:lnTo>
                <a:lnTo>
                  <a:pt x="728" y="230"/>
                </a:lnTo>
                <a:lnTo>
                  <a:pt x="704" y="242"/>
                </a:lnTo>
                <a:lnTo>
                  <a:pt x="680" y="256"/>
                </a:lnTo>
                <a:lnTo>
                  <a:pt x="656" y="270"/>
                </a:lnTo>
                <a:lnTo>
                  <a:pt x="634" y="282"/>
                </a:lnTo>
                <a:lnTo>
                  <a:pt x="618" y="298"/>
                </a:lnTo>
                <a:lnTo>
                  <a:pt x="612" y="298"/>
                </a:lnTo>
                <a:lnTo>
                  <a:pt x="606" y="296"/>
                </a:lnTo>
                <a:lnTo>
                  <a:pt x="602" y="292"/>
                </a:lnTo>
                <a:lnTo>
                  <a:pt x="600" y="288"/>
                </a:lnTo>
                <a:lnTo>
                  <a:pt x="582" y="288"/>
                </a:lnTo>
                <a:lnTo>
                  <a:pt x="570" y="304"/>
                </a:lnTo>
                <a:lnTo>
                  <a:pt x="556" y="304"/>
                </a:lnTo>
                <a:lnTo>
                  <a:pt x="552" y="298"/>
                </a:lnTo>
                <a:lnTo>
                  <a:pt x="548" y="294"/>
                </a:lnTo>
                <a:lnTo>
                  <a:pt x="544" y="292"/>
                </a:lnTo>
                <a:lnTo>
                  <a:pt x="540" y="292"/>
                </a:lnTo>
                <a:lnTo>
                  <a:pt x="534" y="292"/>
                </a:lnTo>
                <a:lnTo>
                  <a:pt x="526" y="294"/>
                </a:lnTo>
                <a:lnTo>
                  <a:pt x="526" y="318"/>
                </a:lnTo>
                <a:lnTo>
                  <a:pt x="520" y="322"/>
                </a:lnTo>
                <a:lnTo>
                  <a:pt x="516" y="326"/>
                </a:lnTo>
                <a:lnTo>
                  <a:pt x="508" y="328"/>
                </a:lnTo>
                <a:lnTo>
                  <a:pt x="504" y="328"/>
                </a:lnTo>
                <a:lnTo>
                  <a:pt x="500" y="332"/>
                </a:lnTo>
                <a:lnTo>
                  <a:pt x="498" y="338"/>
                </a:lnTo>
                <a:lnTo>
                  <a:pt x="494" y="346"/>
                </a:lnTo>
                <a:lnTo>
                  <a:pt x="482" y="344"/>
                </a:lnTo>
                <a:lnTo>
                  <a:pt x="478" y="342"/>
                </a:lnTo>
                <a:lnTo>
                  <a:pt x="476" y="340"/>
                </a:lnTo>
                <a:lnTo>
                  <a:pt x="472" y="334"/>
                </a:lnTo>
                <a:lnTo>
                  <a:pt x="468" y="326"/>
                </a:lnTo>
                <a:lnTo>
                  <a:pt x="462" y="326"/>
                </a:lnTo>
                <a:lnTo>
                  <a:pt x="436" y="302"/>
                </a:lnTo>
                <a:lnTo>
                  <a:pt x="420" y="302"/>
                </a:lnTo>
                <a:lnTo>
                  <a:pt x="414" y="314"/>
                </a:lnTo>
                <a:lnTo>
                  <a:pt x="408" y="330"/>
                </a:lnTo>
                <a:lnTo>
                  <a:pt x="388" y="362"/>
                </a:lnTo>
                <a:lnTo>
                  <a:pt x="374" y="368"/>
                </a:lnTo>
                <a:lnTo>
                  <a:pt x="366" y="374"/>
                </a:lnTo>
                <a:lnTo>
                  <a:pt x="358" y="382"/>
                </a:lnTo>
                <a:lnTo>
                  <a:pt x="350" y="394"/>
                </a:lnTo>
                <a:lnTo>
                  <a:pt x="338" y="396"/>
                </a:lnTo>
                <a:lnTo>
                  <a:pt x="328" y="398"/>
                </a:lnTo>
                <a:lnTo>
                  <a:pt x="306" y="418"/>
                </a:lnTo>
                <a:lnTo>
                  <a:pt x="290" y="418"/>
                </a:lnTo>
                <a:lnTo>
                  <a:pt x="278" y="420"/>
                </a:lnTo>
                <a:lnTo>
                  <a:pt x="270" y="422"/>
                </a:lnTo>
                <a:lnTo>
                  <a:pt x="262" y="426"/>
                </a:lnTo>
                <a:lnTo>
                  <a:pt x="256" y="438"/>
                </a:lnTo>
                <a:lnTo>
                  <a:pt x="244" y="438"/>
                </a:lnTo>
                <a:lnTo>
                  <a:pt x="228" y="432"/>
                </a:lnTo>
                <a:lnTo>
                  <a:pt x="218" y="432"/>
                </a:lnTo>
                <a:lnTo>
                  <a:pt x="210" y="436"/>
                </a:lnTo>
                <a:lnTo>
                  <a:pt x="198" y="440"/>
                </a:lnTo>
                <a:lnTo>
                  <a:pt x="140" y="462"/>
                </a:lnTo>
                <a:lnTo>
                  <a:pt x="120" y="464"/>
                </a:lnTo>
                <a:lnTo>
                  <a:pt x="104" y="466"/>
                </a:lnTo>
                <a:lnTo>
                  <a:pt x="92" y="474"/>
                </a:lnTo>
                <a:lnTo>
                  <a:pt x="78" y="486"/>
                </a:lnTo>
                <a:lnTo>
                  <a:pt x="76" y="510"/>
                </a:lnTo>
                <a:lnTo>
                  <a:pt x="64" y="514"/>
                </a:lnTo>
                <a:lnTo>
                  <a:pt x="56" y="520"/>
                </a:lnTo>
                <a:lnTo>
                  <a:pt x="52" y="528"/>
                </a:lnTo>
                <a:lnTo>
                  <a:pt x="52" y="542"/>
                </a:lnTo>
                <a:lnTo>
                  <a:pt x="60" y="548"/>
                </a:lnTo>
                <a:lnTo>
                  <a:pt x="72" y="558"/>
                </a:lnTo>
                <a:lnTo>
                  <a:pt x="78" y="566"/>
                </a:lnTo>
                <a:lnTo>
                  <a:pt x="82" y="572"/>
                </a:lnTo>
                <a:lnTo>
                  <a:pt x="86" y="580"/>
                </a:lnTo>
                <a:lnTo>
                  <a:pt x="86" y="590"/>
                </a:lnTo>
                <a:lnTo>
                  <a:pt x="78" y="594"/>
                </a:lnTo>
                <a:lnTo>
                  <a:pt x="68" y="598"/>
                </a:lnTo>
                <a:lnTo>
                  <a:pt x="54" y="602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1" name="组合 100"/>
          <p:cNvGrpSpPr>
            <a:grpSpLocks/>
          </p:cNvGrpSpPr>
          <p:nvPr/>
        </p:nvGrpSpPr>
        <p:grpSpPr bwMode="auto">
          <a:xfrm>
            <a:off x="4970463" y="846138"/>
            <a:ext cx="3436937" cy="1300162"/>
            <a:chOff x="5545416" y="1067783"/>
            <a:chExt cx="3437717" cy="1299942"/>
          </a:xfrm>
        </p:grpSpPr>
        <p:sp>
          <p:nvSpPr>
            <p:cNvPr id="102" name="文本框 101"/>
            <p:cNvSpPr txBox="1"/>
            <p:nvPr/>
          </p:nvSpPr>
          <p:spPr>
            <a:xfrm>
              <a:off x="5553355" y="1067783"/>
              <a:ext cx="1190895" cy="2968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baseline="-3000" dirty="0">
                  <a:solidFill>
                    <a:schemeClr val="bg1"/>
                  </a:solidFill>
                  <a:latin typeface="+mn-ea"/>
                  <a:ea typeface="+mn-ea"/>
                </a:rPr>
                <a:t>添加标题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545416" y="1370944"/>
              <a:ext cx="3437717" cy="9967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4213" eaLnBrk="1" fontAlgn="auto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+mn-ea"/>
                  <a:ea typeface="+mn-ea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lang="zh-CN" altLang="en-US" sz="1000" dirty="0">
                <a:solidFill>
                  <a:schemeClr val="bg1"/>
                </a:solidFill>
                <a:latin typeface="+mn-ea"/>
                <a:ea typeface="+mn-ea"/>
                <a:sym typeface="Arial" pitchFamily="34" charset="0"/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6597650" y="2589213"/>
            <a:ext cx="2006600" cy="511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4213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您的内容打在这里，或者通过复制您的文本后，在此框中选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  <a:sym typeface="Arial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597650" y="3478213"/>
            <a:ext cx="2006600" cy="511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4213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ea"/>
                <a:ea typeface="+mn-ea"/>
              </a:rPr>
              <a:t>您的内容打在这里，或者通过复制您的文本后，在此框中选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  <a:sym typeface="Arial" pitchFamily="34" charset="0"/>
            </a:endParaRPr>
          </a:p>
        </p:txBody>
      </p:sp>
      <p:pic>
        <p:nvPicPr>
          <p:cNvPr id="28682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文本框 48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选题背景及意义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2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0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00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1" dur="250" fill="hold"/>
                                        <p:tgtEl>
                                          <p:spTgt spid="9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3" dur="250" fill="hold"/>
                                        <p:tgtEl>
                                          <p:spTgt spid="99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0729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867025" y="2019300"/>
            <a:ext cx="4348163" cy="939800"/>
            <a:chOff x="2866757" y="2019402"/>
            <a:chExt cx="4348365" cy="939618"/>
          </a:xfrm>
        </p:grpSpPr>
        <p:sp>
          <p:nvSpPr>
            <p:cNvPr id="13" name="文本框 12"/>
            <p:cNvSpPr txBox="1"/>
            <p:nvPr/>
          </p:nvSpPr>
          <p:spPr>
            <a:xfrm>
              <a:off x="2866757" y="2251132"/>
              <a:ext cx="4348365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n-ea"/>
                  <a:ea typeface="+mn-ea"/>
                </a:rPr>
                <a:t>研究方法与思路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30312" y="2019402"/>
              <a:ext cx="1330387" cy="307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ea"/>
                  <a:ea typeface="+mn-ea"/>
                </a:rPr>
                <a:t>PART TWO</a:t>
              </a:r>
              <a:endParaRPr lang="zh-CN" altLang="en-US" sz="1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722313" y="1693863"/>
            <a:ext cx="1603375" cy="1219200"/>
            <a:chOff x="910361" y="1498145"/>
            <a:chExt cx="1604239" cy="1219655"/>
          </a:xfrm>
        </p:grpSpPr>
        <p:sp>
          <p:nvSpPr>
            <p:cNvPr id="21" name="任意多边形 20"/>
            <p:cNvSpPr/>
            <p:nvPr/>
          </p:nvSpPr>
          <p:spPr>
            <a:xfrm>
              <a:off x="1587000" y="1853878"/>
              <a:ext cx="927600" cy="863922"/>
            </a:xfrm>
            <a:custGeom>
              <a:avLst/>
              <a:gdLst>
                <a:gd name="connsiteX0" fmla="*/ 0 w 927100"/>
                <a:gd name="connsiteY0" fmla="*/ 279400 h 863600"/>
                <a:gd name="connsiteX1" fmla="*/ 215900 w 927100"/>
                <a:gd name="connsiteY1" fmla="*/ 0 h 863600"/>
                <a:gd name="connsiteX2" fmla="*/ 927100 w 927100"/>
                <a:gd name="connsiteY2" fmla="*/ 86360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100" h="863600">
                  <a:moveTo>
                    <a:pt x="0" y="279400"/>
                  </a:moveTo>
                  <a:lnTo>
                    <a:pt x="215900" y="0"/>
                  </a:lnTo>
                  <a:lnTo>
                    <a:pt x="927100" y="8636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10361" y="1498145"/>
              <a:ext cx="1213504" cy="296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aseline="-3000" dirty="0">
                  <a:solidFill>
                    <a:schemeClr val="bg1"/>
                  </a:solidFill>
                  <a:latin typeface="+mn-ea"/>
                  <a:ea typeface="+mn-ea"/>
                </a:rPr>
                <a:t>点击添加标题</a:t>
              </a:r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4208463" y="1481138"/>
            <a:ext cx="1711325" cy="1749425"/>
            <a:chOff x="4396710" y="1284513"/>
            <a:chExt cx="1711990" cy="1750787"/>
          </a:xfrm>
        </p:grpSpPr>
        <p:sp>
          <p:nvSpPr>
            <p:cNvPr id="24" name="任意多边形 23"/>
            <p:cNvSpPr/>
            <p:nvPr/>
          </p:nvSpPr>
          <p:spPr>
            <a:xfrm>
              <a:off x="5054190" y="1613381"/>
              <a:ext cx="1054510" cy="1421919"/>
            </a:xfrm>
            <a:custGeom>
              <a:avLst/>
              <a:gdLst>
                <a:gd name="connsiteX0" fmla="*/ 152400 w 889000"/>
                <a:gd name="connsiteY0" fmla="*/ 1016000 h 1016000"/>
                <a:gd name="connsiteX1" fmla="*/ 0 w 889000"/>
                <a:gd name="connsiteY1" fmla="*/ 0 h 1016000"/>
                <a:gd name="connsiteX2" fmla="*/ 889000 w 889000"/>
                <a:gd name="connsiteY2" fmla="*/ 292100 h 1016000"/>
                <a:gd name="connsiteX0" fmla="*/ 317500 w 1054100"/>
                <a:gd name="connsiteY0" fmla="*/ 1422400 h 1422400"/>
                <a:gd name="connsiteX1" fmla="*/ 0 w 1054100"/>
                <a:gd name="connsiteY1" fmla="*/ 0 h 1422400"/>
                <a:gd name="connsiteX2" fmla="*/ 1054100 w 1054100"/>
                <a:gd name="connsiteY2" fmla="*/ 69850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1422400">
                  <a:moveTo>
                    <a:pt x="317500" y="1422400"/>
                  </a:moveTo>
                  <a:lnTo>
                    <a:pt x="0" y="0"/>
                  </a:lnTo>
                  <a:lnTo>
                    <a:pt x="1054100" y="6985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96710" y="1284513"/>
              <a:ext cx="1262552" cy="308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  <a:ea typeface="+mn-ea"/>
                </a:rPr>
                <a:t>点击添加标题</a:t>
              </a: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325438" y="2000250"/>
            <a:ext cx="7940675" cy="1765300"/>
          </a:xfrm>
          <a:custGeom>
            <a:avLst/>
            <a:gdLst>
              <a:gd name="connsiteX0" fmla="*/ 0 w 7941502"/>
              <a:gd name="connsiteY0" fmla="*/ 1252603 h 1766170"/>
              <a:gd name="connsiteX1" fmla="*/ 0 w 7941502"/>
              <a:gd name="connsiteY1" fmla="*/ 1252603 h 1766170"/>
              <a:gd name="connsiteX2" fmla="*/ 1077239 w 7941502"/>
              <a:gd name="connsiteY2" fmla="*/ 313151 h 1766170"/>
              <a:gd name="connsiteX3" fmla="*/ 1979113 w 7941502"/>
              <a:gd name="connsiteY3" fmla="*/ 951978 h 1766170"/>
              <a:gd name="connsiteX4" fmla="*/ 2780779 w 7941502"/>
              <a:gd name="connsiteY4" fmla="*/ 162838 h 1766170"/>
              <a:gd name="connsiteX5" fmla="*/ 3306872 w 7941502"/>
              <a:gd name="connsiteY5" fmla="*/ 676405 h 1766170"/>
              <a:gd name="connsiteX6" fmla="*/ 4885151 w 7941502"/>
              <a:gd name="connsiteY6" fmla="*/ 1202498 h 1766170"/>
              <a:gd name="connsiteX7" fmla="*/ 5586609 w 7941502"/>
              <a:gd name="connsiteY7" fmla="*/ 488515 h 1766170"/>
              <a:gd name="connsiteX8" fmla="*/ 6263014 w 7941502"/>
              <a:gd name="connsiteY8" fmla="*/ 300624 h 1766170"/>
              <a:gd name="connsiteX9" fmla="*/ 6601217 w 7941502"/>
              <a:gd name="connsiteY9" fmla="*/ 1766170 h 1766170"/>
              <a:gd name="connsiteX10" fmla="*/ 7177414 w 7941502"/>
              <a:gd name="connsiteY10" fmla="*/ 0 h 1766170"/>
              <a:gd name="connsiteX11" fmla="*/ 7941502 w 7941502"/>
              <a:gd name="connsiteY11" fmla="*/ 701457 h 176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41502" h="1766170">
                <a:moveTo>
                  <a:pt x="0" y="1252603"/>
                </a:moveTo>
                <a:lnTo>
                  <a:pt x="0" y="1252603"/>
                </a:lnTo>
                <a:lnTo>
                  <a:pt x="1077239" y="313151"/>
                </a:lnTo>
                <a:lnTo>
                  <a:pt x="1979113" y="951978"/>
                </a:lnTo>
                <a:lnTo>
                  <a:pt x="2780779" y="162838"/>
                </a:lnTo>
                <a:lnTo>
                  <a:pt x="3306872" y="676405"/>
                </a:lnTo>
                <a:lnTo>
                  <a:pt x="4885151" y="1202498"/>
                </a:lnTo>
                <a:lnTo>
                  <a:pt x="5586609" y="488515"/>
                </a:lnTo>
                <a:lnTo>
                  <a:pt x="6263014" y="300624"/>
                </a:lnTo>
                <a:lnTo>
                  <a:pt x="6601217" y="1766170"/>
                </a:lnTo>
                <a:lnTo>
                  <a:pt x="7177414" y="0"/>
                </a:lnTo>
                <a:lnTo>
                  <a:pt x="7941502" y="701457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286000" y="2216150"/>
            <a:ext cx="1222375" cy="1728788"/>
            <a:chOff x="2473526" y="2425699"/>
            <a:chExt cx="1223413" cy="1730280"/>
          </a:xfrm>
        </p:grpSpPr>
        <p:sp>
          <p:nvSpPr>
            <p:cNvPr id="28" name="任意多边形 27"/>
            <p:cNvSpPr/>
            <p:nvPr/>
          </p:nvSpPr>
          <p:spPr>
            <a:xfrm>
              <a:off x="3301316" y="2425699"/>
              <a:ext cx="46076" cy="1374373"/>
            </a:xfrm>
            <a:custGeom>
              <a:avLst/>
              <a:gdLst>
                <a:gd name="connsiteX0" fmla="*/ 0 w 0"/>
                <a:gd name="connsiteY0" fmla="*/ 0 h 1193800"/>
                <a:gd name="connsiteX1" fmla="*/ 0 w 0"/>
                <a:gd name="connsiteY1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93800">
                  <a:moveTo>
                    <a:pt x="0" y="0"/>
                  </a:moveTo>
                  <a:lnTo>
                    <a:pt x="0" y="11938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73526" y="3855682"/>
              <a:ext cx="1223413" cy="300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bg1"/>
                  </a:solidFill>
                  <a:latin typeface="+mn-ea"/>
                  <a:ea typeface="+mn-ea"/>
                </a:rPr>
                <a:t>点击添加标题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077913" y="2268538"/>
            <a:ext cx="823912" cy="514350"/>
            <a:chOff x="1266729" y="2071701"/>
            <a:chExt cx="822661" cy="515669"/>
          </a:xfrm>
        </p:grpSpPr>
        <p:sp>
          <p:nvSpPr>
            <p:cNvPr id="31" name="椭圆 30"/>
            <p:cNvSpPr/>
            <p:nvPr/>
          </p:nvSpPr>
          <p:spPr>
            <a:xfrm>
              <a:off x="1499737" y="2071701"/>
              <a:ext cx="163265" cy="1623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66729" y="2332719"/>
              <a:ext cx="822661" cy="2546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ea"/>
                  <a:ea typeface="+mn-ea"/>
                </a:rPr>
                <a:t>2013.06</a:t>
              </a:r>
              <a:endParaRPr lang="zh-CN" altLang="en-US" sz="10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1925638" y="2854325"/>
            <a:ext cx="822325" cy="452438"/>
            <a:chOff x="2113346" y="3064841"/>
            <a:chExt cx="822661" cy="452968"/>
          </a:xfrm>
        </p:grpSpPr>
        <p:sp>
          <p:nvSpPr>
            <p:cNvPr id="34" name="椭圆 33"/>
            <p:cNvSpPr/>
            <p:nvPr/>
          </p:nvSpPr>
          <p:spPr>
            <a:xfrm>
              <a:off x="2407153" y="3064841"/>
              <a:ext cx="163580" cy="16211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13346" y="3263511"/>
              <a:ext cx="822661" cy="2542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ea"/>
                  <a:ea typeface="+mn-ea"/>
                </a:rPr>
                <a:t>2013.09</a:t>
              </a:r>
              <a:endParaRPr lang="zh-CN" altLang="en-US" sz="10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2790825" y="1854200"/>
            <a:ext cx="822325" cy="415925"/>
            <a:chOff x="2979182" y="2064744"/>
            <a:chExt cx="822661" cy="416176"/>
          </a:xfrm>
        </p:grpSpPr>
        <p:sp>
          <p:nvSpPr>
            <p:cNvPr id="37" name="椭圆 36"/>
            <p:cNvSpPr/>
            <p:nvPr/>
          </p:nvSpPr>
          <p:spPr>
            <a:xfrm>
              <a:off x="3222169" y="2317309"/>
              <a:ext cx="163579" cy="163611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79182" y="2064744"/>
              <a:ext cx="822661" cy="254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ea"/>
                  <a:ea typeface="+mn-ea"/>
                </a:rPr>
                <a:t>2014.01</a:t>
              </a:r>
              <a:endParaRPr lang="zh-CN" altLang="en-US" sz="10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3529013" y="2524125"/>
            <a:ext cx="1033462" cy="254000"/>
            <a:chOff x="3717829" y="2733933"/>
            <a:chExt cx="1033426" cy="254048"/>
          </a:xfrm>
        </p:grpSpPr>
        <p:sp>
          <p:nvSpPr>
            <p:cNvPr id="40" name="椭圆 39"/>
            <p:cNvSpPr/>
            <p:nvPr/>
          </p:nvSpPr>
          <p:spPr>
            <a:xfrm>
              <a:off x="3717829" y="2791094"/>
              <a:ext cx="163506" cy="161956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928959" y="2733933"/>
              <a:ext cx="822296" cy="254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ea"/>
                  <a:ea typeface="+mn-ea"/>
                </a:rPr>
                <a:t>2014.06</a:t>
              </a:r>
              <a:endParaRPr lang="zh-CN" altLang="en-US" sz="10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4959350" y="3135313"/>
            <a:ext cx="866775" cy="431800"/>
            <a:chOff x="5133702" y="3346781"/>
            <a:chExt cx="867545" cy="431001"/>
          </a:xfrm>
        </p:grpSpPr>
        <p:sp>
          <p:nvSpPr>
            <p:cNvPr id="43" name="椭圆 42"/>
            <p:cNvSpPr/>
            <p:nvPr/>
          </p:nvSpPr>
          <p:spPr>
            <a:xfrm>
              <a:off x="5310072" y="3346781"/>
              <a:ext cx="163657" cy="163209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33702" y="3524252"/>
              <a:ext cx="867545" cy="2535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ea"/>
                  <a:ea typeface="+mn-ea"/>
                </a:rPr>
                <a:t>2014.08 </a:t>
              </a:r>
              <a:endParaRPr lang="zh-CN" altLang="en-US" sz="10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5734050" y="2435225"/>
            <a:ext cx="822325" cy="458788"/>
            <a:chOff x="5908402" y="2645741"/>
            <a:chExt cx="822660" cy="458941"/>
          </a:xfrm>
        </p:grpSpPr>
        <p:sp>
          <p:nvSpPr>
            <p:cNvPr id="46" name="椭圆 45"/>
            <p:cNvSpPr/>
            <p:nvPr/>
          </p:nvSpPr>
          <p:spPr>
            <a:xfrm>
              <a:off x="6025925" y="2645741"/>
              <a:ext cx="163580" cy="163568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908402" y="2850597"/>
              <a:ext cx="822660" cy="254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ea"/>
                  <a:ea typeface="+mn-ea"/>
                </a:rPr>
                <a:t>2014.10</a:t>
              </a:r>
              <a:endParaRPr lang="zh-CN" altLang="en-US" sz="10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6253163" y="1978025"/>
            <a:ext cx="822325" cy="414338"/>
            <a:chOff x="6441129" y="2188789"/>
            <a:chExt cx="822661" cy="414051"/>
          </a:xfrm>
        </p:grpSpPr>
        <p:sp>
          <p:nvSpPr>
            <p:cNvPr id="49" name="椭圆 48"/>
            <p:cNvSpPr/>
            <p:nvPr/>
          </p:nvSpPr>
          <p:spPr>
            <a:xfrm>
              <a:off x="6682528" y="2439440"/>
              <a:ext cx="161991" cy="16340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41129" y="2188789"/>
              <a:ext cx="822661" cy="2538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ea"/>
                  <a:ea typeface="+mn-ea"/>
                </a:rPr>
                <a:t>2015.01</a:t>
              </a:r>
              <a:endParaRPr lang="zh-CN" altLang="en-US" sz="10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6634163" y="3662363"/>
            <a:ext cx="822325" cy="449262"/>
            <a:chOff x="6822054" y="3872561"/>
            <a:chExt cx="822661" cy="450566"/>
          </a:xfrm>
        </p:grpSpPr>
        <p:sp>
          <p:nvSpPr>
            <p:cNvPr id="52" name="椭圆 51"/>
            <p:cNvSpPr/>
            <p:nvPr/>
          </p:nvSpPr>
          <p:spPr>
            <a:xfrm>
              <a:off x="7055511" y="3872561"/>
              <a:ext cx="161991" cy="16239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822054" y="4068390"/>
              <a:ext cx="822661" cy="254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ea"/>
                  <a:ea typeface="+mn-ea"/>
                </a:rPr>
                <a:t>2015.02</a:t>
              </a:r>
              <a:endParaRPr lang="zh-CN" altLang="en-US" sz="10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7439026" y="1847850"/>
            <a:ext cx="1008399" cy="255588"/>
            <a:chOff x="7626889" y="2058017"/>
            <a:chExt cx="1008762" cy="255263"/>
          </a:xfrm>
        </p:grpSpPr>
        <p:sp>
          <p:nvSpPr>
            <p:cNvPr id="55" name="椭圆 54"/>
            <p:cNvSpPr/>
            <p:nvPr/>
          </p:nvSpPr>
          <p:spPr>
            <a:xfrm>
              <a:off x="7626889" y="2149975"/>
              <a:ext cx="163572" cy="16330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812694" y="2058017"/>
              <a:ext cx="822957" cy="2535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ea"/>
                  <a:ea typeface="+mn-ea"/>
                </a:rPr>
                <a:t>2016.04</a:t>
              </a:r>
              <a:endParaRPr lang="zh-CN" altLang="en-US" sz="10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7227888" y="2092325"/>
            <a:ext cx="1223962" cy="1474788"/>
            <a:chOff x="7416713" y="2092528"/>
            <a:chExt cx="1223412" cy="1474343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7745177" y="2092528"/>
              <a:ext cx="230085" cy="1115676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7416713" y="3266924"/>
              <a:ext cx="1223412" cy="29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bg1"/>
                  </a:solidFill>
                  <a:latin typeface="+mn-ea"/>
                  <a:ea typeface="+mn-ea"/>
                </a:rPr>
                <a:t>点击添加标题</a:t>
              </a:r>
            </a:p>
          </p:txBody>
        </p:sp>
      </p:grpSp>
      <p:pic>
        <p:nvPicPr>
          <p:cNvPr id="32784" name="图片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60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康少女文字W5(P)" panose="040F0500000000000000" pitchFamily="82" charset="-122"/>
              </a:rPr>
              <a:t>研究方法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3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3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3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3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3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Nexa Light"/>
        <a:ea typeface="华康少女文字W5(P)"/>
        <a:cs typeface=""/>
      </a:majorFont>
      <a:minorFont>
        <a:latin typeface="Nexa Light"/>
        <a:ea typeface="华康少女文字W5(P)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2422</Words>
  <Application>Microsoft Office PowerPoint</Application>
  <PresentationFormat>全屏显示(16:9)</PresentationFormat>
  <Paragraphs>272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Nexa Light</vt:lpstr>
      <vt:lpstr>方正正黑简体</vt:lpstr>
      <vt:lpstr>华康少女文字W5(P)</vt:lpstr>
      <vt:lpstr>宋体</vt:lpstr>
      <vt:lpstr>微软雅黑</vt:lpstr>
      <vt:lpstr>Arial</vt:lpstr>
      <vt:lpstr>Calibri</vt:lpstr>
      <vt:lpstr>FontAwesome</vt:lpstr>
      <vt:lpstr>Open Sans Light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99</cp:lastModifiedBy>
  <cp:revision>62</cp:revision>
  <dcterms:created xsi:type="dcterms:W3CDTF">2015-03-31T05:49:04Z</dcterms:created>
  <dcterms:modified xsi:type="dcterms:W3CDTF">2017-05-13T07:49:18Z</dcterms:modified>
</cp:coreProperties>
</file>