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95" r:id="rId8"/>
    <p:sldId id="289" r:id="rId9"/>
    <p:sldId id="266" r:id="rId10"/>
    <p:sldId id="267" r:id="rId11"/>
    <p:sldId id="268" r:id="rId12"/>
    <p:sldId id="290" r:id="rId13"/>
    <p:sldId id="269" r:id="rId14"/>
    <p:sldId id="296" r:id="rId15"/>
    <p:sldId id="272" r:id="rId16"/>
    <p:sldId id="273" r:id="rId17"/>
    <p:sldId id="291" r:id="rId18"/>
    <p:sldId id="275" r:id="rId19"/>
    <p:sldId id="276" r:id="rId20"/>
    <p:sldId id="280" r:id="rId21"/>
    <p:sldId id="292" r:id="rId22"/>
    <p:sldId id="279" r:id="rId23"/>
    <p:sldId id="294" r:id="rId24"/>
    <p:sldId id="281" r:id="rId25"/>
    <p:sldId id="293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EF"/>
    <a:srgbClr val="FEFAEE"/>
    <a:srgbClr val="4A5F74"/>
    <a:srgbClr val="304860"/>
    <a:srgbClr val="FF9101"/>
    <a:srgbClr val="12B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82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8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4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505926" y="4710901"/>
            <a:ext cx="6018885" cy="1087104"/>
            <a:chOff x="1505926" y="4710901"/>
            <a:chExt cx="6018885" cy="108710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59237" y="4872621"/>
              <a:ext cx="853214" cy="8532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497006" y="4978582"/>
              <a:ext cx="535623" cy="533143"/>
            </a:xfrm>
            <a:prstGeom prst="ellipse">
              <a:avLst/>
            </a:prstGeom>
            <a:solidFill>
              <a:schemeClr val="accent2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616485" y="4931111"/>
              <a:ext cx="324845" cy="324845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114853" y="4872621"/>
              <a:ext cx="594595" cy="594595"/>
            </a:xfrm>
            <a:prstGeom prst="ellipse">
              <a:avLst/>
            </a:prstGeom>
            <a:solidFill>
              <a:schemeClr val="accent3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036672" y="5023289"/>
              <a:ext cx="184740" cy="184740"/>
            </a:xfrm>
            <a:prstGeom prst="ellipse">
              <a:avLst/>
            </a:prstGeom>
            <a:solidFill>
              <a:schemeClr val="accent1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436781" y="5005503"/>
              <a:ext cx="88030" cy="88031"/>
            </a:xfrm>
            <a:prstGeom prst="ellipse">
              <a:avLst/>
            </a:prstGeom>
            <a:solidFill>
              <a:schemeClr val="accent2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591598" y="4934981"/>
              <a:ext cx="768669" cy="770002"/>
            </a:xfrm>
            <a:prstGeom prst="ellipse">
              <a:avLst/>
            </a:prstGeom>
            <a:solidFill>
              <a:schemeClr val="accent2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334325" y="4995321"/>
              <a:ext cx="514544" cy="518264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701971" y="5017414"/>
              <a:ext cx="305007" cy="305007"/>
            </a:xfrm>
            <a:prstGeom prst="ellipse">
              <a:avLst/>
            </a:prstGeom>
            <a:solidFill>
              <a:schemeClr val="accent1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890272" y="4978582"/>
              <a:ext cx="369480" cy="369480"/>
            </a:xfrm>
            <a:prstGeom prst="ellipse">
              <a:avLst/>
            </a:prstGeom>
            <a:solidFill>
              <a:schemeClr val="accent3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262161" y="5005503"/>
              <a:ext cx="298577" cy="298577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3292" y="4884739"/>
              <a:ext cx="121881" cy="120764"/>
            </a:xfrm>
            <a:prstGeom prst="ellipse">
              <a:avLst/>
            </a:prstGeom>
            <a:solidFill>
              <a:schemeClr val="accent1">
                <a:lumMod val="90000"/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 rot="16200000">
              <a:off x="4088358" y="4709801"/>
              <a:ext cx="1087104" cy="108930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1505926" y="5047361"/>
              <a:ext cx="256194" cy="25804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85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4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56" r:id="rId13"/>
    <p:sldLayoutId id="214748365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043608" y="26559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极</a:t>
            </a:r>
            <a:r>
              <a:rPr lang="zh-CN" altLang="en-US" sz="4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简小清新毕业答辩模板</a:t>
            </a:r>
            <a:endParaRPr lang="zh-CN" altLang="en-US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15616" y="3433141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THESIS DEFENSE POWERPOINT TEMPLATE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037783" y="4169833"/>
            <a:ext cx="210860" cy="210858"/>
            <a:chOff x="801291" y="3535885"/>
            <a:chExt cx="219347" cy="219347"/>
          </a:xfrm>
        </p:grpSpPr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5" name="Group 14"/>
          <p:cNvGrpSpPr>
            <a:grpSpLocks/>
          </p:cNvGrpSpPr>
          <p:nvPr/>
        </p:nvGrpSpPr>
        <p:grpSpPr bwMode="auto">
          <a:xfrm>
            <a:off x="4782595" y="4169833"/>
            <a:ext cx="210860" cy="210858"/>
            <a:chOff x="4248" y="3024"/>
            <a:chExt cx="600" cy="599"/>
          </a:xfrm>
        </p:grpSpPr>
        <p:sp>
          <p:nvSpPr>
            <p:cNvPr id="9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3243361" y="4157928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Lisa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5004048" y="4157928"/>
            <a:ext cx="11464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Damon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361133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935538" y="1048545"/>
            <a:ext cx="887412" cy="887412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666085" y="1347469"/>
            <a:ext cx="685800" cy="682625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507163" y="1522414"/>
            <a:ext cx="415925" cy="41592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091238" y="1074739"/>
            <a:ext cx="473075" cy="473075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07200" y="1492251"/>
            <a:ext cx="236537" cy="236538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208838" y="1311276"/>
            <a:ext cx="112712" cy="11271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342534" y="1174750"/>
            <a:ext cx="865276" cy="866778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994025" y="1030289"/>
            <a:ext cx="658812" cy="66357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449513" y="1217614"/>
            <a:ext cx="390525" cy="390525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554288" y="1457326"/>
            <a:ext cx="473075" cy="473075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168525" y="1244601"/>
            <a:ext cx="236537" cy="23653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89113" y="1646239"/>
            <a:ext cx="173037" cy="17145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99258" y="914400"/>
            <a:ext cx="1199460" cy="119539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272954" y="1238250"/>
            <a:ext cx="598092" cy="547690"/>
          </a:xfrm>
          <a:custGeom>
            <a:avLst/>
            <a:gdLst>
              <a:gd name="T0" fmla="*/ 72 w 226"/>
              <a:gd name="T1" fmla="*/ 143 h 207"/>
              <a:gd name="T2" fmla="*/ 4 w 226"/>
              <a:gd name="T3" fmla="*/ 122 h 207"/>
              <a:gd name="T4" fmla="*/ 4 w 226"/>
              <a:gd name="T5" fmla="*/ 116 h 207"/>
              <a:gd name="T6" fmla="*/ 220 w 226"/>
              <a:gd name="T7" fmla="*/ 1 h 207"/>
              <a:gd name="T8" fmla="*/ 115 w 226"/>
              <a:gd name="T9" fmla="*/ 163 h 207"/>
              <a:gd name="T10" fmla="*/ 182 w 226"/>
              <a:gd name="T11" fmla="*/ 184 h 207"/>
              <a:gd name="T12" fmla="*/ 191 w 226"/>
              <a:gd name="T13" fmla="*/ 178 h 207"/>
              <a:gd name="T14" fmla="*/ 225 w 226"/>
              <a:gd name="T15" fmla="*/ 5 h 207"/>
              <a:gd name="T16" fmla="*/ 222 w 226"/>
              <a:gd name="T17" fmla="*/ 3 h 207"/>
              <a:gd name="T18" fmla="*/ 99 w 226"/>
              <a:gd name="T19" fmla="*/ 146 h 207"/>
              <a:gd name="T20" fmla="*/ 95 w 226"/>
              <a:gd name="T21" fmla="*/ 159 h 207"/>
              <a:gd name="T22" fmla="*/ 95 w 226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07">
                <a:moveTo>
                  <a:pt x="72" y="143"/>
                </a:moveTo>
                <a:cubicBezTo>
                  <a:pt x="4" y="122"/>
                  <a:pt x="4" y="122"/>
                  <a:pt x="4" y="122"/>
                </a:cubicBezTo>
                <a:cubicBezTo>
                  <a:pt x="0" y="120"/>
                  <a:pt x="0" y="118"/>
                  <a:pt x="4" y="116"/>
                </a:cubicBezTo>
                <a:cubicBezTo>
                  <a:pt x="220" y="1"/>
                  <a:pt x="220" y="1"/>
                  <a:pt x="220" y="1"/>
                </a:cubicBezTo>
                <a:moveTo>
                  <a:pt x="115" y="163"/>
                </a:moveTo>
                <a:cubicBezTo>
                  <a:pt x="182" y="184"/>
                  <a:pt x="182" y="184"/>
                  <a:pt x="182" y="184"/>
                </a:cubicBezTo>
                <a:cubicBezTo>
                  <a:pt x="186" y="185"/>
                  <a:pt x="190" y="182"/>
                  <a:pt x="191" y="178"/>
                </a:cubicBezTo>
                <a:cubicBezTo>
                  <a:pt x="225" y="5"/>
                  <a:pt x="225" y="5"/>
                  <a:pt x="225" y="5"/>
                </a:cubicBezTo>
                <a:cubicBezTo>
                  <a:pt x="226" y="1"/>
                  <a:pt x="224" y="0"/>
                  <a:pt x="222" y="3"/>
                </a:cubicBezTo>
                <a:cubicBezTo>
                  <a:pt x="99" y="146"/>
                  <a:pt x="99" y="146"/>
                  <a:pt x="99" y="146"/>
                </a:cubicBezTo>
                <a:cubicBezTo>
                  <a:pt x="96" y="149"/>
                  <a:pt x="95" y="155"/>
                  <a:pt x="95" y="159"/>
                </a:cubicBezTo>
                <a:cubicBezTo>
                  <a:pt x="95" y="207"/>
                  <a:pt x="95" y="207"/>
                  <a:pt x="95" y="207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4716464" y="1346616"/>
            <a:ext cx="3887787" cy="3411002"/>
            <a:chOff x="0" y="0"/>
            <a:chExt cx="2449" cy="2148"/>
          </a:xfrm>
        </p:grpSpPr>
        <p:pic>
          <p:nvPicPr>
            <p:cNvPr id="25612" name="Picture 12" descr="iPhone_5S_freebi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Rectangle 13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87450" y="1707090"/>
            <a:ext cx="546100" cy="5430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189038" y="2642416"/>
            <a:ext cx="546100" cy="54309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189038" y="3566626"/>
            <a:ext cx="546100" cy="54309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93889" y="1719794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893889" y="2640828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893889" y="3574566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95477" y="3713575"/>
            <a:ext cx="133222" cy="206792"/>
            <a:chOff x="8402638" y="-3309938"/>
            <a:chExt cx="212725" cy="330201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Freeform 14"/>
          <p:cNvSpPr>
            <a:spLocks/>
          </p:cNvSpPr>
          <p:nvPr/>
        </p:nvSpPr>
        <p:spPr bwMode="auto">
          <a:xfrm>
            <a:off x="1343490" y="2791677"/>
            <a:ext cx="227670" cy="244570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358901" y="1853333"/>
            <a:ext cx="196850" cy="234628"/>
            <a:chOff x="6932613" y="-3332163"/>
            <a:chExt cx="314325" cy="374650"/>
          </a:xfrm>
        </p:grpSpPr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1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738313" y="2750399"/>
            <a:ext cx="482600" cy="484337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2">
                <a:lumMod val="90000"/>
              </a:schemeClr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462339" y="2750399"/>
            <a:ext cx="485775" cy="484337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191126" y="2750399"/>
            <a:ext cx="485775" cy="484337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10" name="Freeform 22"/>
          <p:cNvSpPr>
            <a:spLocks/>
          </p:cNvSpPr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5"/>
            </a:solidFill>
            <a:round/>
            <a:headEnd/>
            <a:tailEnd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918325" y="2750399"/>
            <a:ext cx="484188" cy="484337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14" name="Freeform 26"/>
          <p:cNvSpPr>
            <a:spLocks/>
          </p:cNvSpPr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94798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23507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39603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8312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7890" name="组合 37889"/>
          <p:cNvGrpSpPr/>
          <p:nvPr/>
        </p:nvGrpSpPr>
        <p:grpSpPr>
          <a:xfrm>
            <a:off x="3585693" y="2885988"/>
            <a:ext cx="237478" cy="217920"/>
            <a:chOff x="-849313" y="269875"/>
            <a:chExt cx="269875" cy="247650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91" name="组合 37890"/>
          <p:cNvGrpSpPr/>
          <p:nvPr/>
        </p:nvGrpSpPr>
        <p:grpSpPr>
          <a:xfrm>
            <a:off x="1862461" y="2885607"/>
            <a:ext cx="237478" cy="212332"/>
            <a:chOff x="207963" y="276225"/>
            <a:chExt cx="269875" cy="241300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88" name="组合 37887"/>
          <p:cNvGrpSpPr/>
          <p:nvPr/>
        </p:nvGrpSpPr>
        <p:grpSpPr>
          <a:xfrm>
            <a:off x="7068223" y="2851984"/>
            <a:ext cx="184392" cy="250048"/>
            <a:chOff x="-285750" y="-1238250"/>
            <a:chExt cx="209550" cy="284163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889" name="组合 37888"/>
          <p:cNvGrpSpPr/>
          <p:nvPr/>
        </p:nvGrpSpPr>
        <p:grpSpPr>
          <a:xfrm>
            <a:off x="5307495" y="2887243"/>
            <a:ext cx="251448" cy="210936"/>
            <a:chOff x="2922588" y="-1223963"/>
            <a:chExt cx="285750" cy="239713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558" y="2262815"/>
            <a:ext cx="112723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558" y="1862705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 rot="5400000">
            <a:off x="2918593" y="2703251"/>
            <a:ext cx="853214" cy="853214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 rot="5400000">
            <a:off x="2730463" y="3289893"/>
            <a:ext cx="535623" cy="53314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 rot="5400000">
            <a:off x="2803365" y="3945551"/>
            <a:ext cx="324845" cy="32484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 rot="5400000">
            <a:off x="3108372" y="362070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 rot="5400000">
            <a:off x="2967028" y="4179885"/>
            <a:ext cx="184740" cy="18474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 rot="5400000">
            <a:off x="3205083" y="4493571"/>
            <a:ext cx="88030" cy="88031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 rot="5400000">
            <a:off x="2575864" y="1615846"/>
            <a:ext cx="768669" cy="77000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 rot="5400000">
            <a:off x="3150738" y="1391860"/>
            <a:ext cx="514544" cy="518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 rot="5400000">
            <a:off x="3150738" y="942409"/>
            <a:ext cx="305007" cy="305007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 rot="5400000">
            <a:off x="2892845" y="106267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 rot="5400000">
            <a:off x="3157741" y="652512"/>
            <a:ext cx="184740" cy="184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 rot="5400000">
            <a:off x="2986517" y="440448"/>
            <a:ext cx="121881" cy="120764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2622716" y="2039900"/>
            <a:ext cx="1087104" cy="108930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008010" y="2278856"/>
            <a:ext cx="316516" cy="611392"/>
            <a:chOff x="3851275" y="5348288"/>
            <a:chExt cx="371475" cy="717550"/>
          </a:xfrm>
        </p:grpSpPr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AutoShape 11"/>
          <p:cNvSpPr>
            <a:spLocks noChangeAspect="1" noChangeArrowheads="1" noTextEdit="1"/>
          </p:cNvSpPr>
          <p:nvPr/>
        </p:nvSpPr>
        <p:spPr bwMode="auto">
          <a:xfrm>
            <a:off x="768350" y="1491123"/>
            <a:ext cx="7607300" cy="28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2" descr="24215600-1-311156"/>
          <p:cNvSpPr>
            <a:spLocks noChangeArrowheads="1"/>
          </p:cNvSpPr>
          <p:nvPr/>
        </p:nvSpPr>
        <p:spPr bwMode="auto">
          <a:xfrm>
            <a:off x="769938" y="1492711"/>
            <a:ext cx="1901825" cy="142442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82663" y="2702759"/>
            <a:ext cx="1689100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3" name="Rectangle 15" descr="20100516232736"/>
          <p:cNvSpPr>
            <a:spLocks noChangeArrowheads="1"/>
          </p:cNvSpPr>
          <p:nvPr/>
        </p:nvSpPr>
        <p:spPr bwMode="auto">
          <a:xfrm>
            <a:off x="2671763" y="1492711"/>
            <a:ext cx="1900237" cy="14244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884488" y="2702759"/>
            <a:ext cx="1687512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6" name="Rectangle 18" descr="2011071511564819901"/>
          <p:cNvSpPr>
            <a:spLocks noChangeArrowheads="1"/>
          </p:cNvSpPr>
          <p:nvPr/>
        </p:nvSpPr>
        <p:spPr bwMode="auto">
          <a:xfrm>
            <a:off x="4572000" y="1492711"/>
            <a:ext cx="1900238" cy="142442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6314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9" name="Rectangle 21" descr="ntk-2257-39l3lbbavgpap"/>
          <p:cNvSpPr>
            <a:spLocks noChangeArrowheads="1"/>
          </p:cNvSpPr>
          <p:nvPr/>
        </p:nvSpPr>
        <p:spPr bwMode="auto">
          <a:xfrm>
            <a:off x="6472239" y="1492711"/>
            <a:ext cx="1901825" cy="142442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688139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2" name="Rectangle 24" descr="201107060956141686"/>
          <p:cNvSpPr>
            <a:spLocks noChangeArrowheads="1"/>
          </p:cNvSpPr>
          <p:nvPr/>
        </p:nvSpPr>
        <p:spPr bwMode="auto">
          <a:xfrm>
            <a:off x="769938" y="2917139"/>
            <a:ext cx="1901825" cy="142601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982663" y="4127186"/>
            <a:ext cx="1689100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5" name="Rectangle 27" descr="20110224142134"/>
          <p:cNvSpPr>
            <a:spLocks noChangeArrowheads="1"/>
          </p:cNvSpPr>
          <p:nvPr/>
        </p:nvSpPr>
        <p:spPr bwMode="auto">
          <a:xfrm>
            <a:off x="2671763" y="2917139"/>
            <a:ext cx="1900237" cy="142601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884488" y="4127186"/>
            <a:ext cx="1687512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8" name="Rectangle 30" descr="mypsd_67386_201202130838300001b"/>
          <p:cNvSpPr>
            <a:spLocks noChangeArrowheads="1"/>
          </p:cNvSpPr>
          <p:nvPr/>
        </p:nvSpPr>
        <p:spPr bwMode="auto">
          <a:xfrm>
            <a:off x="4572000" y="2917139"/>
            <a:ext cx="1900238" cy="142601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786314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1" name="Rectangle 33" descr="ntk-2215-02mya4cvf4c1h"/>
          <p:cNvSpPr>
            <a:spLocks noChangeArrowheads="1"/>
          </p:cNvSpPr>
          <p:nvPr/>
        </p:nvSpPr>
        <p:spPr bwMode="auto">
          <a:xfrm>
            <a:off x="6472239" y="2917139"/>
            <a:ext cx="1901825" cy="1426015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688139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6472238" y="4127186"/>
            <a:ext cx="215900" cy="215967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6472238" y="2702759"/>
            <a:ext cx="215900" cy="21437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572001" y="4127186"/>
            <a:ext cx="214313" cy="215967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572001" y="2702759"/>
            <a:ext cx="214313" cy="214379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671764" y="2702759"/>
            <a:ext cx="212725" cy="214379"/>
          </a:xfrm>
          <a:prstGeom prst="rect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671764" y="4127186"/>
            <a:ext cx="212725" cy="215967"/>
          </a:xfrm>
          <a:prstGeom prst="rect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769939" y="4127186"/>
            <a:ext cx="212725" cy="21596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69939" y="2702759"/>
            <a:ext cx="212725" cy="2143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031875" y="2696409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Option 01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31875" y="4119753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Option 05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944813" y="2696409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Option 02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2944813" y="4133251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Option 06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829175" y="2696409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Option 03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829175" y="4118166"/>
            <a:ext cx="67999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Option 07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738938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738938" y="41173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08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02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03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FFFFFF"/>
                </a:solidFill>
              </a:rPr>
              <a:t>04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7" y="1857585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7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300192" y="3698131"/>
            <a:ext cx="1843578" cy="81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722414" y="3386134"/>
            <a:ext cx="284163" cy="254001"/>
            <a:chOff x="13755688" y="-228600"/>
            <a:chExt cx="284163" cy="254001"/>
          </a:xfrm>
        </p:grpSpPr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13844588" y="-169862"/>
              <a:ext cx="195263" cy="195263"/>
            </a:xfrm>
            <a:custGeom>
              <a:avLst/>
              <a:gdLst>
                <a:gd name="T0" fmla="*/ 5 w 52"/>
                <a:gd name="T1" fmla="*/ 0 h 52"/>
                <a:gd name="T2" fmla="*/ 0 w 52"/>
                <a:gd name="T3" fmla="*/ 5 h 52"/>
                <a:gd name="T4" fmla="*/ 0 w 52"/>
                <a:gd name="T5" fmla="*/ 20 h 52"/>
                <a:gd name="T6" fmla="*/ 3 w 52"/>
                <a:gd name="T7" fmla="*/ 28 h 52"/>
                <a:gd name="T8" fmla="*/ 26 w 52"/>
                <a:gd name="T9" fmla="*/ 51 h 52"/>
                <a:gd name="T10" fmla="*/ 33 w 52"/>
                <a:gd name="T11" fmla="*/ 51 h 52"/>
                <a:gd name="T12" fmla="*/ 51 w 52"/>
                <a:gd name="T13" fmla="*/ 33 h 52"/>
                <a:gd name="T14" fmla="*/ 51 w 52"/>
                <a:gd name="T15" fmla="*/ 26 h 52"/>
                <a:gd name="T16" fmla="*/ 28 w 52"/>
                <a:gd name="T17" fmla="*/ 3 h 52"/>
                <a:gd name="T18" fmla="*/ 20 w 52"/>
                <a:gd name="T19" fmla="*/ 0 h 52"/>
                <a:gd name="T20" fmla="*/ 14 w 52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2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6"/>
                    <a:pt x="3" y="2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1"/>
                    <a:pt x="52" y="28"/>
                    <a:pt x="51" y="2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7"/>
            <p:cNvSpPr>
              <a:spLocks noChangeArrowheads="1"/>
            </p:cNvSpPr>
            <p:nvPr/>
          </p:nvSpPr>
          <p:spPr bwMode="auto">
            <a:xfrm>
              <a:off x="13871576" y="-146050"/>
              <a:ext cx="25400" cy="2540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13755688" y="-228600"/>
              <a:ext cx="127000" cy="127000"/>
            </a:xfrm>
            <a:custGeom>
              <a:avLst/>
              <a:gdLst>
                <a:gd name="T0" fmla="*/ 17 w 34"/>
                <a:gd name="T1" fmla="*/ 34 h 34"/>
                <a:gd name="T2" fmla="*/ 0 w 34"/>
                <a:gd name="T3" fmla="*/ 17 h 34"/>
                <a:gd name="T4" fmla="*/ 17 w 34"/>
                <a:gd name="T5" fmla="*/ 0 h 34"/>
                <a:gd name="T6" fmla="*/ 34 w 34"/>
                <a:gd name="T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39431" y="1510010"/>
            <a:ext cx="165100" cy="284163"/>
            <a:chOff x="12195176" y="-228600"/>
            <a:chExt cx="165100" cy="284163"/>
          </a:xfrm>
        </p:grpSpPr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2233276" y="-1238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12233276" y="-936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2233276" y="-635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12233276" y="-34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12233276" y="-4762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12233276" y="254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12195176" y="-228600"/>
              <a:ext cx="165100" cy="284163"/>
            </a:xfrm>
            <a:custGeom>
              <a:avLst/>
              <a:gdLst>
                <a:gd name="T0" fmla="*/ 104 w 104"/>
                <a:gd name="T1" fmla="*/ 19 h 179"/>
                <a:gd name="T2" fmla="*/ 66 w 104"/>
                <a:gd name="T3" fmla="*/ 19 h 179"/>
                <a:gd name="T4" fmla="*/ 66 w 104"/>
                <a:gd name="T5" fmla="*/ 0 h 179"/>
                <a:gd name="T6" fmla="*/ 38 w 104"/>
                <a:gd name="T7" fmla="*/ 0 h 179"/>
                <a:gd name="T8" fmla="*/ 38 w 104"/>
                <a:gd name="T9" fmla="*/ 19 h 179"/>
                <a:gd name="T10" fmla="*/ 0 w 104"/>
                <a:gd name="T11" fmla="*/ 19 h 179"/>
                <a:gd name="T12" fmla="*/ 0 w 104"/>
                <a:gd name="T13" fmla="*/ 179 h 179"/>
                <a:gd name="T14" fmla="*/ 104 w 104"/>
                <a:gd name="T15" fmla="*/ 179 h 179"/>
                <a:gd name="T16" fmla="*/ 104 w 104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79">
                  <a:moveTo>
                    <a:pt x="104" y="19"/>
                  </a:moveTo>
                  <a:lnTo>
                    <a:pt x="66" y="19"/>
                  </a:lnTo>
                  <a:lnTo>
                    <a:pt x="66" y="0"/>
                  </a:lnTo>
                  <a:lnTo>
                    <a:pt x="38" y="0"/>
                  </a:lnTo>
                  <a:lnTo>
                    <a:pt x="38" y="19"/>
                  </a:lnTo>
                  <a:lnTo>
                    <a:pt x="0" y="19"/>
                  </a:lnTo>
                  <a:lnTo>
                    <a:pt x="0" y="179"/>
                  </a:lnTo>
                  <a:lnTo>
                    <a:pt x="104" y="179"/>
                  </a:lnTo>
                  <a:lnTo>
                    <a:pt x="104" y="19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1431" y="3386134"/>
            <a:ext cx="206200" cy="249886"/>
            <a:chOff x="-92075" y="6354763"/>
            <a:chExt cx="374650" cy="454026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-92075" y="6354763"/>
              <a:ext cx="374650" cy="374650"/>
            </a:xfrm>
            <a:custGeom>
              <a:avLst/>
              <a:gdLst>
                <a:gd name="T0" fmla="*/ 100 w 100"/>
                <a:gd name="T1" fmla="*/ 92 h 100"/>
                <a:gd name="T2" fmla="*/ 100 w 100"/>
                <a:gd name="T3" fmla="*/ 92 h 100"/>
                <a:gd name="T4" fmla="*/ 76 w 100"/>
                <a:gd name="T5" fmla="*/ 38 h 100"/>
                <a:gd name="T6" fmla="*/ 57 w 100"/>
                <a:gd name="T7" fmla="*/ 8 h 100"/>
                <a:gd name="T8" fmla="*/ 50 w 100"/>
                <a:gd name="T9" fmla="*/ 0 h 100"/>
                <a:gd name="T10" fmla="*/ 43 w 100"/>
                <a:gd name="T11" fmla="*/ 8 h 100"/>
                <a:gd name="T12" fmla="*/ 24 w 100"/>
                <a:gd name="T13" fmla="*/ 38 h 100"/>
                <a:gd name="T14" fmla="*/ 0 w 100"/>
                <a:gd name="T15" fmla="*/ 97 h 100"/>
                <a:gd name="T16" fmla="*/ 0 w 100"/>
                <a:gd name="T17" fmla="*/ 97 h 100"/>
                <a:gd name="T18" fmla="*/ 0 w 100"/>
                <a:gd name="T19" fmla="*/ 100 h 100"/>
                <a:gd name="T20" fmla="*/ 0 w 100"/>
                <a:gd name="T21" fmla="*/ 100 h 100"/>
                <a:gd name="T22" fmla="*/ 100 w 100"/>
                <a:gd name="T23" fmla="*/ 100 h 100"/>
                <a:gd name="T24" fmla="*/ 100 w 100"/>
                <a:gd name="T25" fmla="*/ 100 h 100"/>
                <a:gd name="T26" fmla="*/ 100 w 100"/>
                <a:gd name="T27" fmla="*/ 9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0">
                  <a:moveTo>
                    <a:pt x="100" y="92"/>
                  </a:moveTo>
                  <a:cubicBezTo>
                    <a:pt x="100" y="92"/>
                    <a:pt x="100" y="92"/>
                    <a:pt x="100" y="92"/>
                  </a:cubicBezTo>
                  <a:cubicBezTo>
                    <a:pt x="97" y="64"/>
                    <a:pt x="76" y="65"/>
                    <a:pt x="76" y="38"/>
                  </a:cubicBezTo>
                  <a:cubicBezTo>
                    <a:pt x="76" y="8"/>
                    <a:pt x="57" y="8"/>
                    <a:pt x="57" y="8"/>
                  </a:cubicBezTo>
                  <a:cubicBezTo>
                    <a:pt x="57" y="8"/>
                    <a:pt x="57" y="0"/>
                    <a:pt x="50" y="0"/>
                  </a:cubicBezTo>
                  <a:cubicBezTo>
                    <a:pt x="43" y="0"/>
                    <a:pt x="43" y="8"/>
                    <a:pt x="43" y="8"/>
                  </a:cubicBezTo>
                  <a:cubicBezTo>
                    <a:pt x="43" y="8"/>
                    <a:pt x="24" y="8"/>
                    <a:pt x="24" y="38"/>
                  </a:cubicBezTo>
                  <a:cubicBezTo>
                    <a:pt x="24" y="67"/>
                    <a:pt x="0" y="64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94"/>
                    <a:pt x="100" y="92"/>
                  </a:cubicBez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69850" y="6756401"/>
              <a:ext cx="52388" cy="5238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32127" y="1510010"/>
            <a:ext cx="264738" cy="263864"/>
            <a:chOff x="-2998788" y="6354763"/>
            <a:chExt cx="481013" cy="479425"/>
          </a:xfrm>
        </p:grpSpPr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-2998788" y="6354763"/>
              <a:ext cx="481013" cy="47942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-2828925" y="6421438"/>
              <a:ext cx="141288" cy="346075"/>
            </a:xfrm>
            <a:custGeom>
              <a:avLst/>
              <a:gdLst>
                <a:gd name="T0" fmla="*/ 75 w 89"/>
                <a:gd name="T1" fmla="*/ 121 h 218"/>
                <a:gd name="T2" fmla="*/ 0 w 89"/>
                <a:gd name="T3" fmla="*/ 218 h 218"/>
                <a:gd name="T4" fmla="*/ 14 w 89"/>
                <a:gd name="T5" fmla="*/ 97 h 218"/>
                <a:gd name="T6" fmla="*/ 89 w 89"/>
                <a:gd name="T7" fmla="*/ 0 h 218"/>
                <a:gd name="T8" fmla="*/ 75 w 89"/>
                <a:gd name="T9" fmla="*/ 12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18">
                  <a:moveTo>
                    <a:pt x="75" y="121"/>
                  </a:moveTo>
                  <a:lnTo>
                    <a:pt x="0" y="218"/>
                  </a:lnTo>
                  <a:lnTo>
                    <a:pt x="14" y="97"/>
                  </a:lnTo>
                  <a:lnTo>
                    <a:pt x="89" y="0"/>
                  </a:lnTo>
                  <a:lnTo>
                    <a:pt x="75" y="121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-2806700" y="6575426"/>
              <a:ext cx="96838" cy="3810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-2757488" y="6380163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-2757488" y="6781801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-2971800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-2570163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506789" y="2284585"/>
            <a:ext cx="2130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376739" y="1773253"/>
            <a:ext cx="390525" cy="38747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116013" y="3796352"/>
            <a:ext cx="73485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66060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80985" y="1875470"/>
            <a:ext cx="182032" cy="183036"/>
            <a:chOff x="-1395413" y="-1243013"/>
            <a:chExt cx="287338" cy="288925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11189" y="2073915"/>
            <a:ext cx="3095625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accent1">
                    <a:lumMod val="9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accent1">
                    <a:lumMod val="90000"/>
                  </a:schemeClr>
                </a:solidFill>
              </a:rPr>
              <a:t> DIFFERENT</a:t>
            </a:r>
            <a:r>
              <a:rPr lang="zh-CN" altLang="en-US" sz="1000" dirty="0">
                <a:solidFill>
                  <a:schemeClr val="accent1">
                    <a:lumMod val="90000"/>
                  </a:schemeClr>
                </a:solidFill>
              </a:rPr>
              <a:t>？</a:t>
            </a:r>
            <a:endParaRPr lang="zh-CN" altLang="zh-CN" sz="1000" dirty="0">
              <a:solidFill>
                <a:schemeClr val="accent1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857751" y="2253359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270501" y="2435977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40363" y="3730190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6067425" y="2435977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81739" y="2269238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742238" y="2200954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6721476" y="3133105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705726" y="3147396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02175" y="2796451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651501" y="1810309"/>
            <a:ext cx="722313" cy="72412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116639" y="3538042"/>
            <a:ext cx="720725" cy="722536"/>
          </a:xfrm>
          <a:prstGeom prst="ellipse">
            <a:avLst/>
          </a:prstGeom>
          <a:solidFill>
            <a:schemeClr val="accent3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7929564" y="3704781"/>
            <a:ext cx="549275" cy="551032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4824413" y="3371303"/>
            <a:ext cx="660400" cy="66060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224713" y="2580485"/>
            <a:ext cx="660400" cy="662191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333875" y="2293058"/>
            <a:ext cx="552450" cy="554209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3998913" y="1637219"/>
            <a:ext cx="0" cy="2664647"/>
            <a:chOff x="0" y="0"/>
            <a:chExt cx="0" cy="1678"/>
          </a:xfrm>
        </p:grpSpPr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13438" y="2026319"/>
            <a:ext cx="198438" cy="292101"/>
            <a:chOff x="-1890713" y="-1246188"/>
            <a:chExt cx="198438" cy="292101"/>
          </a:xfrm>
        </p:grpSpPr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-1865313" y="-1246188"/>
              <a:ext cx="173038" cy="157163"/>
            </a:xfrm>
            <a:custGeom>
              <a:avLst/>
              <a:gdLst>
                <a:gd name="T0" fmla="*/ 36 w 46"/>
                <a:gd name="T1" fmla="*/ 42 h 42"/>
                <a:gd name="T2" fmla="*/ 41 w 46"/>
                <a:gd name="T3" fmla="*/ 32 h 42"/>
                <a:gd name="T4" fmla="*/ 41 w 46"/>
                <a:gd name="T5" fmla="*/ 32 h 42"/>
                <a:gd name="T6" fmla="*/ 31 w 46"/>
                <a:gd name="T7" fmla="*/ 5 h 42"/>
                <a:gd name="T8" fmla="*/ 4 w 46"/>
                <a:gd name="T9" fmla="*/ 13 h 42"/>
                <a:gd name="T10" fmla="*/ 0 w 46"/>
                <a:gd name="T11" fmla="*/ 22 h 42"/>
                <a:gd name="T12" fmla="*/ 2 w 46"/>
                <a:gd name="T1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2">
                  <a:moveTo>
                    <a:pt x="36" y="4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6" y="22"/>
                    <a:pt x="41" y="10"/>
                    <a:pt x="31" y="5"/>
                  </a:cubicBezTo>
                  <a:cubicBezTo>
                    <a:pt x="21" y="0"/>
                    <a:pt x="8" y="4"/>
                    <a:pt x="4" y="13"/>
                  </a:cubicBezTo>
                  <a:cubicBezTo>
                    <a:pt x="4" y="13"/>
                    <a:pt x="0" y="22"/>
                    <a:pt x="0" y="22"/>
                  </a:cubicBezTo>
                  <a:cubicBezTo>
                    <a:pt x="2" y="26"/>
                    <a:pt x="2" y="26"/>
                    <a:pt x="2" y="2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-1890713" y="-1089025"/>
              <a:ext cx="195263" cy="134938"/>
            </a:xfrm>
            <a:custGeom>
              <a:avLst/>
              <a:gdLst>
                <a:gd name="T0" fmla="*/ 50 w 52"/>
                <a:gd name="T1" fmla="*/ 0 h 36"/>
                <a:gd name="T2" fmla="*/ 2 w 52"/>
                <a:gd name="T3" fmla="*/ 0 h 36"/>
                <a:gd name="T4" fmla="*/ 0 w 52"/>
                <a:gd name="T5" fmla="*/ 2 h 36"/>
                <a:gd name="T6" fmla="*/ 0 w 52"/>
                <a:gd name="T7" fmla="*/ 34 h 36"/>
                <a:gd name="T8" fmla="*/ 2 w 52"/>
                <a:gd name="T9" fmla="*/ 36 h 36"/>
                <a:gd name="T10" fmla="*/ 50 w 52"/>
                <a:gd name="T11" fmla="*/ 36 h 36"/>
                <a:gd name="T12" fmla="*/ 52 w 52"/>
                <a:gd name="T13" fmla="*/ 34 h 36"/>
                <a:gd name="T14" fmla="*/ 52 w 52"/>
                <a:gd name="T15" fmla="*/ 2 h 36"/>
                <a:gd name="T16" fmla="*/ 50 w 5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36">
                  <a:moveTo>
                    <a:pt x="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2" y="35"/>
                    <a:pt x="52" y="3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-1808163" y="-1058863"/>
              <a:ext cx="30163" cy="57150"/>
            </a:xfrm>
            <a:custGeom>
              <a:avLst/>
              <a:gdLst>
                <a:gd name="T0" fmla="*/ 5 w 8"/>
                <a:gd name="T1" fmla="*/ 8 h 15"/>
                <a:gd name="T2" fmla="*/ 6 w 8"/>
                <a:gd name="T3" fmla="*/ 14 h 15"/>
                <a:gd name="T4" fmla="*/ 6 w 8"/>
                <a:gd name="T5" fmla="*/ 15 h 15"/>
                <a:gd name="T6" fmla="*/ 6 w 8"/>
                <a:gd name="T7" fmla="*/ 15 h 15"/>
                <a:gd name="T8" fmla="*/ 2 w 8"/>
                <a:gd name="T9" fmla="*/ 15 h 15"/>
                <a:gd name="T10" fmla="*/ 2 w 8"/>
                <a:gd name="T11" fmla="*/ 15 h 15"/>
                <a:gd name="T12" fmla="*/ 2 w 8"/>
                <a:gd name="T13" fmla="*/ 14 h 15"/>
                <a:gd name="T14" fmla="*/ 3 w 8"/>
                <a:gd name="T15" fmla="*/ 8 h 15"/>
                <a:gd name="T16" fmla="*/ 0 w 8"/>
                <a:gd name="T17" fmla="*/ 4 h 15"/>
                <a:gd name="T18" fmla="*/ 4 w 8"/>
                <a:gd name="T19" fmla="*/ 0 h 15"/>
                <a:gd name="T20" fmla="*/ 8 w 8"/>
                <a:gd name="T21" fmla="*/ 4 h 15"/>
                <a:gd name="T22" fmla="*/ 5 w 8"/>
                <a:gd name="T2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5" y="8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7" y="7"/>
                    <a:pt x="5" y="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7861" y="3554623"/>
            <a:ext cx="306506" cy="281264"/>
            <a:chOff x="-849313" y="269875"/>
            <a:chExt cx="269875" cy="247650"/>
          </a:xfrm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91361" y="2470995"/>
            <a:ext cx="237478" cy="212332"/>
            <a:chOff x="207963" y="276225"/>
            <a:chExt cx="269875" cy="241300"/>
          </a:xfrm>
        </p:grpSpPr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07963" y="276225"/>
              <a:ext cx="269875" cy="211138"/>
            </a:xfrm>
            <a:custGeom>
              <a:avLst/>
              <a:gdLst>
                <a:gd name="T0" fmla="*/ 72 w 72"/>
                <a:gd name="T1" fmla="*/ 5 h 56"/>
                <a:gd name="T2" fmla="*/ 68 w 72"/>
                <a:gd name="T3" fmla="*/ 0 h 56"/>
                <a:gd name="T4" fmla="*/ 5 w 72"/>
                <a:gd name="T5" fmla="*/ 0 h 56"/>
                <a:gd name="T6" fmla="*/ 0 w 72"/>
                <a:gd name="T7" fmla="*/ 5 h 56"/>
                <a:gd name="T8" fmla="*/ 0 w 72"/>
                <a:gd name="T9" fmla="*/ 52 h 56"/>
                <a:gd name="T10" fmla="*/ 5 w 72"/>
                <a:gd name="T11" fmla="*/ 56 h 56"/>
                <a:gd name="T12" fmla="*/ 68 w 72"/>
                <a:gd name="T13" fmla="*/ 56 h 56"/>
                <a:gd name="T14" fmla="*/ 72 w 72"/>
                <a:gd name="T15" fmla="*/ 52 h 56"/>
                <a:gd name="T16" fmla="*/ 72 w 72"/>
                <a:gd name="T1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6">
                  <a:moveTo>
                    <a:pt x="72" y="5"/>
                  </a:moveTo>
                  <a:cubicBezTo>
                    <a:pt x="72" y="2"/>
                    <a:pt x="70" y="0"/>
                    <a:pt x="6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5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lnTo>
                    <a:pt x="72" y="5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306388" y="517525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215900" y="441325"/>
              <a:ext cx="2555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384805" y="3774286"/>
            <a:ext cx="184392" cy="250048"/>
            <a:chOff x="-285750" y="-1238250"/>
            <a:chExt cx="209550" cy="284163"/>
          </a:xfrm>
        </p:grpSpPr>
        <p:sp>
          <p:nvSpPr>
            <p:cNvPr id="66" name="Freeform 11"/>
            <p:cNvSpPr>
              <a:spLocks/>
            </p:cNvSpPr>
            <p:nvPr/>
          </p:nvSpPr>
          <p:spPr bwMode="auto">
            <a:xfrm>
              <a:off x="-285750" y="-1193800"/>
              <a:ext cx="209550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2"/>
            <p:cNvSpPr>
              <a:spLocks/>
            </p:cNvSpPr>
            <p:nvPr/>
          </p:nvSpPr>
          <p:spPr bwMode="auto">
            <a:xfrm>
              <a:off x="-241300" y="-1238250"/>
              <a:ext cx="120650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-233363" y="-113347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-233363" y="-110331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-233363" y="-1073150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-233363" y="-1042988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-233363" y="-10128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429189" y="2806112"/>
            <a:ext cx="251448" cy="210936"/>
            <a:chOff x="2922588" y="-1223963"/>
            <a:chExt cx="285750" cy="239713"/>
          </a:xfrm>
        </p:grpSpPr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H="1">
              <a:off x="3021013" y="-107315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H="1">
              <a:off x="2930525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 flipH="1">
              <a:off x="3155950" y="-10731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3133725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2998788" y="-1095375"/>
              <a:ext cx="0" cy="285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2922588" y="-1177925"/>
              <a:ext cx="285750" cy="1936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3013075" y="-1223963"/>
              <a:ext cx="104775" cy="38100"/>
            </a:xfrm>
            <a:custGeom>
              <a:avLst/>
              <a:gdLst>
                <a:gd name="T0" fmla="*/ 66 w 66"/>
                <a:gd name="T1" fmla="*/ 24 h 24"/>
                <a:gd name="T2" fmla="*/ 66 w 66"/>
                <a:gd name="T3" fmla="*/ 0 h 24"/>
                <a:gd name="T4" fmla="*/ 0 w 66"/>
                <a:gd name="T5" fmla="*/ 0 h 24"/>
                <a:gd name="T6" fmla="*/ 0 w 6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8051800" y="1776961"/>
            <a:ext cx="552450" cy="552621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8195724" y="1920240"/>
            <a:ext cx="264602" cy="266062"/>
            <a:chOff x="-1395413" y="-1243013"/>
            <a:chExt cx="287338" cy="288925"/>
          </a:xfrm>
        </p:grpSpPr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-1358900" y="-1212850"/>
              <a:ext cx="225425" cy="225425"/>
            </a:xfrm>
            <a:custGeom>
              <a:avLst/>
              <a:gdLst>
                <a:gd name="T0" fmla="*/ 111 w 142"/>
                <a:gd name="T1" fmla="*/ 0 h 142"/>
                <a:gd name="T2" fmla="*/ 0 w 142"/>
                <a:gd name="T3" fmla="*/ 111 h 142"/>
                <a:gd name="T4" fmla="*/ 31 w 142"/>
                <a:gd name="T5" fmla="*/ 142 h 142"/>
                <a:gd name="T6" fmla="*/ 142 w 142"/>
                <a:gd name="T7" fmla="*/ 31 h 142"/>
                <a:gd name="T8" fmla="*/ 111 w 142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2">
                  <a:moveTo>
                    <a:pt x="111" y="0"/>
                  </a:moveTo>
                  <a:lnTo>
                    <a:pt x="0" y="111"/>
                  </a:lnTo>
                  <a:lnTo>
                    <a:pt x="31" y="142"/>
                  </a:lnTo>
                  <a:lnTo>
                    <a:pt x="142" y="31"/>
                  </a:lnTo>
                  <a:lnTo>
                    <a:pt x="111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-1182688" y="-1243013"/>
              <a:ext cx="74613" cy="79375"/>
            </a:xfrm>
            <a:custGeom>
              <a:avLst/>
              <a:gdLst>
                <a:gd name="T0" fmla="*/ 14 w 20"/>
                <a:gd name="T1" fmla="*/ 3 h 21"/>
                <a:gd name="T2" fmla="*/ 4 w 20"/>
                <a:gd name="T3" fmla="*/ 3 h 21"/>
                <a:gd name="T4" fmla="*/ 0 w 20"/>
                <a:gd name="T5" fmla="*/ 8 h 21"/>
                <a:gd name="T6" fmla="*/ 0 w 20"/>
                <a:gd name="T7" fmla="*/ 8 h 21"/>
                <a:gd name="T8" fmla="*/ 5 w 20"/>
                <a:gd name="T9" fmla="*/ 13 h 21"/>
                <a:gd name="T10" fmla="*/ 8 w 20"/>
                <a:gd name="T11" fmla="*/ 16 h 21"/>
                <a:gd name="T12" fmla="*/ 12 w 20"/>
                <a:gd name="T13" fmla="*/ 21 h 21"/>
                <a:gd name="T14" fmla="*/ 13 w 20"/>
                <a:gd name="T15" fmla="*/ 20 h 21"/>
                <a:gd name="T16" fmla="*/ 18 w 20"/>
                <a:gd name="T17" fmla="*/ 16 h 21"/>
                <a:gd name="T18" fmla="*/ 18 w 20"/>
                <a:gd name="T19" fmla="*/ 7 h 21"/>
                <a:gd name="T20" fmla="*/ 14 w 20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4" y="3"/>
                  </a:moveTo>
                  <a:cubicBezTo>
                    <a:pt x="11" y="0"/>
                    <a:pt x="7" y="0"/>
                    <a:pt x="4" y="3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10"/>
                    <a:pt x="5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8"/>
                    <a:pt x="12" y="20"/>
                    <a:pt x="12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3" y="20"/>
                    <a:pt x="15" y="18"/>
                    <a:pt x="18" y="16"/>
                  </a:cubicBezTo>
                  <a:cubicBezTo>
                    <a:pt x="20" y="13"/>
                    <a:pt x="20" y="9"/>
                    <a:pt x="18" y="7"/>
                  </a:cubicBezTo>
                  <a:lnTo>
                    <a:pt x="14" y="3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15"/>
            <p:cNvSpPr>
              <a:spLocks noChangeShapeType="1"/>
            </p:cNvSpPr>
            <p:nvPr/>
          </p:nvSpPr>
          <p:spPr bwMode="auto">
            <a:xfrm>
              <a:off x="-1208088" y="-1185863"/>
              <a:ext cx="47625" cy="4921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-1395413" y="-1036638"/>
              <a:ext cx="85725" cy="82550"/>
            </a:xfrm>
            <a:custGeom>
              <a:avLst/>
              <a:gdLst>
                <a:gd name="T0" fmla="*/ 23 w 54"/>
                <a:gd name="T1" fmla="*/ 0 h 52"/>
                <a:gd name="T2" fmla="*/ 0 w 54"/>
                <a:gd name="T3" fmla="*/ 52 h 52"/>
                <a:gd name="T4" fmla="*/ 0 w 54"/>
                <a:gd name="T5" fmla="*/ 52 h 52"/>
                <a:gd name="T6" fmla="*/ 54 w 54"/>
                <a:gd name="T7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2">
                  <a:moveTo>
                    <a:pt x="23" y="0"/>
                  </a:moveTo>
                  <a:lnTo>
                    <a:pt x="0" y="52"/>
                  </a:lnTo>
                  <a:lnTo>
                    <a:pt x="0" y="52"/>
                  </a:lnTo>
                  <a:lnTo>
                    <a:pt x="54" y="29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105775" y="3862983"/>
            <a:ext cx="196850" cy="234628"/>
            <a:chOff x="6932613" y="-3332163"/>
            <a:chExt cx="314325" cy="374650"/>
          </a:xfrm>
        </p:grpSpPr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94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 rot="5400000">
            <a:off x="2918593" y="2703251"/>
            <a:ext cx="853214" cy="853214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 rot="5400000">
            <a:off x="2730463" y="3289893"/>
            <a:ext cx="535623" cy="53314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 rot="5400000">
            <a:off x="2803365" y="3945551"/>
            <a:ext cx="324845" cy="32484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 rot="5400000">
            <a:off x="3108372" y="362070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 rot="5400000">
            <a:off x="2967028" y="4179885"/>
            <a:ext cx="184740" cy="18474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 rot="5400000">
            <a:off x="3205083" y="4493571"/>
            <a:ext cx="88030" cy="88031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 rot="5400000">
            <a:off x="2575864" y="1615846"/>
            <a:ext cx="768669" cy="77000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 rot="5400000">
            <a:off x="3150738" y="1391860"/>
            <a:ext cx="514544" cy="518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 rot="5400000">
            <a:off x="3150738" y="942409"/>
            <a:ext cx="305007" cy="305007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 rot="5400000">
            <a:off x="2892845" y="106267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 rot="5400000">
            <a:off x="3157741" y="652512"/>
            <a:ext cx="184740" cy="184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 rot="5400000">
            <a:off x="2986517" y="440448"/>
            <a:ext cx="121881" cy="120764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2622716" y="2039900"/>
            <a:ext cx="1087104" cy="108930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2872669" y="2305050"/>
            <a:ext cx="587198" cy="55900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72558" y="2406041"/>
            <a:ext cx="870751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31" name="矩形 30"/>
          <p:cNvSpPr/>
          <p:nvPr/>
        </p:nvSpPr>
        <p:spPr>
          <a:xfrm>
            <a:off x="4572558" y="2005931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0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6" name="组合 6155"/>
          <p:cNvGrpSpPr/>
          <p:nvPr/>
        </p:nvGrpSpPr>
        <p:grpSpPr>
          <a:xfrm>
            <a:off x="5048769" y="2834349"/>
            <a:ext cx="170414" cy="231090"/>
            <a:chOff x="9774238" y="912813"/>
            <a:chExt cx="209551" cy="284163"/>
          </a:xfrm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53" name="组合 6152"/>
          <p:cNvGrpSpPr/>
          <p:nvPr/>
        </p:nvGrpSpPr>
        <p:grpSpPr>
          <a:xfrm>
            <a:off x="5017785" y="3757915"/>
            <a:ext cx="232380" cy="232380"/>
            <a:chOff x="11363326" y="-2538413"/>
            <a:chExt cx="285750" cy="285750"/>
          </a:xfrm>
        </p:grpSpPr>
        <p:sp>
          <p:nvSpPr>
            <p:cNvPr id="32771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2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3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4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6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7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8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79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99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4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54" name="组合 6153"/>
          <p:cNvGrpSpPr/>
          <p:nvPr/>
        </p:nvGrpSpPr>
        <p:grpSpPr>
          <a:xfrm>
            <a:off x="5016198" y="1910644"/>
            <a:ext cx="232380" cy="207852"/>
            <a:chOff x="7043738" y="-1533525"/>
            <a:chExt cx="285750" cy="255588"/>
          </a:xfrm>
        </p:grpSpPr>
        <p:sp>
          <p:nvSpPr>
            <p:cNvPr id="6145" name="Freeform 42"/>
            <p:cNvSpPr>
              <a:spLocks/>
            </p:cNvSpPr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7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8" name="Freeform 44"/>
            <p:cNvSpPr>
              <a:spLocks/>
            </p:cNvSpPr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0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0712" y="1892129"/>
            <a:ext cx="269875" cy="254001"/>
            <a:chOff x="12998451" y="-2027238"/>
            <a:chExt cx="269875" cy="254001"/>
          </a:xfrm>
        </p:grpSpPr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12998451" y="-2027238"/>
              <a:ext cx="134938" cy="112713"/>
            </a:xfrm>
            <a:custGeom>
              <a:avLst/>
              <a:gdLst>
                <a:gd name="T0" fmla="*/ 36 w 36"/>
                <a:gd name="T1" fmla="*/ 30 h 30"/>
                <a:gd name="T2" fmla="*/ 36 w 36"/>
                <a:gd name="T3" fmla="*/ 17 h 30"/>
                <a:gd name="T4" fmla="*/ 36 w 36"/>
                <a:gd name="T5" fmla="*/ 17 h 30"/>
                <a:gd name="T6" fmla="*/ 18 w 36"/>
                <a:gd name="T7" fmla="*/ 0 h 30"/>
                <a:gd name="T8" fmla="*/ 0 w 36"/>
                <a:gd name="T9" fmla="*/ 17 h 30"/>
                <a:gd name="T10" fmla="*/ 0 w 36"/>
                <a:gd name="T11" fmla="*/ 20 h 30"/>
                <a:gd name="T12" fmla="*/ 0 w 36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6" y="3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13103226" y="-1892300"/>
              <a:ext cx="165100" cy="119063"/>
            </a:xfrm>
            <a:custGeom>
              <a:avLst/>
              <a:gdLst>
                <a:gd name="T0" fmla="*/ 42 w 44"/>
                <a:gd name="T1" fmla="*/ 0 h 32"/>
                <a:gd name="T2" fmla="*/ 2 w 44"/>
                <a:gd name="T3" fmla="*/ 0 h 32"/>
                <a:gd name="T4" fmla="*/ 0 w 44"/>
                <a:gd name="T5" fmla="*/ 2 h 32"/>
                <a:gd name="T6" fmla="*/ 0 w 44"/>
                <a:gd name="T7" fmla="*/ 30 h 32"/>
                <a:gd name="T8" fmla="*/ 2 w 44"/>
                <a:gd name="T9" fmla="*/ 32 h 32"/>
                <a:gd name="T10" fmla="*/ 42 w 44"/>
                <a:gd name="T11" fmla="*/ 32 h 32"/>
                <a:gd name="T12" fmla="*/ 44 w 44"/>
                <a:gd name="T13" fmla="*/ 30 h 32"/>
                <a:gd name="T14" fmla="*/ 44 w 44"/>
                <a:gd name="T15" fmla="*/ 2 h 32"/>
                <a:gd name="T16" fmla="*/ 42 w 44"/>
                <a:gd name="T17" fmla="*/ 0 h 32"/>
                <a:gd name="T18" fmla="*/ 23 w 44"/>
                <a:gd name="T19" fmla="*/ 15 h 32"/>
                <a:gd name="T20" fmla="*/ 24 w 44"/>
                <a:gd name="T21" fmla="*/ 20 h 32"/>
                <a:gd name="T22" fmla="*/ 24 w 44"/>
                <a:gd name="T23" fmla="*/ 21 h 32"/>
                <a:gd name="T24" fmla="*/ 23 w 44"/>
                <a:gd name="T25" fmla="*/ 21 h 32"/>
                <a:gd name="T26" fmla="*/ 21 w 44"/>
                <a:gd name="T27" fmla="*/ 21 h 32"/>
                <a:gd name="T28" fmla="*/ 20 w 44"/>
                <a:gd name="T29" fmla="*/ 21 h 32"/>
                <a:gd name="T30" fmla="*/ 20 w 44"/>
                <a:gd name="T31" fmla="*/ 20 h 32"/>
                <a:gd name="T32" fmla="*/ 21 w 44"/>
                <a:gd name="T33" fmla="*/ 15 h 32"/>
                <a:gd name="T34" fmla="*/ 18 w 44"/>
                <a:gd name="T35" fmla="*/ 12 h 32"/>
                <a:gd name="T36" fmla="*/ 22 w 44"/>
                <a:gd name="T37" fmla="*/ 8 h 32"/>
                <a:gd name="T38" fmla="*/ 26 w 44"/>
                <a:gd name="T39" fmla="*/ 12 h 32"/>
                <a:gd name="T40" fmla="*/ 23 w 44"/>
                <a:gd name="T4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2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4" y="31"/>
                    <a:pt x="44" y="3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23" y="15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8" y="10"/>
                    <a:pt x="20" y="8"/>
                    <a:pt x="22" y="8"/>
                  </a:cubicBezTo>
                  <a:cubicBezTo>
                    <a:pt x="24" y="8"/>
                    <a:pt x="26" y="10"/>
                    <a:pt x="26" y="12"/>
                  </a:cubicBezTo>
                  <a:cubicBezTo>
                    <a:pt x="26" y="13"/>
                    <a:pt x="25" y="14"/>
                    <a:pt x="23" y="15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60081" y="3846906"/>
            <a:ext cx="211138" cy="284163"/>
            <a:chOff x="9758363" y="1408113"/>
            <a:chExt cx="211138" cy="284163"/>
          </a:xfrm>
        </p:grpSpPr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998451" y="-1547813"/>
            <a:ext cx="255588" cy="285750"/>
            <a:chOff x="12998451" y="-1547813"/>
            <a:chExt cx="255588" cy="285750"/>
          </a:xfrm>
        </p:grpSpPr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12998451" y="-1547813"/>
              <a:ext cx="255588" cy="285750"/>
            </a:xfrm>
            <a:custGeom>
              <a:avLst/>
              <a:gdLst>
                <a:gd name="T0" fmla="*/ 64 w 68"/>
                <a:gd name="T1" fmla="*/ 0 h 76"/>
                <a:gd name="T2" fmla="*/ 4 w 68"/>
                <a:gd name="T3" fmla="*/ 0 h 76"/>
                <a:gd name="T4" fmla="*/ 0 w 68"/>
                <a:gd name="T5" fmla="*/ 5 h 76"/>
                <a:gd name="T6" fmla="*/ 8 w 68"/>
                <a:gd name="T7" fmla="*/ 71 h 76"/>
                <a:gd name="T8" fmla="*/ 13 w 68"/>
                <a:gd name="T9" fmla="*/ 76 h 76"/>
                <a:gd name="T10" fmla="*/ 55 w 68"/>
                <a:gd name="T11" fmla="*/ 76 h 76"/>
                <a:gd name="T12" fmla="*/ 60 w 68"/>
                <a:gd name="T13" fmla="*/ 71 h 76"/>
                <a:gd name="T14" fmla="*/ 68 w 68"/>
                <a:gd name="T15" fmla="*/ 5 h 76"/>
                <a:gd name="T16" fmla="*/ 64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6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4"/>
                    <a:pt x="11" y="76"/>
                    <a:pt x="13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7" y="76"/>
                    <a:pt x="60" y="74"/>
                    <a:pt x="60" y="71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2"/>
                    <a:pt x="66" y="0"/>
                    <a:pt x="64" y="0"/>
                  </a:cubicBez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3003213" y="-1503363"/>
              <a:ext cx="2460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3028613" y="-1308100"/>
              <a:ext cx="195263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34589" y="2849033"/>
            <a:ext cx="301560" cy="301560"/>
            <a:chOff x="11363326" y="-2538413"/>
            <a:chExt cx="285750" cy="285750"/>
          </a:xfrm>
        </p:grpSpPr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14366" y="2823999"/>
            <a:ext cx="264758" cy="315568"/>
            <a:chOff x="6932613" y="-3332163"/>
            <a:chExt cx="314325" cy="374650"/>
          </a:xfrm>
        </p:grpSpPr>
        <p:sp>
          <p:nvSpPr>
            <p:cNvPr id="69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6401722" y="1946672"/>
            <a:ext cx="319584" cy="319582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5672460" y="2185208"/>
            <a:ext cx="473075" cy="473075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6314387" y="1659921"/>
            <a:ext cx="194471" cy="194472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8033672" y="1946672"/>
            <a:ext cx="319584" cy="31958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7304410" y="2185208"/>
            <a:ext cx="473075" cy="473075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7946337" y="1659921"/>
            <a:ext cx="194471" cy="194472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4738022" y="1946672"/>
            <a:ext cx="319584" cy="319582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4008760" y="2185208"/>
            <a:ext cx="473075" cy="473075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4650687" y="1659921"/>
            <a:ext cx="194471" cy="19447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14"/>
          <p:cNvSpPr>
            <a:spLocks noChangeArrowheads="1"/>
          </p:cNvSpPr>
          <p:nvPr/>
        </p:nvSpPr>
        <p:spPr bwMode="auto">
          <a:xfrm>
            <a:off x="3093372" y="1946672"/>
            <a:ext cx="319584" cy="319582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2364110" y="2185208"/>
            <a:ext cx="473075" cy="47307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3006037" y="1659921"/>
            <a:ext cx="194471" cy="194472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1477297" y="1946672"/>
            <a:ext cx="319584" cy="319582"/>
          </a:xfrm>
          <a:prstGeom prst="ellipse">
            <a:avLst/>
          </a:prstGeom>
          <a:solidFill>
            <a:srgbClr val="BAC99E">
              <a:alpha val="50000"/>
            </a:srgb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748035" y="2185208"/>
            <a:ext cx="473075" cy="473075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1389962" y="1659921"/>
            <a:ext cx="194471" cy="194472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35367" y="1946672"/>
            <a:ext cx="663792" cy="663792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" name="椭圆 582"/>
          <p:cNvSpPr/>
          <p:nvPr/>
        </p:nvSpPr>
        <p:spPr>
          <a:xfrm>
            <a:off x="7552261" y="1946672"/>
            <a:ext cx="663792" cy="663792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582" name="椭圆 581"/>
          <p:cNvSpPr/>
          <p:nvPr/>
        </p:nvSpPr>
        <p:spPr>
          <a:xfrm>
            <a:off x="5899568" y="1946672"/>
            <a:ext cx="663792" cy="663792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581" name="椭圆 580"/>
          <p:cNvSpPr/>
          <p:nvPr/>
        </p:nvSpPr>
        <p:spPr>
          <a:xfrm>
            <a:off x="4240104" y="1946672"/>
            <a:ext cx="663792" cy="663792"/>
          </a:xfrm>
          <a:prstGeom prst="ellipse">
            <a:avLst/>
          </a:prstGeom>
          <a:solidFill>
            <a:schemeClr val="accent3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580" name="椭圆 579"/>
          <p:cNvSpPr/>
          <p:nvPr/>
        </p:nvSpPr>
        <p:spPr>
          <a:xfrm>
            <a:off x="2587409" y="1946672"/>
            <a:ext cx="663792" cy="663792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569" name="矩形 568"/>
          <p:cNvSpPr/>
          <p:nvPr/>
        </p:nvSpPr>
        <p:spPr>
          <a:xfrm>
            <a:off x="3787169" y="299093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570" name="矩形 569"/>
          <p:cNvSpPr/>
          <p:nvPr/>
        </p:nvSpPr>
        <p:spPr>
          <a:xfrm>
            <a:off x="2288363" y="2990930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571" name="矩形 570"/>
          <p:cNvSpPr/>
          <p:nvPr/>
        </p:nvSpPr>
        <p:spPr>
          <a:xfrm>
            <a:off x="697527" y="2990930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572" name="矩形 571"/>
          <p:cNvSpPr/>
          <p:nvPr/>
        </p:nvSpPr>
        <p:spPr>
          <a:xfrm>
            <a:off x="7099328" y="299093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573" name="矩形 572"/>
          <p:cNvSpPr/>
          <p:nvPr/>
        </p:nvSpPr>
        <p:spPr>
          <a:xfrm>
            <a:off x="5600522" y="2990930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584" name="矩形 583"/>
          <p:cNvSpPr/>
          <p:nvPr/>
        </p:nvSpPr>
        <p:spPr>
          <a:xfrm>
            <a:off x="4094945" y="346181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案例对比分析</a:t>
            </a:r>
          </a:p>
        </p:txBody>
      </p:sp>
      <p:sp>
        <p:nvSpPr>
          <p:cNvPr id="585" name="矩形 584"/>
          <p:cNvSpPr/>
          <p:nvPr/>
        </p:nvSpPr>
        <p:spPr>
          <a:xfrm>
            <a:off x="2249890" y="3461813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586" name="矩形 585"/>
          <p:cNvSpPr/>
          <p:nvPr/>
        </p:nvSpPr>
        <p:spPr>
          <a:xfrm>
            <a:off x="597196" y="3461813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相关研究综述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sp>
        <p:nvSpPr>
          <p:cNvPr id="587" name="矩形 586"/>
          <p:cNvSpPr/>
          <p:nvPr/>
        </p:nvSpPr>
        <p:spPr>
          <a:xfrm>
            <a:off x="7471224" y="3461813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588" name="矩形 587"/>
          <p:cNvSpPr/>
          <p:nvPr/>
        </p:nvSpPr>
        <p:spPr>
          <a:xfrm>
            <a:off x="5882650" y="3461813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58270" y="3399306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212350" y="3399306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81670" y="3399306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534670" y="3399306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72970" y="3399306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923928" y="290122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941231" y="678017"/>
            <a:ext cx="126153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charset="0"/>
              <a:buNone/>
            </a:pP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>
            <a:spLocks/>
          </p:cNvSpPr>
          <p:nvPr/>
        </p:nvSpPr>
        <p:spPr bwMode="auto">
          <a:xfrm>
            <a:off x="6076239" y="2130796"/>
            <a:ext cx="310450" cy="295544"/>
          </a:xfrm>
          <a:custGeom>
            <a:avLst/>
            <a:gdLst>
              <a:gd name="T0" fmla="*/ 102 w 203"/>
              <a:gd name="T1" fmla="*/ 150 h 193"/>
              <a:gd name="T2" fmla="*/ 100 w 203"/>
              <a:gd name="T3" fmla="*/ 150 h 193"/>
              <a:gd name="T4" fmla="*/ 48 w 203"/>
              <a:gd name="T5" fmla="*/ 188 h 193"/>
              <a:gd name="T6" fmla="*/ 40 w 203"/>
              <a:gd name="T7" fmla="*/ 182 h 193"/>
              <a:gd name="T8" fmla="*/ 59 w 203"/>
              <a:gd name="T9" fmla="*/ 121 h 193"/>
              <a:gd name="T10" fmla="*/ 59 w 203"/>
              <a:gd name="T11" fmla="*/ 119 h 193"/>
              <a:gd name="T12" fmla="*/ 7 w 203"/>
              <a:gd name="T13" fmla="*/ 77 h 193"/>
              <a:gd name="T14" fmla="*/ 10 w 203"/>
              <a:gd name="T15" fmla="*/ 67 h 193"/>
              <a:gd name="T16" fmla="*/ 74 w 203"/>
              <a:gd name="T17" fmla="*/ 67 h 193"/>
              <a:gd name="T18" fmla="*/ 76 w 203"/>
              <a:gd name="T19" fmla="*/ 65 h 193"/>
              <a:gd name="T20" fmla="*/ 97 w 203"/>
              <a:gd name="T21" fmla="*/ 8 h 193"/>
              <a:gd name="T22" fmla="*/ 106 w 203"/>
              <a:gd name="T23" fmla="*/ 8 h 193"/>
              <a:gd name="T24" fmla="*/ 127 w 203"/>
              <a:gd name="T25" fmla="*/ 66 h 193"/>
              <a:gd name="T26" fmla="*/ 129 w 203"/>
              <a:gd name="T27" fmla="*/ 67 h 193"/>
              <a:gd name="T28" fmla="*/ 193 w 203"/>
              <a:gd name="T29" fmla="*/ 67 h 193"/>
              <a:gd name="T30" fmla="*/ 196 w 203"/>
              <a:gd name="T31" fmla="*/ 77 h 193"/>
              <a:gd name="T32" fmla="*/ 144 w 203"/>
              <a:gd name="T33" fmla="*/ 119 h 193"/>
              <a:gd name="T34" fmla="*/ 143 w 203"/>
              <a:gd name="T35" fmla="*/ 121 h 193"/>
              <a:gd name="T36" fmla="*/ 163 w 203"/>
              <a:gd name="T37" fmla="*/ 182 h 193"/>
              <a:gd name="T38" fmla="*/ 155 w 203"/>
              <a:gd name="T39" fmla="*/ 188 h 193"/>
              <a:gd name="T40" fmla="*/ 102 w 203"/>
              <a:gd name="T41" fmla="*/ 15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3" h="193">
                <a:moveTo>
                  <a:pt x="102" y="150"/>
                </a:moveTo>
                <a:cubicBezTo>
                  <a:pt x="102" y="150"/>
                  <a:pt x="101" y="150"/>
                  <a:pt x="100" y="150"/>
                </a:cubicBezTo>
                <a:cubicBezTo>
                  <a:pt x="100" y="151"/>
                  <a:pt x="48" y="188"/>
                  <a:pt x="48" y="188"/>
                </a:cubicBezTo>
                <a:cubicBezTo>
                  <a:pt x="41" y="193"/>
                  <a:pt x="37" y="190"/>
                  <a:pt x="40" y="182"/>
                </a:cubicBezTo>
                <a:cubicBezTo>
                  <a:pt x="40" y="182"/>
                  <a:pt x="59" y="121"/>
                  <a:pt x="59" y="121"/>
                </a:cubicBezTo>
                <a:cubicBezTo>
                  <a:pt x="60" y="120"/>
                  <a:pt x="59" y="119"/>
                  <a:pt x="59" y="119"/>
                </a:cubicBezTo>
                <a:cubicBezTo>
                  <a:pt x="58" y="118"/>
                  <a:pt x="7" y="77"/>
                  <a:pt x="7" y="77"/>
                </a:cubicBezTo>
                <a:cubicBezTo>
                  <a:pt x="0" y="72"/>
                  <a:pt x="1" y="67"/>
                  <a:pt x="10" y="67"/>
                </a:cubicBezTo>
                <a:cubicBezTo>
                  <a:pt x="10" y="67"/>
                  <a:pt x="73" y="67"/>
                  <a:pt x="74" y="67"/>
                </a:cubicBezTo>
                <a:cubicBezTo>
                  <a:pt x="75" y="67"/>
                  <a:pt x="76" y="67"/>
                  <a:pt x="76" y="65"/>
                </a:cubicBezTo>
                <a:cubicBezTo>
                  <a:pt x="77" y="64"/>
                  <a:pt x="97" y="8"/>
                  <a:pt x="97" y="8"/>
                </a:cubicBezTo>
                <a:cubicBezTo>
                  <a:pt x="99" y="0"/>
                  <a:pt x="104" y="0"/>
                  <a:pt x="106" y="8"/>
                </a:cubicBezTo>
                <a:cubicBezTo>
                  <a:pt x="106" y="8"/>
                  <a:pt x="126" y="65"/>
                  <a:pt x="127" y="66"/>
                </a:cubicBezTo>
                <a:cubicBezTo>
                  <a:pt x="127" y="67"/>
                  <a:pt x="128" y="67"/>
                  <a:pt x="129" y="67"/>
                </a:cubicBezTo>
                <a:cubicBezTo>
                  <a:pt x="129" y="67"/>
                  <a:pt x="193" y="67"/>
                  <a:pt x="193" y="67"/>
                </a:cubicBezTo>
                <a:cubicBezTo>
                  <a:pt x="202" y="67"/>
                  <a:pt x="203" y="72"/>
                  <a:pt x="196" y="77"/>
                </a:cubicBezTo>
                <a:cubicBezTo>
                  <a:pt x="196" y="77"/>
                  <a:pt x="145" y="118"/>
                  <a:pt x="144" y="119"/>
                </a:cubicBezTo>
                <a:cubicBezTo>
                  <a:pt x="143" y="119"/>
                  <a:pt x="143" y="120"/>
                  <a:pt x="143" y="121"/>
                </a:cubicBezTo>
                <a:cubicBezTo>
                  <a:pt x="144" y="121"/>
                  <a:pt x="163" y="182"/>
                  <a:pt x="163" y="182"/>
                </a:cubicBezTo>
                <a:cubicBezTo>
                  <a:pt x="165" y="190"/>
                  <a:pt x="162" y="193"/>
                  <a:pt x="155" y="188"/>
                </a:cubicBezTo>
                <a:cubicBezTo>
                  <a:pt x="155" y="188"/>
                  <a:pt x="103" y="151"/>
                  <a:pt x="102" y="15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7355" y="2126907"/>
            <a:ext cx="238510" cy="303322"/>
            <a:chOff x="476250" y="5340350"/>
            <a:chExt cx="584200" cy="74295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67645" y="2143987"/>
            <a:ext cx="303320" cy="303320"/>
            <a:chOff x="1866900" y="5243513"/>
            <a:chExt cx="742950" cy="74295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02182" y="2132091"/>
            <a:ext cx="151662" cy="292954"/>
            <a:chOff x="3851275" y="5348288"/>
            <a:chExt cx="371475" cy="71755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986213" y="5438775"/>
              <a:ext cx="101600" cy="10160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76675" y="5873750"/>
              <a:ext cx="319087" cy="33338"/>
            </a:xfrm>
            <a:custGeom>
              <a:avLst/>
              <a:gdLst>
                <a:gd name="T0" fmla="*/ 0 w 85"/>
                <a:gd name="T1" fmla="*/ 0 h 9"/>
                <a:gd name="T2" fmla="*/ 43 w 85"/>
                <a:gd name="T3" fmla="*/ 9 h 9"/>
                <a:gd name="T4" fmla="*/ 85 w 8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9">
                  <a:moveTo>
                    <a:pt x="0" y="0"/>
                  </a:moveTo>
                  <a:cubicBezTo>
                    <a:pt x="13" y="6"/>
                    <a:pt x="27" y="9"/>
                    <a:pt x="43" y="9"/>
                  </a:cubicBezTo>
                  <a:cubicBezTo>
                    <a:pt x="58" y="9"/>
                    <a:pt x="72" y="6"/>
                    <a:pt x="85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60825" y="5532438"/>
              <a:ext cx="161925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851275" y="5532438"/>
              <a:ext cx="160337" cy="5334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4038600" y="5348288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72357" y="2122340"/>
            <a:ext cx="223600" cy="302024"/>
            <a:chOff x="5591175" y="5337175"/>
            <a:chExt cx="547687" cy="739776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 descr="12993780_112311424000_2"/>
          <p:cNvSpPr>
            <a:spLocks noChangeArrowheads="1"/>
          </p:cNvSpPr>
          <p:nvPr/>
        </p:nvSpPr>
        <p:spPr bwMode="auto">
          <a:xfrm>
            <a:off x="3384551" y="1502822"/>
            <a:ext cx="2557463" cy="150859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13" descr="20130813141439_hkVZZ"/>
          <p:cNvSpPr>
            <a:spLocks noChangeArrowheads="1"/>
          </p:cNvSpPr>
          <p:nvPr/>
        </p:nvSpPr>
        <p:spPr bwMode="auto">
          <a:xfrm>
            <a:off x="5942014" y="1502822"/>
            <a:ext cx="2555875" cy="15085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4" descr="public-domain-images-free-stock-photos-high-quality-resolution-downloads-public-domain-archive-10-1000x750-160436_1000x675"/>
          <p:cNvSpPr>
            <a:spLocks noChangeArrowheads="1"/>
          </p:cNvSpPr>
          <p:nvPr/>
        </p:nvSpPr>
        <p:spPr bwMode="auto">
          <a:xfrm>
            <a:off x="3384551" y="3011412"/>
            <a:ext cx="2557463" cy="150859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Rectangle 15" descr="12"/>
          <p:cNvSpPr>
            <a:spLocks noChangeArrowheads="1"/>
          </p:cNvSpPr>
          <p:nvPr/>
        </p:nvSpPr>
        <p:spPr bwMode="auto">
          <a:xfrm>
            <a:off x="5942014" y="3011412"/>
            <a:ext cx="2555875" cy="150859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27088" y="1498058"/>
            <a:ext cx="2557462" cy="302670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6884" name="Group 20"/>
          <p:cNvGrpSpPr>
            <a:grpSpLocks/>
          </p:cNvGrpSpPr>
          <p:nvPr/>
        </p:nvGrpSpPr>
        <p:grpSpPr bwMode="auto">
          <a:xfrm flipH="1">
            <a:off x="1296988" y="2652526"/>
            <a:ext cx="1638300" cy="69872"/>
            <a:chOff x="0" y="0"/>
            <a:chExt cx="1044" cy="0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5400000">
              <a:off x="395" y="-395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5400000">
              <a:off x="889" y="-155"/>
              <a:ext cx="0" cy="3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971551" y="3011412"/>
            <a:ext cx="2289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</a:t>
            </a:r>
            <a:r>
              <a:rPr lang="en-US" altLang="zh-CN" sz="1000">
                <a:solidFill>
                  <a:schemeClr val="bg1"/>
                </a:solidFill>
              </a:rPr>
              <a:t> </a:t>
            </a:r>
            <a:r>
              <a:rPr lang="zh-CN" altLang="en-US" sz="1000">
                <a:solidFill>
                  <a:schemeClr val="bg1"/>
                </a:solidFill>
              </a:rPr>
              <a:t>？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91201" y="1834845"/>
            <a:ext cx="629235" cy="525596"/>
            <a:chOff x="11039476" y="280988"/>
            <a:chExt cx="269875" cy="225425"/>
          </a:xfrm>
        </p:grpSpPr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1039476" y="325438"/>
              <a:ext cx="269875" cy="1809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11115676" y="280988"/>
              <a:ext cx="119063" cy="38100"/>
            </a:xfrm>
            <a:custGeom>
              <a:avLst/>
              <a:gdLst>
                <a:gd name="T0" fmla="*/ 75 w 75"/>
                <a:gd name="T1" fmla="*/ 24 h 24"/>
                <a:gd name="T2" fmla="*/ 75 w 75"/>
                <a:gd name="T3" fmla="*/ 0 h 24"/>
                <a:gd name="T4" fmla="*/ 0 w 75"/>
                <a:gd name="T5" fmla="*/ 0 h 24"/>
                <a:gd name="T6" fmla="*/ 0 w 7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4">
                  <a:moveTo>
                    <a:pt x="75" y="24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11122026" y="415925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11174413" y="363538"/>
              <a:ext cx="0" cy="1047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"/>
          <p:cNvSpPr>
            <a:spLocks noChangeArrowheads="1"/>
          </p:cNvSpPr>
          <p:nvPr/>
        </p:nvSpPr>
        <p:spPr bwMode="auto">
          <a:xfrm rot="5400000">
            <a:off x="2918593" y="2703251"/>
            <a:ext cx="853214" cy="853214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 rot="5400000">
            <a:off x="2730463" y="3289893"/>
            <a:ext cx="535623" cy="53314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5400000">
            <a:off x="2803365" y="3945551"/>
            <a:ext cx="324845" cy="32484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 rot="5400000">
            <a:off x="3108372" y="362070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 rot="5400000">
            <a:off x="2967028" y="4179885"/>
            <a:ext cx="184740" cy="18474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 rot="5400000">
            <a:off x="3205083" y="4493571"/>
            <a:ext cx="88030" cy="88031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 rot="5400000">
            <a:off x="2575864" y="1615846"/>
            <a:ext cx="768669" cy="77000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 rot="5400000">
            <a:off x="3150738" y="1391860"/>
            <a:ext cx="514544" cy="518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 rot="5400000">
            <a:off x="3150738" y="942409"/>
            <a:ext cx="305007" cy="305007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 rot="5400000">
            <a:off x="2892845" y="106267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 rot="5400000">
            <a:off x="3157741" y="652512"/>
            <a:ext cx="184740" cy="184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 rot="5400000">
            <a:off x="2986517" y="440448"/>
            <a:ext cx="121881" cy="120764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2622716" y="2039900"/>
            <a:ext cx="1087104" cy="108930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72558" y="2406041"/>
            <a:ext cx="998991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30" name="矩形 29"/>
          <p:cNvSpPr/>
          <p:nvPr/>
        </p:nvSpPr>
        <p:spPr>
          <a:xfrm>
            <a:off x="4572558" y="2005931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60686" y="2306865"/>
            <a:ext cx="411164" cy="555374"/>
            <a:chOff x="5591175" y="5337175"/>
            <a:chExt cx="547687" cy="739776"/>
          </a:xfrm>
        </p:grpSpPr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5692775" y="5667375"/>
              <a:ext cx="347662" cy="214313"/>
            </a:xfrm>
            <a:custGeom>
              <a:avLst/>
              <a:gdLst>
                <a:gd name="T0" fmla="*/ 0 w 219"/>
                <a:gd name="T1" fmla="*/ 50 h 135"/>
                <a:gd name="T2" fmla="*/ 85 w 219"/>
                <a:gd name="T3" fmla="*/ 135 h 135"/>
                <a:gd name="T4" fmla="*/ 219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0" y="50"/>
                  </a:moveTo>
                  <a:lnTo>
                    <a:pt x="85" y="135"/>
                  </a:lnTo>
                  <a:lnTo>
                    <a:pt x="219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591175" y="5453063"/>
              <a:ext cx="547687" cy="623888"/>
            </a:xfrm>
            <a:custGeom>
              <a:avLst/>
              <a:gdLst>
                <a:gd name="T0" fmla="*/ 16 w 146"/>
                <a:gd name="T1" fmla="*/ 0 h 166"/>
                <a:gd name="T2" fmla="*/ 6 w 146"/>
                <a:gd name="T3" fmla="*/ 0 h 166"/>
                <a:gd name="T4" fmla="*/ 0 w 146"/>
                <a:gd name="T5" fmla="*/ 5 h 166"/>
                <a:gd name="T6" fmla="*/ 0 w 146"/>
                <a:gd name="T7" fmla="*/ 161 h 166"/>
                <a:gd name="T8" fmla="*/ 6 w 146"/>
                <a:gd name="T9" fmla="*/ 166 h 166"/>
                <a:gd name="T10" fmla="*/ 141 w 146"/>
                <a:gd name="T11" fmla="*/ 166 h 166"/>
                <a:gd name="T12" fmla="*/ 146 w 146"/>
                <a:gd name="T13" fmla="*/ 161 h 166"/>
                <a:gd name="T14" fmla="*/ 146 w 146"/>
                <a:gd name="T15" fmla="*/ 5 h 166"/>
                <a:gd name="T16" fmla="*/ 141 w 146"/>
                <a:gd name="T17" fmla="*/ 0 h 166"/>
                <a:gd name="T18" fmla="*/ 131 w 146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6">
                  <a:moveTo>
                    <a:pt x="1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4"/>
                    <a:pt x="3" y="166"/>
                    <a:pt x="6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44" y="166"/>
                    <a:pt x="146" y="164"/>
                    <a:pt x="146" y="16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6" y="2"/>
                    <a:pt x="144" y="0"/>
                    <a:pt x="141" y="0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711825" y="5337175"/>
              <a:ext cx="311150" cy="153988"/>
            </a:xfrm>
            <a:custGeom>
              <a:avLst/>
              <a:gdLst>
                <a:gd name="T0" fmla="*/ 36 w 83"/>
                <a:gd name="T1" fmla="*/ 0 h 41"/>
                <a:gd name="T2" fmla="*/ 30 w 83"/>
                <a:gd name="T3" fmla="*/ 5 h 41"/>
                <a:gd name="T4" fmla="*/ 27 w 83"/>
                <a:gd name="T5" fmla="*/ 15 h 41"/>
                <a:gd name="T6" fmla="*/ 21 w 83"/>
                <a:gd name="T7" fmla="*/ 20 h 41"/>
                <a:gd name="T8" fmla="*/ 10 w 83"/>
                <a:gd name="T9" fmla="*/ 20 h 41"/>
                <a:gd name="T10" fmla="*/ 4 w 83"/>
                <a:gd name="T11" fmla="*/ 25 h 41"/>
                <a:gd name="T12" fmla="*/ 1 w 83"/>
                <a:gd name="T13" fmla="*/ 36 h 41"/>
                <a:gd name="T14" fmla="*/ 5 w 83"/>
                <a:gd name="T15" fmla="*/ 41 h 41"/>
                <a:gd name="T16" fmla="*/ 78 w 83"/>
                <a:gd name="T17" fmla="*/ 41 h 41"/>
                <a:gd name="T18" fmla="*/ 82 w 83"/>
                <a:gd name="T19" fmla="*/ 36 h 41"/>
                <a:gd name="T20" fmla="*/ 79 w 83"/>
                <a:gd name="T21" fmla="*/ 25 h 41"/>
                <a:gd name="T22" fmla="*/ 73 w 83"/>
                <a:gd name="T23" fmla="*/ 20 h 41"/>
                <a:gd name="T24" fmla="*/ 62 w 83"/>
                <a:gd name="T25" fmla="*/ 20 h 41"/>
                <a:gd name="T26" fmla="*/ 56 w 83"/>
                <a:gd name="T27" fmla="*/ 15 h 41"/>
                <a:gd name="T28" fmla="*/ 53 w 83"/>
                <a:gd name="T29" fmla="*/ 5 h 41"/>
                <a:gd name="T30" fmla="*/ 47 w 83"/>
                <a:gd name="T31" fmla="*/ 0 h 41"/>
                <a:gd name="T32" fmla="*/ 36 w 83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1">
                  <a:moveTo>
                    <a:pt x="36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8"/>
                    <a:pt x="23" y="20"/>
                    <a:pt x="2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4" y="23"/>
                    <a:pt x="4" y="2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1" y="41"/>
                    <a:pt x="83" y="39"/>
                    <a:pt x="82" y="3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3"/>
                    <a:pt x="76" y="20"/>
                    <a:pt x="7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20"/>
                    <a:pt x="56" y="18"/>
                    <a:pt x="56" y="1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2"/>
                    <a:pt x="49" y="0"/>
                    <a:pt x="47" y="0"/>
                  </a:cubicBezTo>
                  <a:lnTo>
                    <a:pt x="36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13"/>
          <p:cNvSpPr>
            <a:spLocks/>
          </p:cNvSpPr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5855" name="Freeform 15"/>
          <p:cNvSpPr>
            <a:spLocks/>
          </p:cNvSpPr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7126834" y="3187065"/>
            <a:ext cx="278308" cy="431998"/>
            <a:chOff x="8402638" y="-3309938"/>
            <a:chExt cx="212725" cy="330201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4"/>
          <p:cNvSpPr>
            <a:spLocks/>
          </p:cNvSpPr>
          <p:nvPr/>
        </p:nvSpPr>
        <p:spPr bwMode="auto">
          <a:xfrm>
            <a:off x="5317331" y="2171846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7"/>
          <p:cNvSpPr>
            <a:spLocks/>
          </p:cNvSpPr>
          <p:nvPr/>
        </p:nvSpPr>
        <p:spPr bwMode="auto">
          <a:xfrm>
            <a:off x="1758951" y="2201007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02025" y="3215739"/>
            <a:ext cx="314325" cy="374650"/>
            <a:chOff x="6932613" y="-3332163"/>
            <a:chExt cx="314325" cy="374650"/>
          </a:xfrm>
        </p:grpSpPr>
        <p:sp>
          <p:nvSpPr>
            <p:cNvPr id="41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41271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422297" cy="66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designed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256761" y="2742576"/>
            <a:ext cx="170414" cy="231090"/>
            <a:chOff x="9774238" y="912813"/>
            <a:chExt cx="209551" cy="284163"/>
          </a:xfrm>
        </p:grpSpPr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9893301" y="912813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9774238" y="912813"/>
              <a:ext cx="209550" cy="284163"/>
            </a:xfrm>
            <a:custGeom>
              <a:avLst/>
              <a:gdLst>
                <a:gd name="T0" fmla="*/ 75 w 132"/>
                <a:gd name="T1" fmla="*/ 0 h 179"/>
                <a:gd name="T2" fmla="*/ 0 w 132"/>
                <a:gd name="T3" fmla="*/ 0 h 179"/>
                <a:gd name="T4" fmla="*/ 0 w 132"/>
                <a:gd name="T5" fmla="*/ 179 h 179"/>
                <a:gd name="T6" fmla="*/ 132 w 132"/>
                <a:gd name="T7" fmla="*/ 179 h 179"/>
                <a:gd name="T8" fmla="*/ 132 w 132"/>
                <a:gd name="T9" fmla="*/ 5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9">
                  <a:moveTo>
                    <a:pt x="75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32" y="179"/>
                  </a:lnTo>
                  <a:lnTo>
                    <a:pt x="132" y="5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39902" y="2743644"/>
            <a:ext cx="232380" cy="232380"/>
            <a:chOff x="11363326" y="-2538413"/>
            <a:chExt cx="285750" cy="285750"/>
          </a:xfrm>
        </p:grpSpPr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11423651" y="-2297113"/>
              <a:ext cx="150813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11363326" y="-2538413"/>
              <a:ext cx="285750" cy="195263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11401426" y="-2508250"/>
              <a:ext cx="20955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11522076" y="-2447925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11522076" y="-2417763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11522076" y="-2387600"/>
              <a:ext cx="889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 flipV="1">
              <a:off x="11393488" y="-2409825"/>
              <a:ext cx="0" cy="30163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 flipV="1">
              <a:off x="11423651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V="1">
              <a:off x="11453813" y="-2470150"/>
              <a:ext cx="0" cy="90488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V="1">
              <a:off x="11483976" y="-2439988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 flipV="1">
              <a:off x="11498263" y="-2335213"/>
              <a:ext cx="0" cy="60325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07676" y="2755975"/>
            <a:ext cx="232380" cy="207852"/>
            <a:chOff x="7043738" y="-1533525"/>
            <a:chExt cx="285750" cy="255588"/>
          </a:xfrm>
        </p:grpSpPr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7043738" y="-1533525"/>
              <a:ext cx="285750" cy="255588"/>
            </a:xfrm>
            <a:custGeom>
              <a:avLst/>
              <a:gdLst>
                <a:gd name="T0" fmla="*/ 76 w 76"/>
                <a:gd name="T1" fmla="*/ 4 h 68"/>
                <a:gd name="T2" fmla="*/ 72 w 76"/>
                <a:gd name="T3" fmla="*/ 0 h 68"/>
                <a:gd name="T4" fmla="*/ 4 w 76"/>
                <a:gd name="T5" fmla="*/ 0 h 68"/>
                <a:gd name="T6" fmla="*/ 0 w 76"/>
                <a:gd name="T7" fmla="*/ 4 h 68"/>
                <a:gd name="T8" fmla="*/ 0 w 76"/>
                <a:gd name="T9" fmla="*/ 64 h 68"/>
                <a:gd name="T10" fmla="*/ 4 w 76"/>
                <a:gd name="T11" fmla="*/ 68 h 68"/>
                <a:gd name="T12" fmla="*/ 72 w 76"/>
                <a:gd name="T13" fmla="*/ 68 h 68"/>
                <a:gd name="T14" fmla="*/ 76 w 76"/>
                <a:gd name="T15" fmla="*/ 64 h 68"/>
                <a:gd name="T16" fmla="*/ 76 w 76"/>
                <a:gd name="T1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8">
                  <a:moveTo>
                    <a:pt x="76" y="4"/>
                  </a:moveTo>
                  <a:cubicBezTo>
                    <a:pt x="76" y="2"/>
                    <a:pt x="74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4" y="68"/>
                    <a:pt x="76" y="66"/>
                    <a:pt x="76" y="64"/>
                  </a:cubicBezTo>
                  <a:lnTo>
                    <a:pt x="76" y="4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43"/>
            <p:cNvSpPr>
              <a:spLocks noChangeArrowheads="1"/>
            </p:cNvSpPr>
            <p:nvPr/>
          </p:nvSpPr>
          <p:spPr bwMode="auto">
            <a:xfrm>
              <a:off x="7089776" y="-1487488"/>
              <a:ext cx="44450" cy="44450"/>
            </a:xfrm>
            <a:prstGeom prst="ellips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7067551" y="-1435100"/>
              <a:ext cx="239713" cy="90488"/>
            </a:xfrm>
            <a:custGeom>
              <a:avLst/>
              <a:gdLst>
                <a:gd name="T0" fmla="*/ 0 w 151"/>
                <a:gd name="T1" fmla="*/ 57 h 57"/>
                <a:gd name="T2" fmla="*/ 37 w 151"/>
                <a:gd name="T3" fmla="*/ 28 h 57"/>
                <a:gd name="T4" fmla="*/ 56 w 151"/>
                <a:gd name="T5" fmla="*/ 47 h 57"/>
                <a:gd name="T6" fmla="*/ 103 w 151"/>
                <a:gd name="T7" fmla="*/ 0 h 57"/>
                <a:gd name="T8" fmla="*/ 151 w 151"/>
                <a:gd name="T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0" y="57"/>
                  </a:moveTo>
                  <a:lnTo>
                    <a:pt x="37" y="28"/>
                  </a:lnTo>
                  <a:lnTo>
                    <a:pt x="56" y="47"/>
                  </a:lnTo>
                  <a:lnTo>
                    <a:pt x="103" y="0"/>
                  </a:lnTo>
                  <a:lnTo>
                    <a:pt x="151" y="47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 flipH="1">
              <a:off x="7202488" y="-1338263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 flipH="1">
              <a:off x="7142163" y="-1308100"/>
              <a:ext cx="165100" cy="0"/>
            </a:xfrm>
            <a:prstGeom prst="line">
              <a:avLst/>
            </a:pr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898368" y="2737062"/>
            <a:ext cx="179898" cy="242118"/>
            <a:chOff x="9758363" y="1408113"/>
            <a:chExt cx="211138" cy="284163"/>
          </a:xfrm>
        </p:grpSpPr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9758363" y="1452563"/>
              <a:ext cx="211138" cy="239713"/>
            </a:xfrm>
            <a:custGeom>
              <a:avLst/>
              <a:gdLst>
                <a:gd name="T0" fmla="*/ 6 w 56"/>
                <a:gd name="T1" fmla="*/ 0 h 64"/>
                <a:gd name="T2" fmla="*/ 2 w 56"/>
                <a:gd name="T3" fmla="*/ 0 h 64"/>
                <a:gd name="T4" fmla="*/ 0 w 56"/>
                <a:gd name="T5" fmla="*/ 2 h 64"/>
                <a:gd name="T6" fmla="*/ 0 w 56"/>
                <a:gd name="T7" fmla="*/ 62 h 64"/>
                <a:gd name="T8" fmla="*/ 2 w 56"/>
                <a:gd name="T9" fmla="*/ 64 h 64"/>
                <a:gd name="T10" fmla="*/ 54 w 56"/>
                <a:gd name="T11" fmla="*/ 64 h 64"/>
                <a:gd name="T12" fmla="*/ 56 w 56"/>
                <a:gd name="T13" fmla="*/ 62 h 64"/>
                <a:gd name="T14" fmla="*/ 56 w 56"/>
                <a:gd name="T15" fmla="*/ 2 h 64"/>
                <a:gd name="T16" fmla="*/ 54 w 56"/>
                <a:gd name="T17" fmla="*/ 0 h 64"/>
                <a:gd name="T18" fmla="*/ 50 w 5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4"/>
                    <a:pt x="56" y="63"/>
                    <a:pt x="56" y="6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9804401" y="1408113"/>
              <a:ext cx="119063" cy="60325"/>
            </a:xfrm>
            <a:custGeom>
              <a:avLst/>
              <a:gdLst>
                <a:gd name="T0" fmla="*/ 14 w 32"/>
                <a:gd name="T1" fmla="*/ 0 h 16"/>
                <a:gd name="T2" fmla="*/ 12 w 32"/>
                <a:gd name="T3" fmla="*/ 2 h 16"/>
                <a:gd name="T4" fmla="*/ 10 w 32"/>
                <a:gd name="T5" fmla="*/ 6 h 16"/>
                <a:gd name="T6" fmla="*/ 8 w 32"/>
                <a:gd name="T7" fmla="*/ 8 h 16"/>
                <a:gd name="T8" fmla="*/ 4 w 32"/>
                <a:gd name="T9" fmla="*/ 8 h 16"/>
                <a:gd name="T10" fmla="*/ 2 w 32"/>
                <a:gd name="T11" fmla="*/ 10 h 16"/>
                <a:gd name="T12" fmla="*/ 0 w 32"/>
                <a:gd name="T13" fmla="*/ 14 h 16"/>
                <a:gd name="T14" fmla="*/ 2 w 32"/>
                <a:gd name="T15" fmla="*/ 16 h 16"/>
                <a:gd name="T16" fmla="*/ 30 w 32"/>
                <a:gd name="T17" fmla="*/ 16 h 16"/>
                <a:gd name="T18" fmla="*/ 32 w 32"/>
                <a:gd name="T19" fmla="*/ 14 h 16"/>
                <a:gd name="T20" fmla="*/ 30 w 32"/>
                <a:gd name="T21" fmla="*/ 10 h 16"/>
                <a:gd name="T22" fmla="*/ 28 w 32"/>
                <a:gd name="T23" fmla="*/ 8 h 16"/>
                <a:gd name="T24" fmla="*/ 24 w 32"/>
                <a:gd name="T25" fmla="*/ 8 h 16"/>
                <a:gd name="T26" fmla="*/ 22 w 32"/>
                <a:gd name="T27" fmla="*/ 6 h 16"/>
                <a:gd name="T28" fmla="*/ 20 w 32"/>
                <a:gd name="T29" fmla="*/ 2 h 16"/>
                <a:gd name="T30" fmla="*/ 18 w 32"/>
                <a:gd name="T31" fmla="*/ 0 h 16"/>
                <a:gd name="T32" fmla="*/ 14 w 3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2" y="15"/>
                    <a:pt x="32" y="1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29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2" y="7"/>
                    <a:pt x="22" y="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lnTo>
                    <a:pt x="14" y="0"/>
                  </a:lnTo>
                  <a:close/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76741" y="2726041"/>
            <a:ext cx="225584" cy="268876"/>
            <a:chOff x="6932613" y="-3332163"/>
            <a:chExt cx="314325" cy="374650"/>
          </a:xfrm>
        </p:grpSpPr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Freeform 12"/>
          <p:cNvSpPr>
            <a:spLocks/>
          </p:cNvSpPr>
          <p:nvPr/>
        </p:nvSpPr>
        <p:spPr bwMode="auto">
          <a:xfrm>
            <a:off x="755651" y="1408548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1139825" y="1792842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0" name="Freeform 14"/>
          <p:cNvSpPr>
            <a:spLocks/>
          </p:cNvSpPr>
          <p:nvPr/>
        </p:nvSpPr>
        <p:spPr bwMode="auto">
          <a:xfrm>
            <a:off x="1563688" y="2216834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1" name="Freeform 15"/>
          <p:cNvSpPr>
            <a:spLocks/>
          </p:cNvSpPr>
          <p:nvPr/>
        </p:nvSpPr>
        <p:spPr bwMode="auto">
          <a:xfrm>
            <a:off x="1882775" y="2536021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2" name="Freeform 16"/>
          <p:cNvSpPr>
            <a:spLocks/>
          </p:cNvSpPr>
          <p:nvPr/>
        </p:nvSpPr>
        <p:spPr bwMode="auto">
          <a:xfrm>
            <a:off x="1309688" y="3002889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3" name="Freeform 17"/>
          <p:cNvSpPr>
            <a:spLocks/>
          </p:cNvSpPr>
          <p:nvPr/>
        </p:nvSpPr>
        <p:spPr bwMode="auto">
          <a:xfrm>
            <a:off x="906464" y="3002889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4" name="Freeform 18"/>
          <p:cNvSpPr>
            <a:spLocks/>
          </p:cNvSpPr>
          <p:nvPr/>
        </p:nvSpPr>
        <p:spPr bwMode="auto">
          <a:xfrm>
            <a:off x="1685926" y="3002890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1987550" y="3002890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759323" y="2872674"/>
            <a:ext cx="406400" cy="408113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719762" y="2872674"/>
            <a:ext cx="407987" cy="408113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6751636" y="2872674"/>
            <a:ext cx="406400" cy="408113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7783511" y="2872674"/>
            <a:ext cx="406400" cy="408113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567236" y="1346616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accent1">
                    <a:lumMod val="90000"/>
                  </a:schemeClr>
                </a:solidFill>
              </a:rPr>
              <a:t>WHAT MAKES US</a:t>
            </a:r>
            <a:r>
              <a:rPr lang="zh-CN" altLang="en-US" sz="1200" b="1" dirty="0">
                <a:solidFill>
                  <a:schemeClr val="accent1">
                    <a:lumMod val="90000"/>
                  </a:schemeClr>
                </a:solidFill>
              </a:rPr>
              <a:t> DIFFERENT</a:t>
            </a:r>
            <a:r>
              <a:rPr lang="en-US" altLang="zh-CN" sz="1200" b="1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accent1">
                    <a:lumMod val="90000"/>
                  </a:schemeClr>
                </a:solidFill>
              </a:rPr>
              <a:t>？</a:t>
            </a:r>
            <a:endParaRPr lang="zh-CN" altLang="zh-CN" sz="1200" dirty="0">
              <a:solidFill>
                <a:schemeClr val="accent1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4578350" y="3720661"/>
            <a:ext cx="395763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513260" y="3391947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591174" y="3391947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6638129" y="3391947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7627936" y="3391947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295526" y="2994949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295526" y="3325251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295525" y="3693665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95526" y="4081134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grpSp>
        <p:nvGrpSpPr>
          <p:cNvPr id="7182" name="组合 7181"/>
          <p:cNvGrpSpPr/>
          <p:nvPr/>
        </p:nvGrpSpPr>
        <p:grpSpPr>
          <a:xfrm>
            <a:off x="7884368" y="2984984"/>
            <a:ext cx="209202" cy="176476"/>
            <a:chOff x="11055351" y="-214312"/>
            <a:chExt cx="284163" cy="239712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055351" y="-214312"/>
              <a:ext cx="254000" cy="157163"/>
            </a:xfrm>
            <a:custGeom>
              <a:avLst/>
              <a:gdLst>
                <a:gd name="T0" fmla="*/ 68 w 68"/>
                <a:gd name="T1" fmla="*/ 18 h 42"/>
                <a:gd name="T2" fmla="*/ 68 w 68"/>
                <a:gd name="T3" fmla="*/ 10 h 42"/>
                <a:gd name="T4" fmla="*/ 66 w 68"/>
                <a:gd name="T5" fmla="*/ 8 h 42"/>
                <a:gd name="T6" fmla="*/ 30 w 68"/>
                <a:gd name="T7" fmla="*/ 8 h 42"/>
                <a:gd name="T8" fmla="*/ 26 w 68"/>
                <a:gd name="T9" fmla="*/ 2 h 42"/>
                <a:gd name="T10" fmla="*/ 24 w 68"/>
                <a:gd name="T11" fmla="*/ 0 h 42"/>
                <a:gd name="T12" fmla="*/ 5 w 68"/>
                <a:gd name="T13" fmla="*/ 0 h 42"/>
                <a:gd name="T14" fmla="*/ 2 w 68"/>
                <a:gd name="T15" fmla="*/ 2 h 42"/>
                <a:gd name="T16" fmla="*/ 0 w 68"/>
                <a:gd name="T17" fmla="*/ 11 h 42"/>
                <a:gd name="T18" fmla="*/ 0 w 68"/>
                <a:gd name="T19" fmla="*/ 18 h 42"/>
                <a:gd name="T20" fmla="*/ 0 w 6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2">
                  <a:moveTo>
                    <a:pt x="68" y="18"/>
                  </a:move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7" y="8"/>
                    <a:pt x="6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8"/>
                    <a:pt x="27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2" y="4"/>
                    <a:pt x="0" y="10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1055351" y="-123825"/>
              <a:ext cx="284163" cy="149225"/>
            </a:xfrm>
            <a:custGeom>
              <a:avLst/>
              <a:gdLst>
                <a:gd name="T0" fmla="*/ 67 w 76"/>
                <a:gd name="T1" fmla="*/ 38 h 40"/>
                <a:gd name="T2" fmla="*/ 65 w 76"/>
                <a:gd name="T3" fmla="*/ 40 h 40"/>
                <a:gd name="T4" fmla="*/ 2 w 76"/>
                <a:gd name="T5" fmla="*/ 40 h 40"/>
                <a:gd name="T6" fmla="*/ 0 w 76"/>
                <a:gd name="T7" fmla="*/ 38 h 40"/>
                <a:gd name="T8" fmla="*/ 9 w 76"/>
                <a:gd name="T9" fmla="*/ 2 h 40"/>
                <a:gd name="T10" fmla="*/ 11 w 76"/>
                <a:gd name="T11" fmla="*/ 0 h 40"/>
                <a:gd name="T12" fmla="*/ 74 w 76"/>
                <a:gd name="T13" fmla="*/ 0 h 40"/>
                <a:gd name="T14" fmla="*/ 76 w 76"/>
                <a:gd name="T15" fmla="*/ 2 h 40"/>
                <a:gd name="T16" fmla="*/ 76 w 76"/>
                <a:gd name="T17" fmla="*/ 2 h 40"/>
                <a:gd name="T18" fmla="*/ 67 w 76"/>
                <a:gd name="T1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">
                  <a:moveTo>
                    <a:pt x="67" y="38"/>
                  </a:moveTo>
                  <a:cubicBezTo>
                    <a:pt x="67" y="39"/>
                    <a:pt x="66" y="40"/>
                    <a:pt x="6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36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"/>
                    <a:pt x="67" y="38"/>
                    <a:pt x="67" y="38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81" name="组合 7180"/>
          <p:cNvGrpSpPr/>
          <p:nvPr/>
        </p:nvGrpSpPr>
        <p:grpSpPr>
          <a:xfrm>
            <a:off x="6850234" y="2974733"/>
            <a:ext cx="209202" cy="204526"/>
            <a:chOff x="11055351" y="-2201863"/>
            <a:chExt cx="284163" cy="27781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1063288" y="-2119313"/>
              <a:ext cx="2698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1201401" y="-2074863"/>
              <a:ext cx="63500" cy="104775"/>
            </a:xfrm>
            <a:custGeom>
              <a:avLst/>
              <a:gdLst>
                <a:gd name="T0" fmla="*/ 0 w 17"/>
                <a:gd name="T1" fmla="*/ 3 h 28"/>
                <a:gd name="T2" fmla="*/ 8 w 17"/>
                <a:gd name="T3" fmla="*/ 0 h 28"/>
                <a:gd name="T4" fmla="*/ 17 w 17"/>
                <a:gd name="T5" fmla="*/ 8 h 28"/>
                <a:gd name="T6" fmla="*/ 2 w 17"/>
                <a:gd name="T7" fmla="*/ 26 h 28"/>
                <a:gd name="T8" fmla="*/ 0 w 17"/>
                <a:gd name="T9" fmla="*/ 28 h 28"/>
                <a:gd name="T10" fmla="*/ 0 w 17"/>
                <a:gd name="T11" fmla="*/ 28 h 28"/>
                <a:gd name="T12" fmla="*/ 17 w 1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cubicBezTo>
                    <a:pt x="2" y="1"/>
                    <a:pt x="5" y="0"/>
                    <a:pt x="8" y="0"/>
                  </a:cubicBezTo>
                  <a:cubicBezTo>
                    <a:pt x="15" y="0"/>
                    <a:pt x="17" y="5"/>
                    <a:pt x="17" y="8"/>
                  </a:cubicBezTo>
                  <a:cubicBezTo>
                    <a:pt x="17" y="14"/>
                    <a:pt x="10" y="18"/>
                    <a:pt x="2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1152188" y="-2179638"/>
              <a:ext cx="904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1129963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1264901" y="-2201863"/>
              <a:ext cx="0" cy="444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1055351" y="-2179638"/>
              <a:ext cx="284163" cy="255588"/>
            </a:xfrm>
            <a:custGeom>
              <a:avLst/>
              <a:gdLst>
                <a:gd name="T0" fmla="*/ 14 w 76"/>
                <a:gd name="T1" fmla="*/ 0 h 68"/>
                <a:gd name="T2" fmla="*/ 2 w 76"/>
                <a:gd name="T3" fmla="*/ 0 h 68"/>
                <a:gd name="T4" fmla="*/ 0 w 76"/>
                <a:gd name="T5" fmla="*/ 2 h 68"/>
                <a:gd name="T6" fmla="*/ 0 w 76"/>
                <a:gd name="T7" fmla="*/ 66 h 68"/>
                <a:gd name="T8" fmla="*/ 2 w 76"/>
                <a:gd name="T9" fmla="*/ 68 h 68"/>
                <a:gd name="T10" fmla="*/ 74 w 76"/>
                <a:gd name="T11" fmla="*/ 68 h 68"/>
                <a:gd name="T12" fmla="*/ 76 w 76"/>
                <a:gd name="T13" fmla="*/ 66 h 68"/>
                <a:gd name="T14" fmla="*/ 76 w 76"/>
                <a:gd name="T15" fmla="*/ 2 h 68"/>
                <a:gd name="T16" fmla="*/ 74 w 76"/>
                <a:gd name="T17" fmla="*/ 0 h 68"/>
                <a:gd name="T18" fmla="*/ 62 w 76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68"/>
                    <a:pt x="76" y="67"/>
                    <a:pt x="76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22026" y="-2074863"/>
              <a:ext cx="23813" cy="104775"/>
            </a:xfrm>
            <a:custGeom>
              <a:avLst/>
              <a:gdLst>
                <a:gd name="T0" fmla="*/ 0 w 15"/>
                <a:gd name="T1" fmla="*/ 10 h 66"/>
                <a:gd name="T2" fmla="*/ 15 w 15"/>
                <a:gd name="T3" fmla="*/ 0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10"/>
                  </a:moveTo>
                  <a:lnTo>
                    <a:pt x="15" y="0"/>
                  </a:lnTo>
                  <a:lnTo>
                    <a:pt x="15" y="6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79" name="组合 7178"/>
          <p:cNvGrpSpPr/>
          <p:nvPr/>
        </p:nvGrpSpPr>
        <p:grpSpPr>
          <a:xfrm>
            <a:off x="4863181" y="2966869"/>
            <a:ext cx="198684" cy="209202"/>
            <a:chOff x="8355013" y="-2193925"/>
            <a:chExt cx="269875" cy="284163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8459788" y="-2105025"/>
              <a:ext cx="60325" cy="60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8528051" y="-1995488"/>
              <a:ext cx="17463" cy="190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8355013" y="-2193925"/>
              <a:ext cx="269875" cy="284163"/>
            </a:xfrm>
            <a:custGeom>
              <a:avLst/>
              <a:gdLst>
                <a:gd name="T0" fmla="*/ 70 w 72"/>
                <a:gd name="T1" fmla="*/ 0 h 76"/>
                <a:gd name="T2" fmla="*/ 7 w 72"/>
                <a:gd name="T3" fmla="*/ 0 h 76"/>
                <a:gd name="T4" fmla="*/ 5 w 72"/>
                <a:gd name="T5" fmla="*/ 2 h 76"/>
                <a:gd name="T6" fmla="*/ 2 w 72"/>
                <a:gd name="T7" fmla="*/ 5 h 76"/>
                <a:gd name="T8" fmla="*/ 0 w 72"/>
                <a:gd name="T9" fmla="*/ 7 h 76"/>
                <a:gd name="T10" fmla="*/ 0 w 72"/>
                <a:gd name="T11" fmla="*/ 17 h 76"/>
                <a:gd name="T12" fmla="*/ 2 w 72"/>
                <a:gd name="T13" fmla="*/ 19 h 76"/>
                <a:gd name="T14" fmla="*/ 5 w 72"/>
                <a:gd name="T15" fmla="*/ 21 h 76"/>
                <a:gd name="T16" fmla="*/ 5 w 72"/>
                <a:gd name="T17" fmla="*/ 55 h 76"/>
                <a:gd name="T18" fmla="*/ 2 w 72"/>
                <a:gd name="T19" fmla="*/ 57 h 76"/>
                <a:gd name="T20" fmla="*/ 0 w 72"/>
                <a:gd name="T21" fmla="*/ 59 h 76"/>
                <a:gd name="T22" fmla="*/ 0 w 72"/>
                <a:gd name="T23" fmla="*/ 69 h 76"/>
                <a:gd name="T24" fmla="*/ 2 w 72"/>
                <a:gd name="T25" fmla="*/ 71 h 76"/>
                <a:gd name="T26" fmla="*/ 5 w 72"/>
                <a:gd name="T27" fmla="*/ 74 h 76"/>
                <a:gd name="T28" fmla="*/ 7 w 72"/>
                <a:gd name="T29" fmla="*/ 76 h 76"/>
                <a:gd name="T30" fmla="*/ 70 w 72"/>
                <a:gd name="T31" fmla="*/ 76 h 76"/>
                <a:gd name="T32" fmla="*/ 72 w 72"/>
                <a:gd name="T33" fmla="*/ 74 h 76"/>
                <a:gd name="T34" fmla="*/ 72 w 72"/>
                <a:gd name="T35" fmla="*/ 2 h 76"/>
                <a:gd name="T36" fmla="*/ 70 w 7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6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19"/>
                    <a:pt x="5" y="20"/>
                    <a:pt x="5" y="2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8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1" y="71"/>
                    <a:pt x="2" y="71"/>
                  </a:cubicBezTo>
                  <a:cubicBezTo>
                    <a:pt x="4" y="71"/>
                    <a:pt x="5" y="72"/>
                    <a:pt x="5" y="74"/>
                  </a:cubicBezTo>
                  <a:cubicBezTo>
                    <a:pt x="5" y="75"/>
                    <a:pt x="6" y="76"/>
                    <a:pt x="7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1" y="76"/>
                    <a:pt x="72" y="75"/>
                    <a:pt x="72" y="74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1" y="0"/>
                    <a:pt x="70" y="0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8399463" y="-2165350"/>
              <a:ext cx="195263" cy="225425"/>
            </a:xfrm>
            <a:custGeom>
              <a:avLst/>
              <a:gdLst>
                <a:gd name="T0" fmla="*/ 52 w 52"/>
                <a:gd name="T1" fmla="*/ 58 h 60"/>
                <a:gd name="T2" fmla="*/ 50 w 52"/>
                <a:gd name="T3" fmla="*/ 60 h 60"/>
                <a:gd name="T4" fmla="*/ 2 w 52"/>
                <a:gd name="T5" fmla="*/ 60 h 60"/>
                <a:gd name="T6" fmla="*/ 0 w 52"/>
                <a:gd name="T7" fmla="*/ 58 h 60"/>
                <a:gd name="T8" fmla="*/ 0 w 52"/>
                <a:gd name="T9" fmla="*/ 2 h 60"/>
                <a:gd name="T10" fmla="*/ 2 w 52"/>
                <a:gd name="T11" fmla="*/ 0 h 60"/>
                <a:gd name="T12" fmla="*/ 50 w 52"/>
                <a:gd name="T13" fmla="*/ 0 h 60"/>
                <a:gd name="T14" fmla="*/ 52 w 52"/>
                <a:gd name="T15" fmla="*/ 2 h 60"/>
                <a:gd name="T16" fmla="*/ 52 w 52"/>
                <a:gd name="T1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52" y="58"/>
                  </a:moveTo>
                  <a:cubicBezTo>
                    <a:pt x="52" y="59"/>
                    <a:pt x="51" y="60"/>
                    <a:pt x="50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lnTo>
                    <a:pt x="52" y="5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520113" y="-2089150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8520113" y="-2058988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80" name="组合 7179"/>
          <p:cNvGrpSpPr/>
          <p:nvPr/>
        </p:nvGrpSpPr>
        <p:grpSpPr>
          <a:xfrm>
            <a:off x="5818570" y="2961610"/>
            <a:ext cx="210370" cy="209200"/>
            <a:chOff x="9974263" y="-2689225"/>
            <a:chExt cx="285750" cy="284163"/>
          </a:xfrm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9974263" y="-2581275"/>
              <a:ext cx="285750" cy="176213"/>
            </a:xfrm>
            <a:custGeom>
              <a:avLst/>
              <a:gdLst>
                <a:gd name="T0" fmla="*/ 180 w 180"/>
                <a:gd name="T1" fmla="*/ 0 h 111"/>
                <a:gd name="T2" fmla="*/ 180 w 180"/>
                <a:gd name="T3" fmla="*/ 111 h 111"/>
                <a:gd name="T4" fmla="*/ 0 w 180"/>
                <a:gd name="T5" fmla="*/ 111 h 111"/>
                <a:gd name="T6" fmla="*/ 0 w 180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11">
                  <a:moveTo>
                    <a:pt x="180" y="0"/>
                  </a:moveTo>
                  <a:lnTo>
                    <a:pt x="180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0020301" y="-2689225"/>
              <a:ext cx="195263" cy="127000"/>
            </a:xfrm>
            <a:custGeom>
              <a:avLst/>
              <a:gdLst>
                <a:gd name="T0" fmla="*/ 0 w 123"/>
                <a:gd name="T1" fmla="*/ 80 h 80"/>
                <a:gd name="T2" fmla="*/ 0 w 123"/>
                <a:gd name="T3" fmla="*/ 0 h 80"/>
                <a:gd name="T4" fmla="*/ 123 w 123"/>
                <a:gd name="T5" fmla="*/ 0 h 80"/>
                <a:gd name="T6" fmla="*/ 123 w 12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80">
                  <a:moveTo>
                    <a:pt x="0" y="80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8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74263" y="-2581275"/>
              <a:ext cx="285750" cy="87313"/>
            </a:xfrm>
            <a:custGeom>
              <a:avLst/>
              <a:gdLst>
                <a:gd name="T0" fmla="*/ 0 w 180"/>
                <a:gd name="T1" fmla="*/ 0 h 55"/>
                <a:gd name="T2" fmla="*/ 90 w 180"/>
                <a:gd name="T3" fmla="*/ 55 h 55"/>
                <a:gd name="T4" fmla="*/ 180 w 180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5">
                  <a:moveTo>
                    <a:pt x="0" y="0"/>
                  </a:moveTo>
                  <a:lnTo>
                    <a:pt x="90" y="55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0215563" y="-2611438"/>
              <a:ext cx="44450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9974263" y="-2611438"/>
              <a:ext cx="46038" cy="301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0056813" y="-2644775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0056813" y="-2614613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10056813" y="-2584450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8" name="Line 34"/>
            <p:cNvSpPr>
              <a:spLocks noChangeShapeType="1"/>
            </p:cNvSpPr>
            <p:nvPr/>
          </p:nvSpPr>
          <p:spPr bwMode="auto">
            <a:xfrm>
              <a:off x="10056813" y="-2554288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043608" y="26559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1115616" y="3433141"/>
            <a:ext cx="6912768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dist"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3037783" y="4169833"/>
            <a:ext cx="210860" cy="210858"/>
            <a:chOff x="801291" y="3535885"/>
            <a:chExt cx="219347" cy="219347"/>
          </a:xfrm>
        </p:grpSpPr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5" name="Group 14"/>
          <p:cNvGrpSpPr>
            <a:grpSpLocks/>
          </p:cNvGrpSpPr>
          <p:nvPr/>
        </p:nvGrpSpPr>
        <p:grpSpPr bwMode="auto">
          <a:xfrm>
            <a:off x="4782595" y="4169833"/>
            <a:ext cx="210860" cy="210858"/>
            <a:chOff x="4248" y="3024"/>
            <a:chExt cx="600" cy="599"/>
          </a:xfrm>
        </p:grpSpPr>
        <p:sp>
          <p:nvSpPr>
            <p:cNvPr id="9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9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0" name="Text Box 19"/>
          <p:cNvSpPr txBox="1">
            <a:spLocks noChangeArrowheads="1"/>
          </p:cNvSpPr>
          <p:nvPr/>
        </p:nvSpPr>
        <p:spPr bwMode="auto">
          <a:xfrm>
            <a:off x="3243361" y="4157928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Lisa</a:t>
            </a: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5004048" y="4157928"/>
            <a:ext cx="11464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Damon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115616" y="3361133"/>
            <a:ext cx="691276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935538" y="1048545"/>
            <a:ext cx="887412" cy="887412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666085" y="1347469"/>
            <a:ext cx="685800" cy="682625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507163" y="1522414"/>
            <a:ext cx="415925" cy="41592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091238" y="1074739"/>
            <a:ext cx="473075" cy="473075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07200" y="1492251"/>
            <a:ext cx="236537" cy="236538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208838" y="1311276"/>
            <a:ext cx="112712" cy="11271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342534" y="1174750"/>
            <a:ext cx="865276" cy="866778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994025" y="1030289"/>
            <a:ext cx="658812" cy="66357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449513" y="1217614"/>
            <a:ext cx="390525" cy="390525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554288" y="1457326"/>
            <a:ext cx="473075" cy="473075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168525" y="1244601"/>
            <a:ext cx="236537" cy="23653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89113" y="1646239"/>
            <a:ext cx="173037" cy="17145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99258" y="914400"/>
            <a:ext cx="1199460" cy="119539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272954" y="1238250"/>
            <a:ext cx="598092" cy="547690"/>
          </a:xfrm>
          <a:custGeom>
            <a:avLst/>
            <a:gdLst>
              <a:gd name="T0" fmla="*/ 72 w 226"/>
              <a:gd name="T1" fmla="*/ 143 h 207"/>
              <a:gd name="T2" fmla="*/ 4 w 226"/>
              <a:gd name="T3" fmla="*/ 122 h 207"/>
              <a:gd name="T4" fmla="*/ 4 w 226"/>
              <a:gd name="T5" fmla="*/ 116 h 207"/>
              <a:gd name="T6" fmla="*/ 220 w 226"/>
              <a:gd name="T7" fmla="*/ 1 h 207"/>
              <a:gd name="T8" fmla="*/ 115 w 226"/>
              <a:gd name="T9" fmla="*/ 163 h 207"/>
              <a:gd name="T10" fmla="*/ 182 w 226"/>
              <a:gd name="T11" fmla="*/ 184 h 207"/>
              <a:gd name="T12" fmla="*/ 191 w 226"/>
              <a:gd name="T13" fmla="*/ 178 h 207"/>
              <a:gd name="T14" fmla="*/ 225 w 226"/>
              <a:gd name="T15" fmla="*/ 5 h 207"/>
              <a:gd name="T16" fmla="*/ 222 w 226"/>
              <a:gd name="T17" fmla="*/ 3 h 207"/>
              <a:gd name="T18" fmla="*/ 99 w 226"/>
              <a:gd name="T19" fmla="*/ 146 h 207"/>
              <a:gd name="T20" fmla="*/ 95 w 226"/>
              <a:gd name="T21" fmla="*/ 159 h 207"/>
              <a:gd name="T22" fmla="*/ 95 w 226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07">
                <a:moveTo>
                  <a:pt x="72" y="143"/>
                </a:moveTo>
                <a:cubicBezTo>
                  <a:pt x="4" y="122"/>
                  <a:pt x="4" y="122"/>
                  <a:pt x="4" y="122"/>
                </a:cubicBezTo>
                <a:cubicBezTo>
                  <a:pt x="0" y="120"/>
                  <a:pt x="0" y="118"/>
                  <a:pt x="4" y="116"/>
                </a:cubicBezTo>
                <a:cubicBezTo>
                  <a:pt x="220" y="1"/>
                  <a:pt x="220" y="1"/>
                  <a:pt x="220" y="1"/>
                </a:cubicBezTo>
                <a:moveTo>
                  <a:pt x="115" y="163"/>
                </a:moveTo>
                <a:cubicBezTo>
                  <a:pt x="182" y="184"/>
                  <a:pt x="182" y="184"/>
                  <a:pt x="182" y="184"/>
                </a:cubicBezTo>
                <a:cubicBezTo>
                  <a:pt x="186" y="185"/>
                  <a:pt x="190" y="182"/>
                  <a:pt x="191" y="178"/>
                </a:cubicBezTo>
                <a:cubicBezTo>
                  <a:pt x="225" y="5"/>
                  <a:pt x="225" y="5"/>
                  <a:pt x="225" y="5"/>
                </a:cubicBezTo>
                <a:cubicBezTo>
                  <a:pt x="226" y="1"/>
                  <a:pt x="224" y="0"/>
                  <a:pt x="222" y="3"/>
                </a:cubicBezTo>
                <a:cubicBezTo>
                  <a:pt x="99" y="146"/>
                  <a:pt x="99" y="146"/>
                  <a:pt x="99" y="146"/>
                </a:cubicBezTo>
                <a:cubicBezTo>
                  <a:pt x="96" y="149"/>
                  <a:pt x="95" y="155"/>
                  <a:pt x="95" y="159"/>
                </a:cubicBezTo>
                <a:cubicBezTo>
                  <a:pt x="95" y="207"/>
                  <a:pt x="95" y="207"/>
                  <a:pt x="95" y="207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558" y="2275559"/>
            <a:ext cx="1511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</a:t>
            </a: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相关研究综述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主要贡献与创新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71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 rot="5400000">
            <a:off x="2918593" y="2703251"/>
            <a:ext cx="853214" cy="853214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rot="5400000">
            <a:off x="2730463" y="3289893"/>
            <a:ext cx="535623" cy="53314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 rot="5400000">
            <a:off x="2803365" y="3945551"/>
            <a:ext cx="324845" cy="32484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 rot="5400000">
            <a:off x="3108372" y="362070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 rot="5400000">
            <a:off x="2967028" y="4179885"/>
            <a:ext cx="184740" cy="18474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 rot="5400000">
            <a:off x="3205083" y="4493571"/>
            <a:ext cx="88030" cy="88031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 rot="5400000">
            <a:off x="2575864" y="1615846"/>
            <a:ext cx="768669" cy="77000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 rot="5400000">
            <a:off x="3150738" y="1391860"/>
            <a:ext cx="514544" cy="518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 rot="5400000">
            <a:off x="3150738" y="942409"/>
            <a:ext cx="305007" cy="305007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 rot="5400000">
            <a:off x="2892845" y="106267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 rot="5400000">
            <a:off x="3157741" y="652512"/>
            <a:ext cx="184740" cy="184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 rot="5400000">
            <a:off x="2986517" y="440448"/>
            <a:ext cx="121881" cy="120764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622716" y="2039900"/>
            <a:ext cx="1087104" cy="108930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52936" y="2301237"/>
            <a:ext cx="425424" cy="541026"/>
            <a:chOff x="476250" y="5340350"/>
            <a:chExt cx="584200" cy="7429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76250" y="5340350"/>
              <a:ext cx="584200" cy="742950"/>
            </a:xfrm>
            <a:custGeom>
              <a:avLst/>
              <a:gdLst>
                <a:gd name="T0" fmla="*/ 156 w 156"/>
                <a:gd name="T1" fmla="*/ 26 h 198"/>
                <a:gd name="T2" fmla="*/ 156 w 156"/>
                <a:gd name="T3" fmla="*/ 198 h 198"/>
                <a:gd name="T4" fmla="*/ 29 w 156"/>
                <a:gd name="T5" fmla="*/ 198 h 198"/>
                <a:gd name="T6" fmla="*/ 0 w 156"/>
                <a:gd name="T7" fmla="*/ 177 h 198"/>
                <a:gd name="T8" fmla="*/ 0 w 156"/>
                <a:gd name="T9" fmla="*/ 28 h 198"/>
                <a:gd name="T10" fmla="*/ 42 w 156"/>
                <a:gd name="T11" fmla="*/ 0 h 198"/>
                <a:gd name="T12" fmla="*/ 156 w 156"/>
                <a:gd name="T13" fmla="*/ 1 h 198"/>
                <a:gd name="T14" fmla="*/ 156 w 156"/>
                <a:gd name="T15" fmla="*/ 157 h 198"/>
                <a:gd name="T16" fmla="*/ 26 w 156"/>
                <a:gd name="T1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98">
                  <a:moveTo>
                    <a:pt x="156" y="26"/>
                  </a:moveTo>
                  <a:cubicBezTo>
                    <a:pt x="156" y="198"/>
                    <a:pt x="156" y="198"/>
                    <a:pt x="156" y="198"/>
                  </a:cubicBezTo>
                  <a:cubicBezTo>
                    <a:pt x="156" y="198"/>
                    <a:pt x="58" y="198"/>
                    <a:pt x="29" y="198"/>
                  </a:cubicBezTo>
                  <a:cubicBezTo>
                    <a:pt x="1" y="198"/>
                    <a:pt x="0" y="186"/>
                    <a:pt x="0" y="177"/>
                  </a:cubicBezTo>
                  <a:cubicBezTo>
                    <a:pt x="0" y="167"/>
                    <a:pt x="0" y="28"/>
                    <a:pt x="0" y="28"/>
                  </a:cubicBezTo>
                  <a:cubicBezTo>
                    <a:pt x="0" y="9"/>
                    <a:pt x="14" y="0"/>
                    <a:pt x="42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26" y="156"/>
                    <a:pt x="26" y="156"/>
                    <a:pt x="26" y="156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573088" y="6005513"/>
              <a:ext cx="487362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2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5763" y="2257652"/>
            <a:ext cx="1471612" cy="1807133"/>
          </a:xfrm>
          <a:prstGeom prst="rect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216651" y="2257652"/>
            <a:ext cx="1471613" cy="1807133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54151" y="2257652"/>
            <a:ext cx="1471613" cy="1807133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97376" y="2067094"/>
            <a:ext cx="1819275" cy="218507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>
            <a:outerShdw blurRad="1143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727201" y="3318429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97226" y="3318429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43464" y="3318429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445251" y="3318429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10514" y="3402592"/>
            <a:ext cx="955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ONE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166899" y="3402592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TWO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769115" y="3402592"/>
            <a:ext cx="1061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THREE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410792" y="3402592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PRODUCT FOUR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906589" y="1385545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36" name="组合 18435"/>
          <p:cNvGrpSpPr/>
          <p:nvPr/>
        </p:nvGrpSpPr>
        <p:grpSpPr>
          <a:xfrm>
            <a:off x="6814344" y="2711992"/>
            <a:ext cx="212725" cy="330201"/>
            <a:chOff x="8402638" y="-3309938"/>
            <a:chExt cx="212725" cy="3302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420100" y="-3309938"/>
              <a:ext cx="176212" cy="146050"/>
            </a:xfrm>
            <a:custGeom>
              <a:avLst/>
              <a:gdLst>
                <a:gd name="T0" fmla="*/ 47 w 47"/>
                <a:gd name="T1" fmla="*/ 39 h 39"/>
                <a:gd name="T2" fmla="*/ 47 w 47"/>
                <a:gd name="T3" fmla="*/ 21 h 39"/>
                <a:gd name="T4" fmla="*/ 47 w 47"/>
                <a:gd name="T5" fmla="*/ 21 h 39"/>
                <a:gd name="T6" fmla="*/ 24 w 47"/>
                <a:gd name="T7" fmla="*/ 0 h 39"/>
                <a:gd name="T8" fmla="*/ 0 w 47"/>
                <a:gd name="T9" fmla="*/ 21 h 39"/>
                <a:gd name="T10" fmla="*/ 0 w 47"/>
                <a:gd name="T11" fmla="*/ 26 h 39"/>
                <a:gd name="T12" fmla="*/ 0 w 4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47" y="39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9"/>
                    <a:pt x="36" y="0"/>
                    <a:pt x="24" y="0"/>
                  </a:cubicBezTo>
                  <a:cubicBezTo>
                    <a:pt x="11" y="0"/>
                    <a:pt x="0" y="9"/>
                    <a:pt x="0" y="21"/>
                  </a:cubicBezTo>
                  <a:cubicBezTo>
                    <a:pt x="0" y="21"/>
                    <a:pt x="0" y="26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8402638" y="-3133725"/>
              <a:ext cx="212725" cy="153988"/>
            </a:xfrm>
            <a:custGeom>
              <a:avLst/>
              <a:gdLst>
                <a:gd name="T0" fmla="*/ 55 w 57"/>
                <a:gd name="T1" fmla="*/ 0 h 41"/>
                <a:gd name="T2" fmla="*/ 3 w 57"/>
                <a:gd name="T3" fmla="*/ 0 h 41"/>
                <a:gd name="T4" fmla="*/ 0 w 57"/>
                <a:gd name="T5" fmla="*/ 2 h 41"/>
                <a:gd name="T6" fmla="*/ 0 w 57"/>
                <a:gd name="T7" fmla="*/ 39 h 41"/>
                <a:gd name="T8" fmla="*/ 3 w 57"/>
                <a:gd name="T9" fmla="*/ 41 h 41"/>
                <a:gd name="T10" fmla="*/ 55 w 57"/>
                <a:gd name="T11" fmla="*/ 41 h 41"/>
                <a:gd name="T12" fmla="*/ 57 w 57"/>
                <a:gd name="T13" fmla="*/ 39 h 41"/>
                <a:gd name="T14" fmla="*/ 57 w 57"/>
                <a:gd name="T15" fmla="*/ 2 h 41"/>
                <a:gd name="T16" fmla="*/ 55 w 57"/>
                <a:gd name="T17" fmla="*/ 0 h 41"/>
                <a:gd name="T18" fmla="*/ 30 w 57"/>
                <a:gd name="T19" fmla="*/ 19 h 41"/>
                <a:gd name="T20" fmla="*/ 32 w 57"/>
                <a:gd name="T21" fmla="*/ 26 h 41"/>
                <a:gd name="T22" fmla="*/ 31 w 57"/>
                <a:gd name="T23" fmla="*/ 27 h 41"/>
                <a:gd name="T24" fmla="*/ 30 w 57"/>
                <a:gd name="T25" fmla="*/ 27 h 41"/>
                <a:gd name="T26" fmla="*/ 27 w 57"/>
                <a:gd name="T27" fmla="*/ 27 h 41"/>
                <a:gd name="T28" fmla="*/ 26 w 57"/>
                <a:gd name="T29" fmla="*/ 27 h 41"/>
                <a:gd name="T30" fmla="*/ 26 w 57"/>
                <a:gd name="T31" fmla="*/ 26 h 41"/>
                <a:gd name="T32" fmla="*/ 27 w 57"/>
                <a:gd name="T33" fmla="*/ 19 h 41"/>
                <a:gd name="T34" fmla="*/ 24 w 57"/>
                <a:gd name="T35" fmla="*/ 15 h 41"/>
                <a:gd name="T36" fmla="*/ 29 w 57"/>
                <a:gd name="T37" fmla="*/ 10 h 41"/>
                <a:gd name="T38" fmla="*/ 33 w 57"/>
                <a:gd name="T39" fmla="*/ 15 h 41"/>
                <a:gd name="T40" fmla="*/ 30 w 57"/>
                <a:gd name="T4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1">
                  <a:moveTo>
                    <a:pt x="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1" y="41"/>
                    <a:pt x="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41"/>
                    <a:pt x="57" y="40"/>
                    <a:pt x="57" y="3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6" y="0"/>
                    <a:pt x="55" y="0"/>
                  </a:cubicBezTo>
                  <a:close/>
                  <a:moveTo>
                    <a:pt x="30" y="19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4" y="15"/>
                  </a:cubicBezTo>
                  <a:cubicBezTo>
                    <a:pt x="24" y="12"/>
                    <a:pt x="26" y="10"/>
                    <a:pt x="29" y="10"/>
                  </a:cubicBezTo>
                  <a:cubicBezTo>
                    <a:pt x="31" y="10"/>
                    <a:pt x="33" y="12"/>
                    <a:pt x="33" y="15"/>
                  </a:cubicBezTo>
                  <a:cubicBezTo>
                    <a:pt x="33" y="17"/>
                    <a:pt x="32" y="18"/>
                    <a:pt x="30" y="19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14"/>
          <p:cNvSpPr>
            <a:spLocks/>
          </p:cNvSpPr>
          <p:nvPr/>
        </p:nvSpPr>
        <p:spPr bwMode="auto">
          <a:xfrm>
            <a:off x="5118100" y="2657222"/>
            <a:ext cx="363537" cy="390525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002631" y="2715166"/>
            <a:ext cx="371475" cy="341313"/>
          </a:xfrm>
          <a:custGeom>
            <a:avLst/>
            <a:gdLst>
              <a:gd name="T0" fmla="*/ 71 w 99"/>
              <a:gd name="T1" fmla="*/ 0 h 91"/>
              <a:gd name="T2" fmla="*/ 50 w 99"/>
              <a:gd name="T3" fmla="*/ 12 h 91"/>
              <a:gd name="T4" fmla="*/ 28 w 99"/>
              <a:gd name="T5" fmla="*/ 0 h 91"/>
              <a:gd name="T6" fmla="*/ 0 w 99"/>
              <a:gd name="T7" fmla="*/ 28 h 91"/>
              <a:gd name="T8" fmla="*/ 50 w 99"/>
              <a:gd name="T9" fmla="*/ 91 h 91"/>
              <a:gd name="T10" fmla="*/ 99 w 99"/>
              <a:gd name="T11" fmla="*/ 28 h 91"/>
              <a:gd name="T12" fmla="*/ 71 w 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91">
                <a:moveTo>
                  <a:pt x="71" y="0"/>
                </a:moveTo>
                <a:cubicBezTo>
                  <a:pt x="60" y="0"/>
                  <a:pt x="50" y="12"/>
                  <a:pt x="50" y="12"/>
                </a:cubicBezTo>
                <a:cubicBezTo>
                  <a:pt x="50" y="12"/>
                  <a:pt x="40" y="0"/>
                  <a:pt x="28" y="0"/>
                </a:cubicBezTo>
                <a:cubicBezTo>
                  <a:pt x="16" y="0"/>
                  <a:pt x="0" y="8"/>
                  <a:pt x="0" y="28"/>
                </a:cubicBezTo>
                <a:cubicBezTo>
                  <a:pt x="0" y="52"/>
                  <a:pt x="34" y="83"/>
                  <a:pt x="50" y="91"/>
                </a:cubicBezTo>
                <a:cubicBezTo>
                  <a:pt x="65" y="83"/>
                  <a:pt x="99" y="52"/>
                  <a:pt x="99" y="28"/>
                </a:cubicBezTo>
                <a:cubicBezTo>
                  <a:pt x="99" y="8"/>
                  <a:pt x="83" y="0"/>
                  <a:pt x="71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38" name="组合 18437"/>
          <p:cNvGrpSpPr/>
          <p:nvPr/>
        </p:nvGrpSpPr>
        <p:grpSpPr>
          <a:xfrm>
            <a:off x="3504406" y="2681829"/>
            <a:ext cx="314325" cy="374650"/>
            <a:chOff x="6932613" y="-3332163"/>
            <a:chExt cx="314325" cy="37465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6932613" y="-3271838"/>
              <a:ext cx="314325" cy="314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7089775" y="-3241675"/>
              <a:ext cx="0" cy="1270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089775" y="-3321050"/>
              <a:ext cx="0" cy="381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7059613" y="-3332163"/>
              <a:ext cx="603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7089775" y="-3208338"/>
              <a:ext cx="93662" cy="93663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7213600" y="-3271838"/>
              <a:ext cx="33337" cy="333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22"/>
            <a:ext cx="4284663" cy="29536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84664" y="1419622"/>
            <a:ext cx="3959225" cy="2953661"/>
          </a:xfrm>
          <a:prstGeom prst="rect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22"/>
            <a:ext cx="288925" cy="2953661"/>
          </a:xfrm>
          <a:prstGeom prst="rect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602163" y="2645551"/>
            <a:ext cx="33845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7EA88C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zh-CN" altLang="en-US" sz="1000" dirty="0">
                <a:solidFill>
                  <a:schemeClr val="bg1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05338" y="1954775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06976" y="1962715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991100" y="1975418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71373" y="2020327"/>
            <a:ext cx="134630" cy="139482"/>
            <a:chOff x="1270000" y="-1382713"/>
            <a:chExt cx="352425" cy="365126"/>
          </a:xfrm>
        </p:grpSpPr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277938" y="-1292225"/>
              <a:ext cx="333375" cy="0"/>
            </a:xfrm>
            <a:prstGeom prst="line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397000" y="-1352550"/>
              <a:ext cx="98425" cy="0"/>
            </a:xfrm>
            <a:prstGeom prst="line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368425" y="-1382713"/>
              <a:ext cx="0" cy="60325"/>
            </a:xfrm>
            <a:prstGeom prst="line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 flipV="1">
              <a:off x="1525588" y="-1382713"/>
              <a:ext cx="0" cy="60325"/>
            </a:xfrm>
            <a:prstGeom prst="line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1270000" y="-1352550"/>
              <a:ext cx="352425" cy="334963"/>
            </a:xfrm>
            <a:custGeom>
              <a:avLst/>
              <a:gdLst>
                <a:gd name="T0" fmla="*/ 18 w 94"/>
                <a:gd name="T1" fmla="*/ 0 h 89"/>
                <a:gd name="T2" fmla="*/ 2 w 94"/>
                <a:gd name="T3" fmla="*/ 0 h 89"/>
                <a:gd name="T4" fmla="*/ 0 w 94"/>
                <a:gd name="T5" fmla="*/ 3 h 89"/>
                <a:gd name="T6" fmla="*/ 0 w 94"/>
                <a:gd name="T7" fmla="*/ 86 h 89"/>
                <a:gd name="T8" fmla="*/ 2 w 94"/>
                <a:gd name="T9" fmla="*/ 89 h 89"/>
                <a:gd name="T10" fmla="*/ 91 w 94"/>
                <a:gd name="T11" fmla="*/ 89 h 89"/>
                <a:gd name="T12" fmla="*/ 94 w 94"/>
                <a:gd name="T13" fmla="*/ 86 h 89"/>
                <a:gd name="T14" fmla="*/ 94 w 94"/>
                <a:gd name="T15" fmla="*/ 3 h 89"/>
                <a:gd name="T16" fmla="*/ 91 w 94"/>
                <a:gd name="T17" fmla="*/ 0 h 89"/>
                <a:gd name="T18" fmla="*/ 75 w 94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9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8"/>
                    <a:pt x="1" y="89"/>
                    <a:pt x="2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2" y="89"/>
                    <a:pt x="94" y="88"/>
                    <a:pt x="94" y="8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1385888" y="-1254125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1465263" y="-1254125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544638" y="-1254125"/>
              <a:ext cx="36512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308100" y="-1176338"/>
              <a:ext cx="41275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1385888" y="-1176338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1465263" y="-1176338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1544638" y="-1176338"/>
              <a:ext cx="36512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1308100" y="-1096963"/>
              <a:ext cx="41275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1385888" y="-1096963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1465263" y="-1096963"/>
              <a:ext cx="38100" cy="41275"/>
            </a:xfrm>
            <a:prstGeom prst="rect">
              <a:avLst/>
            </a:prstGeom>
            <a:noFill/>
            <a:ln w="9525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>
            <a:spLocks/>
          </p:cNvSpPr>
          <p:nvPr/>
        </p:nvSpPr>
        <p:spPr bwMode="auto">
          <a:xfrm>
            <a:off x="755650" y="2685895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2622550" y="2765295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4433889" y="2685895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6302376" y="2765295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5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871691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871691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871691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871691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82838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82838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375084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375084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419547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419547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88554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88554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603386" y="2883460"/>
            <a:ext cx="191908" cy="191906"/>
            <a:chOff x="6913563" y="-744538"/>
            <a:chExt cx="371475" cy="371475"/>
          </a:xfrm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5245" y="2895191"/>
            <a:ext cx="191910" cy="193550"/>
            <a:chOff x="2679700" y="-744538"/>
            <a:chExt cx="371475" cy="374650"/>
          </a:xfrm>
        </p:grpSpPr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81427" y="2897099"/>
            <a:ext cx="191090" cy="191910"/>
            <a:chOff x="4776788" y="-744538"/>
            <a:chExt cx="369887" cy="371475"/>
          </a:xfrm>
        </p:grpSpPr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4776788" y="-744538"/>
              <a:ext cx="149225" cy="209550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0 w 40"/>
                <a:gd name="T5" fmla="*/ 40 h 56"/>
                <a:gd name="T6" fmla="*/ 6 w 40"/>
                <a:gd name="T7" fmla="*/ 40 h 56"/>
                <a:gd name="T8" fmla="*/ 17 w 40"/>
                <a:gd name="T9" fmla="*/ 33 h 56"/>
                <a:gd name="T10" fmla="*/ 28 w 40"/>
                <a:gd name="T11" fmla="*/ 44 h 56"/>
                <a:gd name="T12" fmla="*/ 17 w 4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8" y="35"/>
                    <a:pt x="12" y="33"/>
                    <a:pt x="17" y="33"/>
                  </a:cubicBezTo>
                  <a:cubicBezTo>
                    <a:pt x="23" y="33"/>
                    <a:pt x="28" y="37"/>
                    <a:pt x="28" y="44"/>
                  </a:cubicBezTo>
                  <a:cubicBezTo>
                    <a:pt x="28" y="50"/>
                    <a:pt x="23" y="56"/>
                    <a:pt x="17" y="5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4776788" y="-560388"/>
              <a:ext cx="149225" cy="88900"/>
            </a:xfrm>
            <a:custGeom>
              <a:avLst/>
              <a:gdLst>
                <a:gd name="T0" fmla="*/ 0 w 94"/>
                <a:gd name="T1" fmla="*/ 0 h 56"/>
                <a:gd name="T2" fmla="*/ 0 w 94"/>
                <a:gd name="T3" fmla="*/ 56 h 56"/>
                <a:gd name="T4" fmla="*/ 94 w 9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56">
                  <a:moveTo>
                    <a:pt x="0" y="0"/>
                  </a:moveTo>
                  <a:lnTo>
                    <a:pt x="0" y="56"/>
                  </a:lnTo>
                  <a:lnTo>
                    <a:pt x="94" y="5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4799013" y="-560388"/>
              <a:ext cx="41275" cy="25400"/>
            </a:xfrm>
            <a:custGeom>
              <a:avLst/>
              <a:gdLst>
                <a:gd name="T0" fmla="*/ 0 w 11"/>
                <a:gd name="T1" fmla="*/ 0 h 7"/>
                <a:gd name="T2" fmla="*/ 11 w 1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2" y="5"/>
                    <a:pt x="6" y="7"/>
                    <a:pt x="11" y="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4895850" y="-744538"/>
              <a:ext cx="250825" cy="209550"/>
            </a:xfrm>
            <a:custGeom>
              <a:avLst/>
              <a:gdLst>
                <a:gd name="T0" fmla="*/ 45 w 67"/>
                <a:gd name="T1" fmla="*/ 49 h 56"/>
                <a:gd name="T2" fmla="*/ 56 w 67"/>
                <a:gd name="T3" fmla="*/ 56 h 56"/>
                <a:gd name="T4" fmla="*/ 67 w 67"/>
                <a:gd name="T5" fmla="*/ 44 h 56"/>
                <a:gd name="T6" fmla="*/ 56 w 67"/>
                <a:gd name="T7" fmla="*/ 33 h 56"/>
                <a:gd name="T8" fmla="*/ 45 w 67"/>
                <a:gd name="T9" fmla="*/ 40 h 56"/>
                <a:gd name="T10" fmla="*/ 41 w 67"/>
                <a:gd name="T11" fmla="*/ 40 h 56"/>
                <a:gd name="T12" fmla="*/ 41 w 67"/>
                <a:gd name="T13" fmla="*/ 0 h 56"/>
                <a:gd name="T14" fmla="*/ 16 w 67"/>
                <a:gd name="T15" fmla="*/ 0 h 56"/>
                <a:gd name="T16" fmla="*/ 16 w 67"/>
                <a:gd name="T17" fmla="*/ 6 h 56"/>
                <a:gd name="T18" fmla="*/ 24 w 67"/>
                <a:gd name="T19" fmla="*/ 17 h 56"/>
                <a:gd name="T20" fmla="*/ 12 w 67"/>
                <a:gd name="T21" fmla="*/ 28 h 56"/>
                <a:gd name="T22" fmla="*/ 0 w 67"/>
                <a:gd name="T23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6">
                  <a:moveTo>
                    <a:pt x="45" y="49"/>
                  </a:moveTo>
                  <a:cubicBezTo>
                    <a:pt x="47" y="54"/>
                    <a:pt x="51" y="56"/>
                    <a:pt x="56" y="56"/>
                  </a:cubicBezTo>
                  <a:cubicBezTo>
                    <a:pt x="62" y="56"/>
                    <a:pt x="67" y="50"/>
                    <a:pt x="67" y="44"/>
                  </a:cubicBezTo>
                  <a:cubicBezTo>
                    <a:pt x="67" y="37"/>
                    <a:pt x="62" y="33"/>
                    <a:pt x="56" y="33"/>
                  </a:cubicBezTo>
                  <a:cubicBezTo>
                    <a:pt x="51" y="33"/>
                    <a:pt x="47" y="35"/>
                    <a:pt x="45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0" y="8"/>
                    <a:pt x="24" y="12"/>
                    <a:pt x="24" y="17"/>
                  </a:cubicBezTo>
                  <a:cubicBezTo>
                    <a:pt x="24" y="23"/>
                    <a:pt x="18" y="28"/>
                    <a:pt x="12" y="28"/>
                  </a:cubicBezTo>
                  <a:cubicBezTo>
                    <a:pt x="5" y="28"/>
                    <a:pt x="0" y="23"/>
                    <a:pt x="0" y="1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4895850" y="-560388"/>
              <a:ext cx="153987" cy="187325"/>
            </a:xfrm>
            <a:custGeom>
              <a:avLst/>
              <a:gdLst>
                <a:gd name="T0" fmla="*/ 8 w 41"/>
                <a:gd name="T1" fmla="*/ 28 h 50"/>
                <a:gd name="T2" fmla="*/ 0 w 41"/>
                <a:gd name="T3" fmla="*/ 39 h 50"/>
                <a:gd name="T4" fmla="*/ 12 w 41"/>
                <a:gd name="T5" fmla="*/ 50 h 50"/>
                <a:gd name="T6" fmla="*/ 24 w 41"/>
                <a:gd name="T7" fmla="*/ 39 h 50"/>
                <a:gd name="T8" fmla="*/ 16 w 41"/>
                <a:gd name="T9" fmla="*/ 28 h 50"/>
                <a:gd name="T10" fmla="*/ 16 w 41"/>
                <a:gd name="T11" fmla="*/ 24 h 50"/>
                <a:gd name="T12" fmla="*/ 41 w 41"/>
                <a:gd name="T13" fmla="*/ 24 h 50"/>
                <a:gd name="T14" fmla="*/ 41 w 41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0">
                  <a:moveTo>
                    <a:pt x="8" y="28"/>
                  </a:moveTo>
                  <a:cubicBezTo>
                    <a:pt x="3" y="30"/>
                    <a:pt x="0" y="34"/>
                    <a:pt x="0" y="39"/>
                  </a:cubicBezTo>
                  <a:cubicBezTo>
                    <a:pt x="0" y="45"/>
                    <a:pt x="5" y="50"/>
                    <a:pt x="12" y="50"/>
                  </a:cubicBezTo>
                  <a:cubicBezTo>
                    <a:pt x="18" y="50"/>
                    <a:pt x="24" y="45"/>
                    <a:pt x="24" y="39"/>
                  </a:cubicBezTo>
                  <a:cubicBezTo>
                    <a:pt x="24" y="34"/>
                    <a:pt x="20" y="29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4895850" y="-722313"/>
              <a:ext cx="30162" cy="41275"/>
            </a:xfrm>
            <a:custGeom>
              <a:avLst/>
              <a:gdLst>
                <a:gd name="T0" fmla="*/ 8 w 8"/>
                <a:gd name="T1" fmla="*/ 0 h 11"/>
                <a:gd name="T2" fmla="*/ 0 w 8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3" y="2"/>
                    <a:pt x="0" y="6"/>
                    <a:pt x="0" y="1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65846" y="2879957"/>
            <a:ext cx="200110" cy="197650"/>
            <a:chOff x="8315325" y="-747713"/>
            <a:chExt cx="387350" cy="382588"/>
          </a:xfrm>
        </p:grpSpPr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638051" y="2271993"/>
            <a:ext cx="373015" cy="754741"/>
          </a:xfrm>
          <a:custGeom>
            <a:avLst/>
            <a:gdLst>
              <a:gd name="T0" fmla="*/ 8 w 112"/>
              <a:gd name="T1" fmla="*/ 0 h 226"/>
              <a:gd name="T2" fmla="*/ 15 w 112"/>
              <a:gd name="T3" fmla="*/ 126 h 226"/>
              <a:gd name="T4" fmla="*/ 61 w 112"/>
              <a:gd name="T5" fmla="*/ 226 h 226"/>
              <a:gd name="T6" fmla="*/ 112 w 112"/>
              <a:gd name="T7" fmla="*/ 226 h 226"/>
              <a:gd name="T8" fmla="*/ 71 w 112"/>
              <a:gd name="T9" fmla="*/ 145 h 226"/>
              <a:gd name="T10" fmla="*/ 56 w 112"/>
              <a:gd name="T11" fmla="*/ 0 h 226"/>
              <a:gd name="T12" fmla="*/ 8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8" y="0"/>
                </a:moveTo>
                <a:cubicBezTo>
                  <a:pt x="0" y="51"/>
                  <a:pt x="8" y="96"/>
                  <a:pt x="15" y="126"/>
                </a:cubicBezTo>
                <a:cubicBezTo>
                  <a:pt x="22" y="153"/>
                  <a:pt x="41" y="191"/>
                  <a:pt x="61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99" y="203"/>
                  <a:pt x="84" y="176"/>
                  <a:pt x="71" y="145"/>
                </a:cubicBezTo>
                <a:cubicBezTo>
                  <a:pt x="56" y="107"/>
                  <a:pt x="47" y="54"/>
                  <a:pt x="56" y="0"/>
                </a:cubicBezTo>
                <a:lnTo>
                  <a:pt x="8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664897" y="1500292"/>
            <a:ext cx="897215" cy="761808"/>
          </a:xfrm>
          <a:custGeom>
            <a:avLst/>
            <a:gdLst>
              <a:gd name="T0" fmla="*/ 48 w 269"/>
              <a:gd name="T1" fmla="*/ 228 h 228"/>
              <a:gd name="T2" fmla="*/ 91 w 269"/>
              <a:gd name="T3" fmla="*/ 130 h 228"/>
              <a:gd name="T4" fmla="*/ 269 w 269"/>
              <a:gd name="T5" fmla="*/ 46 h 228"/>
              <a:gd name="T6" fmla="*/ 269 w 269"/>
              <a:gd name="T7" fmla="*/ 0 h 228"/>
              <a:gd name="T8" fmla="*/ 50 w 269"/>
              <a:gd name="T9" fmla="*/ 110 h 228"/>
              <a:gd name="T10" fmla="*/ 0 w 269"/>
              <a:gd name="T11" fmla="*/ 228 h 228"/>
              <a:gd name="T12" fmla="*/ 48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48" y="228"/>
                </a:moveTo>
                <a:cubicBezTo>
                  <a:pt x="54" y="194"/>
                  <a:pt x="67" y="160"/>
                  <a:pt x="91" y="130"/>
                </a:cubicBezTo>
                <a:cubicBezTo>
                  <a:pt x="153" y="50"/>
                  <a:pt x="246" y="46"/>
                  <a:pt x="269" y="46"/>
                </a:cubicBezTo>
                <a:cubicBezTo>
                  <a:pt x="269" y="0"/>
                  <a:pt x="269" y="0"/>
                  <a:pt x="269" y="0"/>
                </a:cubicBezTo>
                <a:cubicBezTo>
                  <a:pt x="226" y="0"/>
                  <a:pt x="123" y="10"/>
                  <a:pt x="50" y="110"/>
                </a:cubicBezTo>
                <a:cubicBezTo>
                  <a:pt x="21" y="150"/>
                  <a:pt x="6" y="190"/>
                  <a:pt x="0" y="228"/>
                </a:cubicBezTo>
                <a:lnTo>
                  <a:pt x="48" y="228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847164" y="3036628"/>
            <a:ext cx="714946" cy="757568"/>
          </a:xfrm>
          <a:custGeom>
            <a:avLst/>
            <a:gdLst>
              <a:gd name="T0" fmla="*/ 108 w 214"/>
              <a:gd name="T1" fmla="*/ 146 h 227"/>
              <a:gd name="T2" fmla="*/ 82 w 214"/>
              <a:gd name="T3" fmla="*/ 51 h 227"/>
              <a:gd name="T4" fmla="*/ 51 w 214"/>
              <a:gd name="T5" fmla="*/ 0 h 227"/>
              <a:gd name="T6" fmla="*/ 0 w 214"/>
              <a:gd name="T7" fmla="*/ 0 h 227"/>
              <a:gd name="T8" fmla="*/ 47 w 214"/>
              <a:gd name="T9" fmla="*/ 82 h 227"/>
              <a:gd name="T10" fmla="*/ 65 w 214"/>
              <a:gd name="T11" fmla="*/ 158 h 227"/>
              <a:gd name="T12" fmla="*/ 85 w 214"/>
              <a:gd name="T13" fmla="*/ 205 h 227"/>
              <a:gd name="T14" fmla="*/ 109 w 214"/>
              <a:gd name="T15" fmla="*/ 227 h 227"/>
              <a:gd name="T16" fmla="*/ 214 w 214"/>
              <a:gd name="T17" fmla="*/ 227 h 227"/>
              <a:gd name="T18" fmla="*/ 214 w 214"/>
              <a:gd name="T19" fmla="*/ 184 h 227"/>
              <a:gd name="T20" fmla="*/ 126 w 214"/>
              <a:gd name="T21" fmla="*/ 184 h 227"/>
              <a:gd name="T22" fmla="*/ 108 w 214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4" h="227">
                <a:moveTo>
                  <a:pt x="108" y="146"/>
                </a:moveTo>
                <a:cubicBezTo>
                  <a:pt x="108" y="127"/>
                  <a:pt x="98" y="80"/>
                  <a:pt x="82" y="51"/>
                </a:cubicBezTo>
                <a:cubicBezTo>
                  <a:pt x="74" y="37"/>
                  <a:pt x="63" y="2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36"/>
                  <a:pt x="40" y="68"/>
                  <a:pt x="47" y="82"/>
                </a:cubicBezTo>
                <a:cubicBezTo>
                  <a:pt x="59" y="107"/>
                  <a:pt x="65" y="146"/>
                  <a:pt x="65" y="158"/>
                </a:cubicBezTo>
                <a:cubicBezTo>
                  <a:pt x="66" y="171"/>
                  <a:pt x="72" y="190"/>
                  <a:pt x="85" y="205"/>
                </a:cubicBezTo>
                <a:cubicBezTo>
                  <a:pt x="99" y="220"/>
                  <a:pt x="109" y="227"/>
                  <a:pt x="109" y="227"/>
                </a:cubicBezTo>
                <a:cubicBezTo>
                  <a:pt x="214" y="227"/>
                  <a:pt x="214" y="227"/>
                  <a:pt x="214" y="227"/>
                </a:cubicBezTo>
                <a:cubicBezTo>
                  <a:pt x="214" y="184"/>
                  <a:pt x="214" y="184"/>
                  <a:pt x="214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3" y="183"/>
                  <a:pt x="108" y="174"/>
                  <a:pt x="108" y="146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123047" y="2271993"/>
            <a:ext cx="373015" cy="754741"/>
          </a:xfrm>
          <a:custGeom>
            <a:avLst/>
            <a:gdLst>
              <a:gd name="T0" fmla="*/ 104 w 112"/>
              <a:gd name="T1" fmla="*/ 0 h 226"/>
              <a:gd name="T2" fmla="*/ 97 w 112"/>
              <a:gd name="T3" fmla="*/ 126 h 226"/>
              <a:gd name="T4" fmla="*/ 51 w 112"/>
              <a:gd name="T5" fmla="*/ 226 h 226"/>
              <a:gd name="T6" fmla="*/ 0 w 112"/>
              <a:gd name="T7" fmla="*/ 226 h 226"/>
              <a:gd name="T8" fmla="*/ 41 w 112"/>
              <a:gd name="T9" fmla="*/ 145 h 226"/>
              <a:gd name="T10" fmla="*/ 57 w 112"/>
              <a:gd name="T11" fmla="*/ 0 h 226"/>
              <a:gd name="T12" fmla="*/ 104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104" y="0"/>
                </a:moveTo>
                <a:cubicBezTo>
                  <a:pt x="112" y="51"/>
                  <a:pt x="104" y="96"/>
                  <a:pt x="97" y="126"/>
                </a:cubicBezTo>
                <a:cubicBezTo>
                  <a:pt x="90" y="153"/>
                  <a:pt x="71" y="191"/>
                  <a:pt x="5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03"/>
                  <a:pt x="28" y="176"/>
                  <a:pt x="41" y="145"/>
                </a:cubicBezTo>
                <a:cubicBezTo>
                  <a:pt x="56" y="107"/>
                  <a:pt x="65" y="54"/>
                  <a:pt x="57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572002" y="1500292"/>
            <a:ext cx="897215" cy="761808"/>
          </a:xfrm>
          <a:custGeom>
            <a:avLst/>
            <a:gdLst>
              <a:gd name="T0" fmla="*/ 221 w 269"/>
              <a:gd name="T1" fmla="*/ 228 h 228"/>
              <a:gd name="T2" fmla="*/ 178 w 269"/>
              <a:gd name="T3" fmla="*/ 130 h 228"/>
              <a:gd name="T4" fmla="*/ 0 w 269"/>
              <a:gd name="T5" fmla="*/ 46 h 228"/>
              <a:gd name="T6" fmla="*/ 0 w 269"/>
              <a:gd name="T7" fmla="*/ 0 h 228"/>
              <a:gd name="T8" fmla="*/ 219 w 269"/>
              <a:gd name="T9" fmla="*/ 110 h 228"/>
              <a:gd name="T10" fmla="*/ 269 w 269"/>
              <a:gd name="T11" fmla="*/ 228 h 228"/>
              <a:gd name="T12" fmla="*/ 221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221" y="228"/>
                </a:moveTo>
                <a:cubicBezTo>
                  <a:pt x="215" y="194"/>
                  <a:pt x="202" y="160"/>
                  <a:pt x="178" y="130"/>
                </a:cubicBezTo>
                <a:cubicBezTo>
                  <a:pt x="116" y="50"/>
                  <a:pt x="23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147" y="10"/>
                  <a:pt x="219" y="110"/>
                </a:cubicBezTo>
                <a:cubicBezTo>
                  <a:pt x="248" y="150"/>
                  <a:pt x="263" y="190"/>
                  <a:pt x="269" y="228"/>
                </a:cubicBezTo>
                <a:lnTo>
                  <a:pt x="221" y="228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572001" y="3036628"/>
            <a:ext cx="717772" cy="757568"/>
          </a:xfrm>
          <a:custGeom>
            <a:avLst/>
            <a:gdLst>
              <a:gd name="T0" fmla="*/ 106 w 215"/>
              <a:gd name="T1" fmla="*/ 146 h 227"/>
              <a:gd name="T2" fmla="*/ 132 w 215"/>
              <a:gd name="T3" fmla="*/ 51 h 227"/>
              <a:gd name="T4" fmla="*/ 163 w 215"/>
              <a:gd name="T5" fmla="*/ 0 h 227"/>
              <a:gd name="T6" fmla="*/ 215 w 215"/>
              <a:gd name="T7" fmla="*/ 0 h 227"/>
              <a:gd name="T8" fmla="*/ 167 w 215"/>
              <a:gd name="T9" fmla="*/ 82 h 227"/>
              <a:gd name="T10" fmla="*/ 149 w 215"/>
              <a:gd name="T11" fmla="*/ 158 h 227"/>
              <a:gd name="T12" fmla="*/ 129 w 215"/>
              <a:gd name="T13" fmla="*/ 205 h 227"/>
              <a:gd name="T14" fmla="*/ 106 w 215"/>
              <a:gd name="T15" fmla="*/ 227 h 227"/>
              <a:gd name="T16" fmla="*/ 0 w 215"/>
              <a:gd name="T17" fmla="*/ 227 h 227"/>
              <a:gd name="T18" fmla="*/ 0 w 215"/>
              <a:gd name="T19" fmla="*/ 184 h 227"/>
              <a:gd name="T20" fmla="*/ 88 w 215"/>
              <a:gd name="T21" fmla="*/ 184 h 227"/>
              <a:gd name="T22" fmla="*/ 106 w 215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27">
                <a:moveTo>
                  <a:pt x="106" y="146"/>
                </a:moveTo>
                <a:cubicBezTo>
                  <a:pt x="106" y="127"/>
                  <a:pt x="116" y="80"/>
                  <a:pt x="132" y="51"/>
                </a:cubicBezTo>
                <a:cubicBezTo>
                  <a:pt x="140" y="37"/>
                  <a:pt x="151" y="20"/>
                  <a:pt x="163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194" y="36"/>
                  <a:pt x="174" y="68"/>
                  <a:pt x="167" y="82"/>
                </a:cubicBezTo>
                <a:cubicBezTo>
                  <a:pt x="155" y="107"/>
                  <a:pt x="149" y="146"/>
                  <a:pt x="149" y="158"/>
                </a:cubicBezTo>
                <a:cubicBezTo>
                  <a:pt x="149" y="171"/>
                  <a:pt x="143" y="190"/>
                  <a:pt x="129" y="205"/>
                </a:cubicBezTo>
                <a:cubicBezTo>
                  <a:pt x="115" y="220"/>
                  <a:pt x="106" y="227"/>
                  <a:pt x="106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84"/>
                  <a:pt x="0" y="184"/>
                  <a:pt x="0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91" y="183"/>
                  <a:pt x="106" y="174"/>
                  <a:pt x="106" y="146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165076" y="3880411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4165076" y="3990654"/>
            <a:ext cx="803961" cy="66428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165076" y="4103724"/>
            <a:ext cx="803961" cy="67842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165076" y="4213967"/>
            <a:ext cx="803961" cy="237446"/>
          </a:xfrm>
          <a:custGeom>
            <a:avLst/>
            <a:gdLst>
              <a:gd name="T0" fmla="*/ 231 w 241"/>
              <a:gd name="T1" fmla="*/ 0 h 71"/>
              <a:gd name="T2" fmla="*/ 10 w 241"/>
              <a:gd name="T3" fmla="*/ 0 h 71"/>
              <a:gd name="T4" fmla="*/ 0 w 241"/>
              <a:gd name="T5" fmla="*/ 10 h 71"/>
              <a:gd name="T6" fmla="*/ 10 w 241"/>
              <a:gd name="T7" fmla="*/ 20 h 71"/>
              <a:gd name="T8" fmla="*/ 53 w 241"/>
              <a:gd name="T9" fmla="*/ 61 h 71"/>
              <a:gd name="T10" fmla="*/ 63 w 241"/>
              <a:gd name="T11" fmla="*/ 71 h 71"/>
              <a:gd name="T12" fmla="*/ 178 w 241"/>
              <a:gd name="T13" fmla="*/ 71 h 71"/>
              <a:gd name="T14" fmla="*/ 189 w 241"/>
              <a:gd name="T15" fmla="*/ 61 h 71"/>
              <a:gd name="T16" fmla="*/ 231 w 241"/>
              <a:gd name="T17" fmla="*/ 20 h 71"/>
              <a:gd name="T18" fmla="*/ 241 w 241"/>
              <a:gd name="T19" fmla="*/ 10 h 71"/>
              <a:gd name="T20" fmla="*/ 231 w 241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71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7"/>
                  <a:pt x="57" y="71"/>
                  <a:pt x="63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89" y="67"/>
                  <a:pt x="189" y="61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434906" y="154792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434906" y="231397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6434906" y="3082141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21456" y="154792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21456" y="2313974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21456" y="3082141"/>
            <a:ext cx="2241550" cy="6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3923928" y="2129251"/>
            <a:ext cx="1296144" cy="1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HEADER 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23928" y="2555942"/>
            <a:ext cx="1296144" cy="68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rgbClr val="F8F8F8">
                    <a:lumMod val="50000"/>
                  </a:srgbClr>
                </a:solidFill>
              </a:rPr>
              <a:t>We have many PowerPoint templates that has been specifically designed. 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/>
          <p:cNvSpPr>
            <a:spLocks/>
          </p:cNvSpPr>
          <p:nvPr/>
        </p:nvSpPr>
        <p:spPr bwMode="auto">
          <a:xfrm>
            <a:off x="2904671" y="3156849"/>
            <a:ext cx="122472" cy="218258"/>
          </a:xfrm>
          <a:custGeom>
            <a:avLst/>
            <a:gdLst>
              <a:gd name="T0" fmla="*/ 59 w 179"/>
              <a:gd name="T1" fmla="*/ 0 h 319"/>
              <a:gd name="T2" fmla="*/ 0 w 179"/>
              <a:gd name="T3" fmla="*/ 168 h 319"/>
              <a:gd name="T4" fmla="*/ 73 w 179"/>
              <a:gd name="T5" fmla="*/ 168 h 319"/>
              <a:gd name="T6" fmla="*/ 0 w 179"/>
              <a:gd name="T7" fmla="*/ 319 h 319"/>
              <a:gd name="T8" fmla="*/ 179 w 179"/>
              <a:gd name="T9" fmla="*/ 99 h 319"/>
              <a:gd name="T10" fmla="*/ 80 w 179"/>
              <a:gd name="T11" fmla="*/ 99 h 319"/>
              <a:gd name="T12" fmla="*/ 139 w 179"/>
              <a:gd name="T13" fmla="*/ 0 h 319"/>
              <a:gd name="T14" fmla="*/ 59 w 179"/>
              <a:gd name="T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319">
                <a:moveTo>
                  <a:pt x="59" y="0"/>
                </a:moveTo>
                <a:lnTo>
                  <a:pt x="0" y="168"/>
                </a:lnTo>
                <a:lnTo>
                  <a:pt x="73" y="168"/>
                </a:lnTo>
                <a:lnTo>
                  <a:pt x="0" y="319"/>
                </a:lnTo>
                <a:lnTo>
                  <a:pt x="179" y="99"/>
                </a:lnTo>
                <a:lnTo>
                  <a:pt x="80" y="99"/>
                </a:lnTo>
                <a:lnTo>
                  <a:pt x="139" y="0"/>
                </a:lnTo>
                <a:lnTo>
                  <a:pt x="59" y="0"/>
                </a:lnTo>
                <a:close/>
              </a:path>
            </a:pathLst>
          </a:custGeom>
          <a:noFill/>
          <a:ln w="12700" cap="rnd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6108842" y="1649896"/>
            <a:ext cx="161470" cy="195680"/>
            <a:chOff x="-92075" y="6354763"/>
            <a:chExt cx="374650" cy="454026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-92075" y="6354763"/>
              <a:ext cx="374650" cy="374650"/>
            </a:xfrm>
            <a:custGeom>
              <a:avLst/>
              <a:gdLst>
                <a:gd name="T0" fmla="*/ 100 w 100"/>
                <a:gd name="T1" fmla="*/ 92 h 100"/>
                <a:gd name="T2" fmla="*/ 100 w 100"/>
                <a:gd name="T3" fmla="*/ 92 h 100"/>
                <a:gd name="T4" fmla="*/ 76 w 100"/>
                <a:gd name="T5" fmla="*/ 38 h 100"/>
                <a:gd name="T6" fmla="*/ 57 w 100"/>
                <a:gd name="T7" fmla="*/ 8 h 100"/>
                <a:gd name="T8" fmla="*/ 50 w 100"/>
                <a:gd name="T9" fmla="*/ 0 h 100"/>
                <a:gd name="T10" fmla="*/ 43 w 100"/>
                <a:gd name="T11" fmla="*/ 8 h 100"/>
                <a:gd name="T12" fmla="*/ 24 w 100"/>
                <a:gd name="T13" fmla="*/ 38 h 100"/>
                <a:gd name="T14" fmla="*/ 0 w 100"/>
                <a:gd name="T15" fmla="*/ 97 h 100"/>
                <a:gd name="T16" fmla="*/ 0 w 100"/>
                <a:gd name="T17" fmla="*/ 97 h 100"/>
                <a:gd name="T18" fmla="*/ 0 w 100"/>
                <a:gd name="T19" fmla="*/ 100 h 100"/>
                <a:gd name="T20" fmla="*/ 0 w 100"/>
                <a:gd name="T21" fmla="*/ 100 h 100"/>
                <a:gd name="T22" fmla="*/ 100 w 100"/>
                <a:gd name="T23" fmla="*/ 100 h 100"/>
                <a:gd name="T24" fmla="*/ 100 w 100"/>
                <a:gd name="T25" fmla="*/ 100 h 100"/>
                <a:gd name="T26" fmla="*/ 100 w 100"/>
                <a:gd name="T27" fmla="*/ 9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0">
                  <a:moveTo>
                    <a:pt x="100" y="92"/>
                  </a:moveTo>
                  <a:cubicBezTo>
                    <a:pt x="100" y="92"/>
                    <a:pt x="100" y="92"/>
                    <a:pt x="100" y="92"/>
                  </a:cubicBezTo>
                  <a:cubicBezTo>
                    <a:pt x="97" y="64"/>
                    <a:pt x="76" y="65"/>
                    <a:pt x="76" y="38"/>
                  </a:cubicBezTo>
                  <a:cubicBezTo>
                    <a:pt x="76" y="8"/>
                    <a:pt x="57" y="8"/>
                    <a:pt x="57" y="8"/>
                  </a:cubicBezTo>
                  <a:cubicBezTo>
                    <a:pt x="57" y="8"/>
                    <a:pt x="57" y="0"/>
                    <a:pt x="50" y="0"/>
                  </a:cubicBezTo>
                  <a:cubicBezTo>
                    <a:pt x="43" y="0"/>
                    <a:pt x="43" y="8"/>
                    <a:pt x="43" y="8"/>
                  </a:cubicBezTo>
                  <a:cubicBezTo>
                    <a:pt x="43" y="8"/>
                    <a:pt x="24" y="8"/>
                    <a:pt x="24" y="38"/>
                  </a:cubicBezTo>
                  <a:cubicBezTo>
                    <a:pt x="24" y="67"/>
                    <a:pt x="0" y="64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94"/>
                    <a:pt x="100" y="92"/>
                  </a:cubicBez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9850" y="6756401"/>
              <a:ext cx="52388" cy="5238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873883" y="2403598"/>
            <a:ext cx="184048" cy="218258"/>
            <a:chOff x="-2011363" y="6327776"/>
            <a:chExt cx="427038" cy="506413"/>
          </a:xfrm>
        </p:grpSpPr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-2011363" y="6542088"/>
              <a:ext cx="77788" cy="7778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-1666875" y="6327776"/>
              <a:ext cx="82550" cy="793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H="1">
              <a:off x="-1936750" y="6388101"/>
              <a:ext cx="277813" cy="17303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-1666875" y="6756401"/>
              <a:ext cx="82550" cy="7778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-1936750" y="6602413"/>
              <a:ext cx="277813" cy="17145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92183" y="3189425"/>
            <a:ext cx="195680" cy="188838"/>
            <a:chOff x="4722812" y="7262813"/>
            <a:chExt cx="454025" cy="438150"/>
          </a:xfrm>
        </p:grpSpPr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4722812" y="7662863"/>
              <a:ext cx="454025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4791075" y="7262813"/>
              <a:ext cx="322263" cy="239713"/>
            </a:xfrm>
            <a:custGeom>
              <a:avLst/>
              <a:gdLst>
                <a:gd name="T0" fmla="*/ 86 w 86"/>
                <a:gd name="T1" fmla="*/ 5 h 64"/>
                <a:gd name="T2" fmla="*/ 80 w 86"/>
                <a:gd name="T3" fmla="*/ 0 h 64"/>
                <a:gd name="T4" fmla="*/ 6 w 86"/>
                <a:gd name="T5" fmla="*/ 0 h 64"/>
                <a:gd name="T6" fmla="*/ 0 w 86"/>
                <a:gd name="T7" fmla="*/ 5 h 64"/>
                <a:gd name="T8" fmla="*/ 0 w 86"/>
                <a:gd name="T9" fmla="*/ 59 h 64"/>
                <a:gd name="T10" fmla="*/ 6 w 86"/>
                <a:gd name="T11" fmla="*/ 64 h 64"/>
                <a:gd name="T12" fmla="*/ 80 w 86"/>
                <a:gd name="T13" fmla="*/ 64 h 64"/>
                <a:gd name="T14" fmla="*/ 86 w 86"/>
                <a:gd name="T15" fmla="*/ 59 h 64"/>
                <a:gd name="T16" fmla="*/ 86 w 86"/>
                <a:gd name="T17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64">
                  <a:moveTo>
                    <a:pt x="86" y="5"/>
                  </a:moveTo>
                  <a:cubicBezTo>
                    <a:pt x="86" y="2"/>
                    <a:pt x="83" y="0"/>
                    <a:pt x="8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64"/>
                    <a:pt x="86" y="61"/>
                    <a:pt x="86" y="59"/>
                  </a:cubicBezTo>
                  <a:lnTo>
                    <a:pt x="86" y="5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805362" y="7450138"/>
              <a:ext cx="2921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4951412" y="7513638"/>
              <a:ext cx="0" cy="13493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18"/>
            <p:cNvSpPr>
              <a:spLocks noChangeArrowheads="1"/>
            </p:cNvSpPr>
            <p:nvPr/>
          </p:nvSpPr>
          <p:spPr bwMode="auto">
            <a:xfrm>
              <a:off x="4910137" y="7621588"/>
              <a:ext cx="82550" cy="79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70492" y="1653232"/>
            <a:ext cx="207310" cy="206626"/>
            <a:chOff x="-2998788" y="6354763"/>
            <a:chExt cx="481013" cy="479425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-2998788" y="6354763"/>
              <a:ext cx="481013" cy="47942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-2828925" y="6421438"/>
              <a:ext cx="141288" cy="346075"/>
            </a:xfrm>
            <a:custGeom>
              <a:avLst/>
              <a:gdLst>
                <a:gd name="T0" fmla="*/ 75 w 89"/>
                <a:gd name="T1" fmla="*/ 121 h 218"/>
                <a:gd name="T2" fmla="*/ 0 w 89"/>
                <a:gd name="T3" fmla="*/ 218 h 218"/>
                <a:gd name="T4" fmla="*/ 14 w 89"/>
                <a:gd name="T5" fmla="*/ 97 h 218"/>
                <a:gd name="T6" fmla="*/ 89 w 89"/>
                <a:gd name="T7" fmla="*/ 0 h 218"/>
                <a:gd name="T8" fmla="*/ 75 w 89"/>
                <a:gd name="T9" fmla="*/ 12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18">
                  <a:moveTo>
                    <a:pt x="75" y="121"/>
                  </a:moveTo>
                  <a:lnTo>
                    <a:pt x="0" y="218"/>
                  </a:lnTo>
                  <a:lnTo>
                    <a:pt x="14" y="97"/>
                  </a:lnTo>
                  <a:lnTo>
                    <a:pt x="89" y="0"/>
                  </a:lnTo>
                  <a:lnTo>
                    <a:pt x="75" y="121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-2806700" y="6575426"/>
              <a:ext cx="96838" cy="3810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-2757488" y="6380163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-2757488" y="6781801"/>
              <a:ext cx="0" cy="26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-2971800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-2570163" y="6594476"/>
              <a:ext cx="25400" cy="0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106258" y="2402949"/>
            <a:ext cx="147102" cy="218258"/>
            <a:chOff x="920750" y="6756401"/>
            <a:chExt cx="341313" cy="506413"/>
          </a:xfrm>
        </p:grpSpPr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920750" y="6756401"/>
              <a:ext cx="341313" cy="506413"/>
            </a:xfrm>
            <a:custGeom>
              <a:avLst/>
              <a:gdLst>
                <a:gd name="T0" fmla="*/ 84 w 91"/>
                <a:gd name="T1" fmla="*/ 28 h 135"/>
                <a:gd name="T2" fmla="*/ 83 w 91"/>
                <a:gd name="T3" fmla="*/ 28 h 135"/>
                <a:gd name="T4" fmla="*/ 75 w 91"/>
                <a:gd name="T5" fmla="*/ 36 h 135"/>
                <a:gd name="T6" fmla="*/ 75 w 91"/>
                <a:gd name="T7" fmla="*/ 21 h 135"/>
                <a:gd name="T8" fmla="*/ 67 w 91"/>
                <a:gd name="T9" fmla="*/ 13 h 135"/>
                <a:gd name="T10" fmla="*/ 66 w 91"/>
                <a:gd name="T11" fmla="*/ 13 h 135"/>
                <a:gd name="T12" fmla="*/ 58 w 91"/>
                <a:gd name="T13" fmla="*/ 21 h 135"/>
                <a:gd name="T14" fmla="*/ 58 w 91"/>
                <a:gd name="T15" fmla="*/ 7 h 135"/>
                <a:gd name="T16" fmla="*/ 50 w 91"/>
                <a:gd name="T17" fmla="*/ 0 h 135"/>
                <a:gd name="T18" fmla="*/ 49 w 91"/>
                <a:gd name="T19" fmla="*/ 0 h 135"/>
                <a:gd name="T20" fmla="*/ 41 w 91"/>
                <a:gd name="T21" fmla="*/ 7 h 135"/>
                <a:gd name="T22" fmla="*/ 41 w 91"/>
                <a:gd name="T23" fmla="*/ 21 h 135"/>
                <a:gd name="T24" fmla="*/ 33 w 91"/>
                <a:gd name="T25" fmla="*/ 13 h 135"/>
                <a:gd name="T26" fmla="*/ 32 w 91"/>
                <a:gd name="T27" fmla="*/ 13 h 135"/>
                <a:gd name="T28" fmla="*/ 24 w 91"/>
                <a:gd name="T29" fmla="*/ 21 h 135"/>
                <a:gd name="T30" fmla="*/ 24 w 91"/>
                <a:gd name="T31" fmla="*/ 71 h 135"/>
                <a:gd name="T32" fmla="*/ 24 w 91"/>
                <a:gd name="T33" fmla="*/ 71 h 135"/>
                <a:gd name="T34" fmla="*/ 16 w 91"/>
                <a:gd name="T35" fmla="*/ 49 h 135"/>
                <a:gd name="T36" fmla="*/ 5 w 91"/>
                <a:gd name="T37" fmla="*/ 47 h 135"/>
                <a:gd name="T38" fmla="*/ 4 w 91"/>
                <a:gd name="T39" fmla="*/ 48 h 135"/>
                <a:gd name="T40" fmla="*/ 2 w 91"/>
                <a:gd name="T41" fmla="*/ 59 h 135"/>
                <a:gd name="T42" fmla="*/ 7 w 91"/>
                <a:gd name="T43" fmla="*/ 81 h 135"/>
                <a:gd name="T44" fmla="*/ 7 w 91"/>
                <a:gd name="T45" fmla="*/ 92 h 135"/>
                <a:gd name="T46" fmla="*/ 7 w 91"/>
                <a:gd name="T47" fmla="*/ 94 h 135"/>
                <a:gd name="T48" fmla="*/ 7 w 91"/>
                <a:gd name="T49" fmla="*/ 96 h 135"/>
                <a:gd name="T50" fmla="*/ 47 w 91"/>
                <a:gd name="T51" fmla="*/ 135 h 135"/>
                <a:gd name="T52" fmla="*/ 53 w 91"/>
                <a:gd name="T53" fmla="*/ 135 h 135"/>
                <a:gd name="T54" fmla="*/ 91 w 91"/>
                <a:gd name="T55" fmla="*/ 96 h 135"/>
                <a:gd name="T56" fmla="*/ 91 w 91"/>
                <a:gd name="T57" fmla="*/ 77 h 135"/>
                <a:gd name="T58" fmla="*/ 91 w 91"/>
                <a:gd name="T59" fmla="*/ 36 h 135"/>
                <a:gd name="T60" fmla="*/ 84 w 91"/>
                <a:gd name="T61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135">
                  <a:moveTo>
                    <a:pt x="84" y="28"/>
                  </a:moveTo>
                  <a:cubicBezTo>
                    <a:pt x="83" y="28"/>
                    <a:pt x="83" y="28"/>
                    <a:pt x="83" y="28"/>
                  </a:cubicBezTo>
                  <a:cubicBezTo>
                    <a:pt x="78" y="28"/>
                    <a:pt x="75" y="32"/>
                    <a:pt x="75" y="36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16"/>
                    <a:pt x="72" y="13"/>
                    <a:pt x="67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2" y="13"/>
                    <a:pt x="58" y="16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3"/>
                    <a:pt x="55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1" y="3"/>
                    <a:pt x="41" y="7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16"/>
                    <a:pt x="38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3"/>
                    <a:pt x="24" y="16"/>
                    <a:pt x="24" y="2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57"/>
                    <a:pt x="16" y="49"/>
                    <a:pt x="16" y="49"/>
                  </a:cubicBezTo>
                  <a:cubicBezTo>
                    <a:pt x="13" y="45"/>
                    <a:pt x="8" y="44"/>
                    <a:pt x="5" y="47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50"/>
                    <a:pt x="0" y="55"/>
                    <a:pt x="2" y="59"/>
                  </a:cubicBezTo>
                  <a:cubicBezTo>
                    <a:pt x="2" y="59"/>
                    <a:pt x="7" y="66"/>
                    <a:pt x="7" y="81"/>
                  </a:cubicBezTo>
                  <a:cubicBezTo>
                    <a:pt x="7" y="84"/>
                    <a:pt x="7" y="89"/>
                    <a:pt x="7" y="92"/>
                  </a:cubicBezTo>
                  <a:cubicBezTo>
                    <a:pt x="7" y="93"/>
                    <a:pt x="7" y="94"/>
                    <a:pt x="7" y="94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117"/>
                    <a:pt x="25" y="135"/>
                    <a:pt x="47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75" y="135"/>
                    <a:pt x="91" y="117"/>
                    <a:pt x="91" y="9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2"/>
                    <a:pt x="88" y="28"/>
                    <a:pt x="84" y="28"/>
                  </a:cubicBezTo>
                  <a:close/>
                </a:path>
              </a:pathLst>
            </a:cu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>
              <a:off x="11382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1074737" y="6834188"/>
              <a:ext cx="0" cy="161925"/>
            </a:xfrm>
            <a:prstGeom prst="line">
              <a:avLst/>
            </a:prstGeom>
            <a:noFill/>
            <a:ln w="12700" cap="rnd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4165076" y="2427734"/>
            <a:ext cx="8442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558" y="2411050"/>
            <a:ext cx="151195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2010940"/>
            <a:ext cx="273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rot="5400000">
            <a:off x="2918593" y="2703251"/>
            <a:ext cx="853214" cy="853214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 rot="5400000">
            <a:off x="2730463" y="3289893"/>
            <a:ext cx="535623" cy="533143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5400000">
            <a:off x="2803365" y="3945551"/>
            <a:ext cx="324845" cy="324845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 rot="5400000">
            <a:off x="3108372" y="362070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 rot="5400000">
            <a:off x="2967028" y="4179885"/>
            <a:ext cx="184740" cy="184740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 rot="5400000">
            <a:off x="3205083" y="4493571"/>
            <a:ext cx="88030" cy="88031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 rot="5400000">
            <a:off x="2575864" y="1615846"/>
            <a:ext cx="768669" cy="770002"/>
          </a:xfrm>
          <a:prstGeom prst="ellipse">
            <a:avLst/>
          </a:prstGeom>
          <a:solidFill>
            <a:schemeClr val="accent2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 rot="5400000">
            <a:off x="3150738" y="1391860"/>
            <a:ext cx="514544" cy="518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 rot="5400000">
            <a:off x="3150738" y="942409"/>
            <a:ext cx="305007" cy="305007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 rot="5400000">
            <a:off x="2892845" y="1062676"/>
            <a:ext cx="369480" cy="369480"/>
          </a:xfrm>
          <a:prstGeom prst="ellipse">
            <a:avLst/>
          </a:prstGeom>
          <a:solidFill>
            <a:schemeClr val="accent3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 rot="5400000">
            <a:off x="3157741" y="652512"/>
            <a:ext cx="184740" cy="184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 rot="5400000">
            <a:off x="2986517" y="440448"/>
            <a:ext cx="121881" cy="120764"/>
          </a:xfrm>
          <a:prstGeom prst="ellipse">
            <a:avLst/>
          </a:prstGeom>
          <a:solidFill>
            <a:schemeClr val="accent1">
              <a:lumMod val="90000"/>
              <a:alpha val="50000"/>
            </a:schemeClr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2622716" y="2039900"/>
            <a:ext cx="1087104" cy="108930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00846" y="2319131"/>
            <a:ext cx="530844" cy="530842"/>
            <a:chOff x="1866900" y="5243513"/>
            <a:chExt cx="742950" cy="74295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866900" y="5243513"/>
              <a:ext cx="544512" cy="544513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941513" y="5318125"/>
              <a:ext cx="200025" cy="195263"/>
            </a:xfrm>
            <a:custGeom>
              <a:avLst/>
              <a:gdLst>
                <a:gd name="T0" fmla="*/ 0 w 53"/>
                <a:gd name="T1" fmla="*/ 52 h 52"/>
                <a:gd name="T2" fmla="*/ 53 w 5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52">
                  <a:moveTo>
                    <a:pt x="0" y="52"/>
                  </a:moveTo>
                  <a:cubicBezTo>
                    <a:pt x="0" y="24"/>
                    <a:pt x="24" y="0"/>
                    <a:pt x="53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332038" y="5705475"/>
              <a:ext cx="277812" cy="280988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71550" y="376036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71550" y="181507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6689" y="2967954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6350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571097" y="2192867"/>
            <a:ext cx="368710" cy="368708"/>
            <a:chOff x="6913563" y="-744538"/>
            <a:chExt cx="371475" cy="371475"/>
          </a:xfrm>
        </p:grpSpPr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6913563" y="-744538"/>
              <a:ext cx="371475" cy="371475"/>
            </a:xfrm>
            <a:custGeom>
              <a:avLst/>
              <a:gdLst>
                <a:gd name="T0" fmla="*/ 83 w 99"/>
                <a:gd name="T1" fmla="*/ 38 h 99"/>
                <a:gd name="T2" fmla="*/ 81 w 99"/>
                <a:gd name="T3" fmla="*/ 35 h 99"/>
                <a:gd name="T4" fmla="*/ 88 w 99"/>
                <a:gd name="T5" fmla="*/ 22 h 99"/>
                <a:gd name="T6" fmla="*/ 81 w 99"/>
                <a:gd name="T7" fmla="*/ 12 h 99"/>
                <a:gd name="T8" fmla="*/ 69 w 99"/>
                <a:gd name="T9" fmla="*/ 17 h 99"/>
                <a:gd name="T10" fmla="*/ 61 w 99"/>
                <a:gd name="T11" fmla="*/ 17 h 99"/>
                <a:gd name="T12" fmla="*/ 57 w 99"/>
                <a:gd name="T13" fmla="*/ 3 h 99"/>
                <a:gd name="T14" fmla="*/ 45 w 99"/>
                <a:gd name="T15" fmla="*/ 0 h 99"/>
                <a:gd name="T16" fmla="*/ 40 w 99"/>
                <a:gd name="T17" fmla="*/ 13 h 99"/>
                <a:gd name="T18" fmla="*/ 36 w 99"/>
                <a:gd name="T19" fmla="*/ 17 h 99"/>
                <a:gd name="T20" fmla="*/ 30 w 99"/>
                <a:gd name="T21" fmla="*/ 17 h 99"/>
                <a:gd name="T22" fmla="*/ 18 w 99"/>
                <a:gd name="T23" fmla="*/ 12 h 99"/>
                <a:gd name="T24" fmla="*/ 11 w 99"/>
                <a:gd name="T25" fmla="*/ 22 h 99"/>
                <a:gd name="T26" fmla="*/ 17 w 99"/>
                <a:gd name="T27" fmla="*/ 35 h 99"/>
                <a:gd name="T28" fmla="*/ 13 w 99"/>
                <a:gd name="T29" fmla="*/ 41 h 99"/>
                <a:gd name="T30" fmla="*/ 0 w 99"/>
                <a:gd name="T31" fmla="*/ 45 h 99"/>
                <a:gd name="T32" fmla="*/ 2 w 99"/>
                <a:gd name="T33" fmla="*/ 57 h 99"/>
                <a:gd name="T34" fmla="*/ 16 w 99"/>
                <a:gd name="T35" fmla="*/ 62 h 99"/>
                <a:gd name="T36" fmla="*/ 17 w 99"/>
                <a:gd name="T37" fmla="*/ 65 h 99"/>
                <a:gd name="T38" fmla="*/ 11 w 99"/>
                <a:gd name="T39" fmla="*/ 78 h 99"/>
                <a:gd name="T40" fmla="*/ 18 w 99"/>
                <a:gd name="T41" fmla="*/ 88 h 99"/>
                <a:gd name="T42" fmla="*/ 30 w 99"/>
                <a:gd name="T43" fmla="*/ 82 h 99"/>
                <a:gd name="T44" fmla="*/ 37 w 99"/>
                <a:gd name="T45" fmla="*/ 83 h 99"/>
                <a:gd name="T46" fmla="*/ 42 w 99"/>
                <a:gd name="T47" fmla="*/ 97 h 99"/>
                <a:gd name="T48" fmla="*/ 54 w 99"/>
                <a:gd name="T49" fmla="*/ 99 h 99"/>
                <a:gd name="T50" fmla="*/ 59 w 99"/>
                <a:gd name="T51" fmla="*/ 86 h 99"/>
                <a:gd name="T52" fmla="*/ 63 w 99"/>
                <a:gd name="T53" fmla="*/ 83 h 99"/>
                <a:gd name="T54" fmla="*/ 69 w 99"/>
                <a:gd name="T55" fmla="*/ 82 h 99"/>
                <a:gd name="T56" fmla="*/ 81 w 99"/>
                <a:gd name="T57" fmla="*/ 88 h 99"/>
                <a:gd name="T58" fmla="*/ 88 w 99"/>
                <a:gd name="T59" fmla="*/ 78 h 99"/>
                <a:gd name="T60" fmla="*/ 81 w 99"/>
                <a:gd name="T61" fmla="*/ 65 h 99"/>
                <a:gd name="T62" fmla="*/ 86 w 99"/>
                <a:gd name="T63" fmla="*/ 59 h 99"/>
                <a:gd name="T64" fmla="*/ 99 w 99"/>
                <a:gd name="T65" fmla="*/ 54 h 99"/>
                <a:gd name="T66" fmla="*/ 96 w 99"/>
                <a:gd name="T67" fmla="*/ 4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" h="99">
                  <a:moveTo>
                    <a:pt x="86" y="41"/>
                  </a:moveTo>
                  <a:cubicBezTo>
                    <a:pt x="85" y="40"/>
                    <a:pt x="83" y="39"/>
                    <a:pt x="83" y="38"/>
                  </a:cubicBezTo>
                  <a:cubicBezTo>
                    <a:pt x="83" y="38"/>
                    <a:pt x="83" y="38"/>
                    <a:pt x="82" y="36"/>
                  </a:cubicBezTo>
                  <a:cubicBezTo>
                    <a:pt x="82" y="35"/>
                    <a:pt x="81" y="35"/>
                    <a:pt x="81" y="35"/>
                  </a:cubicBezTo>
                  <a:cubicBezTo>
                    <a:pt x="81" y="34"/>
                    <a:pt x="81" y="32"/>
                    <a:pt x="82" y="31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9" y="21"/>
                    <a:pt x="89" y="19"/>
                    <a:pt x="88" y="18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78" y="11"/>
                    <a:pt x="77" y="11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8"/>
                    <a:pt x="66" y="18"/>
                    <a:pt x="64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0" y="16"/>
                    <a:pt x="59" y="15"/>
                    <a:pt x="59" y="1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5"/>
                    <a:pt x="39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3" y="18"/>
                    <a:pt x="31" y="18"/>
                    <a:pt x="30" y="1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21"/>
                    <a:pt x="11" y="2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4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9"/>
                    <a:pt x="14" y="40"/>
                    <a:pt x="13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6" y="61"/>
                    <a:pt x="16" y="62"/>
                  </a:cubicBezTo>
                  <a:cubicBezTo>
                    <a:pt x="16" y="62"/>
                    <a:pt x="16" y="62"/>
                    <a:pt x="17" y="6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6"/>
                    <a:pt x="18" y="68"/>
                    <a:pt x="17" y="6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81"/>
                    <a:pt x="11" y="82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9" y="89"/>
                    <a:pt x="20" y="89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1" y="81"/>
                    <a:pt x="33" y="81"/>
                    <a:pt x="34" y="82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9" y="83"/>
                    <a:pt x="40" y="85"/>
                    <a:pt x="40" y="8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8"/>
                    <a:pt x="44" y="99"/>
                    <a:pt x="45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7" y="98"/>
                    <a:pt x="57" y="9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5"/>
                    <a:pt x="60" y="84"/>
                    <a:pt x="61" y="83"/>
                  </a:cubicBezTo>
                  <a:cubicBezTo>
                    <a:pt x="61" y="83"/>
                    <a:pt x="62" y="83"/>
                    <a:pt x="63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6" y="81"/>
                    <a:pt x="68" y="81"/>
                    <a:pt x="69" y="82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9" y="89"/>
                    <a:pt x="80" y="89"/>
                    <a:pt x="81" y="88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1"/>
                    <a:pt x="89" y="79"/>
                    <a:pt x="88" y="78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1" y="68"/>
                    <a:pt x="81" y="66"/>
                    <a:pt x="81" y="6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61"/>
                    <a:pt x="85" y="59"/>
                    <a:pt x="86" y="59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8" y="57"/>
                    <a:pt x="99" y="56"/>
                    <a:pt x="99" y="5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8" y="43"/>
                    <a:pt x="96" y="42"/>
                  </a:cubicBezTo>
                  <a:lnTo>
                    <a:pt x="86" y="41"/>
                  </a:lnTo>
                  <a:close/>
                </a:path>
              </a:pathLst>
            </a:custGeom>
            <a:noFill/>
            <a:ln w="12700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010400" y="-642938"/>
              <a:ext cx="173037" cy="171450"/>
            </a:xfrm>
            <a:prstGeom prst="ellipse">
              <a:avLst/>
            </a:prstGeom>
            <a:noFill/>
            <a:ln w="12700" cap="rnd">
              <a:solidFill>
                <a:schemeClr val="accent2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09685" y="3072415"/>
            <a:ext cx="254682" cy="256858"/>
            <a:chOff x="2679700" y="-744538"/>
            <a:chExt cx="371475" cy="374650"/>
          </a:xfrm>
        </p:grpSpPr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2679700" y="-744538"/>
              <a:ext cx="371475" cy="374650"/>
            </a:xfrm>
            <a:custGeom>
              <a:avLst/>
              <a:gdLst>
                <a:gd name="T0" fmla="*/ 234 w 234"/>
                <a:gd name="T1" fmla="*/ 172 h 236"/>
                <a:gd name="T2" fmla="*/ 99 w 234"/>
                <a:gd name="T3" fmla="*/ 172 h 236"/>
                <a:gd name="T4" fmla="*/ 38 w 234"/>
                <a:gd name="T5" fmla="*/ 236 h 236"/>
                <a:gd name="T6" fmla="*/ 38 w 234"/>
                <a:gd name="T7" fmla="*/ 172 h 236"/>
                <a:gd name="T8" fmla="*/ 0 w 234"/>
                <a:gd name="T9" fmla="*/ 172 h 236"/>
                <a:gd name="T10" fmla="*/ 0 w 234"/>
                <a:gd name="T11" fmla="*/ 0 h 236"/>
                <a:gd name="T12" fmla="*/ 234 w 234"/>
                <a:gd name="T13" fmla="*/ 0 h 236"/>
                <a:gd name="T14" fmla="*/ 234 w 234"/>
                <a:gd name="T1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36">
                  <a:moveTo>
                    <a:pt x="234" y="172"/>
                  </a:moveTo>
                  <a:lnTo>
                    <a:pt x="99" y="172"/>
                  </a:lnTo>
                  <a:lnTo>
                    <a:pt x="38" y="236"/>
                  </a:lnTo>
                  <a:lnTo>
                    <a:pt x="38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72"/>
                  </a:lnTo>
                  <a:close/>
                </a:path>
              </a:pathLst>
            </a:cu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2747963" y="-684213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747963" y="-64770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747963" y="-6064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747963" y="-568325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747963" y="-527050"/>
              <a:ext cx="236537" cy="0"/>
            </a:xfrm>
            <a:prstGeom prst="line">
              <a:avLst/>
            </a:prstGeom>
            <a:noFill/>
            <a:ln w="12700" cap="rnd">
              <a:solidFill>
                <a:schemeClr val="accent1">
                  <a:lumMod val="9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57801" y="2896004"/>
            <a:ext cx="265564" cy="262300"/>
            <a:chOff x="8315325" y="-747713"/>
            <a:chExt cx="387350" cy="382588"/>
          </a:xfrm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8315325" y="-565150"/>
              <a:ext cx="198437" cy="200025"/>
            </a:xfrm>
            <a:custGeom>
              <a:avLst/>
              <a:gdLst>
                <a:gd name="T0" fmla="*/ 42 w 53"/>
                <a:gd name="T1" fmla="*/ 3 h 53"/>
                <a:gd name="T2" fmla="*/ 23 w 53"/>
                <a:gd name="T3" fmla="*/ 7 h 53"/>
                <a:gd name="T4" fmla="*/ 7 w 53"/>
                <a:gd name="T5" fmla="*/ 23 h 53"/>
                <a:gd name="T6" fmla="*/ 7 w 53"/>
                <a:gd name="T7" fmla="*/ 47 h 53"/>
                <a:gd name="T8" fmla="*/ 31 w 53"/>
                <a:gd name="T9" fmla="*/ 47 h 53"/>
                <a:gd name="T10" fmla="*/ 47 w 53"/>
                <a:gd name="T11" fmla="*/ 30 h 53"/>
                <a:gd name="T12" fmla="*/ 51 w 53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42" y="3"/>
                  </a:moveTo>
                  <a:cubicBezTo>
                    <a:pt x="36" y="0"/>
                    <a:pt x="28" y="2"/>
                    <a:pt x="23" y="7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30"/>
                    <a:pt x="0" y="40"/>
                    <a:pt x="7" y="47"/>
                  </a:cubicBezTo>
                  <a:cubicBezTo>
                    <a:pt x="13" y="53"/>
                    <a:pt x="24" y="53"/>
                    <a:pt x="31" y="47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2" y="25"/>
                    <a:pt x="53" y="18"/>
                    <a:pt x="51" y="12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8502650" y="-747713"/>
              <a:ext cx="200025" cy="193675"/>
            </a:xfrm>
            <a:custGeom>
              <a:avLst/>
              <a:gdLst>
                <a:gd name="T0" fmla="*/ 12 w 53"/>
                <a:gd name="T1" fmla="*/ 50 h 52"/>
                <a:gd name="T2" fmla="*/ 30 w 53"/>
                <a:gd name="T3" fmla="*/ 46 h 52"/>
                <a:gd name="T4" fmla="*/ 46 w 53"/>
                <a:gd name="T5" fmla="*/ 30 h 52"/>
                <a:gd name="T6" fmla="*/ 47 w 53"/>
                <a:gd name="T7" fmla="*/ 6 h 52"/>
                <a:gd name="T8" fmla="*/ 23 w 53"/>
                <a:gd name="T9" fmla="*/ 6 h 52"/>
                <a:gd name="T10" fmla="*/ 6 w 53"/>
                <a:gd name="T11" fmla="*/ 23 h 52"/>
                <a:gd name="T12" fmla="*/ 3 w 53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2">
                  <a:moveTo>
                    <a:pt x="12" y="50"/>
                  </a:moveTo>
                  <a:cubicBezTo>
                    <a:pt x="18" y="52"/>
                    <a:pt x="25" y="51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3"/>
                    <a:pt x="53" y="13"/>
                    <a:pt x="47" y="6"/>
                  </a:cubicBezTo>
                  <a:cubicBezTo>
                    <a:pt x="40" y="0"/>
                    <a:pt x="29" y="0"/>
                    <a:pt x="23" y="6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2" y="27"/>
                    <a:pt x="0" y="35"/>
                    <a:pt x="3" y="41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8428038" y="-639763"/>
              <a:ext cx="165100" cy="161925"/>
            </a:xfrm>
            <a:prstGeom prst="line">
              <a:avLst/>
            </a:pr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059832" y="365924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此处添加标题文本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596854" y="703336"/>
            <a:ext cx="194870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/>
                <a:cs typeface="Arial" panose="020B0604020202020204" pitchFamily="34" charset="0"/>
              </a:rPr>
              <a:t>This is a subtitle for your presentation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306267" y="987574"/>
            <a:ext cx="5441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1842</Words>
  <Application>Microsoft Office PowerPoint</Application>
  <PresentationFormat>全屏显示(16:9)</PresentationFormat>
  <Paragraphs>235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Shang Kevin</cp:lastModifiedBy>
  <cp:revision>41</cp:revision>
  <dcterms:created xsi:type="dcterms:W3CDTF">2016-04-12T08:19:53Z</dcterms:created>
  <dcterms:modified xsi:type="dcterms:W3CDTF">2020-05-07T10:02:02Z</dcterms:modified>
</cp:coreProperties>
</file>