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4" r:id="rId5"/>
    <p:sldId id="265" r:id="rId6"/>
    <p:sldId id="266" r:id="rId7"/>
    <p:sldId id="267" r:id="rId8"/>
    <p:sldId id="268" r:id="rId9"/>
    <p:sldId id="269" r:id="rId10"/>
    <p:sldId id="270" r:id="rId11"/>
    <p:sldId id="271" r:id="rId12"/>
    <p:sldId id="258" r:id="rId13"/>
    <p:sldId id="272" r:id="rId14"/>
    <p:sldId id="273" r:id="rId15"/>
    <p:sldId id="274" r:id="rId16"/>
    <p:sldId id="260" r:id="rId17"/>
    <p:sldId id="275" r:id="rId18"/>
    <p:sldId id="276" r:id="rId19"/>
    <p:sldId id="277" r:id="rId20"/>
    <p:sldId id="278" r:id="rId21"/>
    <p:sldId id="261" r:id="rId22"/>
    <p:sldId id="279" r:id="rId23"/>
    <p:sldId id="280" r:id="rId24"/>
    <p:sldId id="281" r:id="rId25"/>
    <p:sldId id="262" r:id="rId26"/>
    <p:sldId id="282" r:id="rId27"/>
    <p:sldId id="283" r:id="rId28"/>
    <p:sldId id="284" r:id="rId29"/>
    <p:sldId id="285" r:id="rId30"/>
    <p:sldId id="286" r:id="rId31"/>
    <p:sldId id="287" r:id="rId32"/>
    <p:sldId id="288" r:id="rId33"/>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CCE"/>
    <a:srgbClr val="3C4157"/>
    <a:srgbClr val="02A6A6"/>
    <a:srgbClr val="596181"/>
    <a:srgbClr val="EFF6FC"/>
    <a:srgbClr val="F7F7F9"/>
    <a:srgbClr val="3B445B"/>
    <a:srgbClr val="2A95F1"/>
    <a:srgbClr val="D4E8F8"/>
    <a:srgbClr val="E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43" d="100"/>
          <a:sy n="143" d="100"/>
        </p:scale>
        <p:origin x="684" y="114"/>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696E-2"/>
          <c:w val="0.72436366395993002"/>
          <c:h val="0.70075037958745301"/>
        </c:manualLayout>
      </c:layout>
      <c:barChart>
        <c:barDir val="bar"/>
        <c:grouping val="clustered"/>
        <c:varyColors val="0"/>
        <c:ser>
          <c:idx val="0"/>
          <c:order val="0"/>
          <c:tx>
            <c:strRef>
              <c:f>Sheet1!$B$1</c:f>
              <c:strCache>
                <c:ptCount val="1"/>
                <c:pt idx="0">
                  <c:v>系列 1</c:v>
                </c:pt>
              </c:strCache>
            </c:strRef>
          </c:tx>
          <c:spPr>
            <a:solidFill>
              <a:srgbClr val="03CCCE"/>
            </a:solidFill>
            <a:ln w="6350">
              <a:solidFill>
                <a:schemeClr val="bg1"/>
              </a:solidFill>
            </a:ln>
            <a:effectLst/>
          </c:spPr>
          <c:invertIfNegative val="0"/>
          <c:dPt>
            <c:idx val="0"/>
            <c:invertIfNegative val="0"/>
            <c:bubble3D val="0"/>
            <c:extLst>
              <c:ext xmlns:c16="http://schemas.microsoft.com/office/drawing/2014/chart" uri="{C3380CC4-5D6E-409C-BE32-E72D297353CC}">
                <c16:uniqueId val="{00000000-2122-4F4B-958B-53F3F1BD2D28}"/>
              </c:ext>
            </c:extLst>
          </c:dPt>
          <c:dPt>
            <c:idx val="1"/>
            <c:invertIfNegative val="0"/>
            <c:bubble3D val="0"/>
            <c:extLst>
              <c:ext xmlns:c16="http://schemas.microsoft.com/office/drawing/2014/chart" uri="{C3380CC4-5D6E-409C-BE32-E72D297353CC}">
                <c16:uniqueId val="{00000001-2122-4F4B-958B-53F3F1BD2D28}"/>
              </c:ext>
            </c:extLst>
          </c:dPt>
          <c:dPt>
            <c:idx val="2"/>
            <c:invertIfNegative val="0"/>
            <c:bubble3D val="0"/>
            <c:extLst>
              <c:ext xmlns:c16="http://schemas.microsoft.com/office/drawing/2014/chart" uri="{C3380CC4-5D6E-409C-BE32-E72D297353CC}">
                <c16:uniqueId val="{00000002-2122-4F4B-958B-53F3F1BD2D28}"/>
              </c:ext>
            </c:extLst>
          </c:dPt>
          <c:dPt>
            <c:idx val="3"/>
            <c:invertIfNegative val="0"/>
            <c:bubble3D val="0"/>
            <c:extLst>
              <c:ext xmlns:c16="http://schemas.microsoft.com/office/drawing/2014/chart" uri="{C3380CC4-5D6E-409C-BE32-E72D297353CC}">
                <c16:uniqueId val="{00000003-2122-4F4B-958B-53F3F1BD2D28}"/>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4-2122-4F4B-958B-53F3F1BD2D28}"/>
            </c:ext>
          </c:extLst>
        </c:ser>
        <c:dLbls>
          <c:showLegendKey val="0"/>
          <c:showVal val="0"/>
          <c:showCatName val="0"/>
          <c:showSerName val="0"/>
          <c:showPercent val="0"/>
          <c:showBubbleSize val="0"/>
        </c:dLbls>
        <c:gapWidth val="150"/>
        <c:axId val="282937488"/>
        <c:axId val="282938048"/>
      </c:barChart>
      <c:catAx>
        <c:axId val="282937488"/>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82938048"/>
        <c:crosses val="autoZero"/>
        <c:auto val="1"/>
        <c:lblAlgn val="ctr"/>
        <c:lblOffset val="100"/>
        <c:tickMarkSkip val="1"/>
        <c:noMultiLvlLbl val="0"/>
      </c:catAx>
      <c:valAx>
        <c:axId val="282938048"/>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8293748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696E-2"/>
          <c:w val="0.72436366395993002"/>
          <c:h val="0.70075037958745301"/>
        </c:manualLayout>
      </c:layout>
      <c:barChart>
        <c:barDir val="bar"/>
        <c:grouping val="clustered"/>
        <c:varyColors val="0"/>
        <c:ser>
          <c:idx val="0"/>
          <c:order val="0"/>
          <c:tx>
            <c:strRef>
              <c:f>Sheet1!$B$1</c:f>
              <c:strCache>
                <c:ptCount val="1"/>
                <c:pt idx="0">
                  <c:v>系列 1</c:v>
                </c:pt>
              </c:strCache>
            </c:strRef>
          </c:tx>
          <c:spPr>
            <a:solidFill>
              <a:srgbClr val="3C4157"/>
            </a:solidFill>
            <a:ln w="6350">
              <a:solidFill>
                <a:schemeClr val="bg1">
                  <a:lumMod val="85000"/>
                </a:schemeClr>
              </a:solidFill>
            </a:ln>
            <a:effectLst/>
          </c:spPr>
          <c:invertIfNegative val="0"/>
          <c:dPt>
            <c:idx val="0"/>
            <c:invertIfNegative val="0"/>
            <c:bubble3D val="0"/>
            <c:extLst>
              <c:ext xmlns:c16="http://schemas.microsoft.com/office/drawing/2014/chart" uri="{C3380CC4-5D6E-409C-BE32-E72D297353CC}">
                <c16:uniqueId val="{00000000-FEB6-4D9C-80EE-E5612846D930}"/>
              </c:ext>
            </c:extLst>
          </c:dPt>
          <c:dPt>
            <c:idx val="1"/>
            <c:invertIfNegative val="0"/>
            <c:bubble3D val="0"/>
            <c:extLst>
              <c:ext xmlns:c16="http://schemas.microsoft.com/office/drawing/2014/chart" uri="{C3380CC4-5D6E-409C-BE32-E72D297353CC}">
                <c16:uniqueId val="{00000001-FEB6-4D9C-80EE-E5612846D930}"/>
              </c:ext>
            </c:extLst>
          </c:dPt>
          <c:dPt>
            <c:idx val="2"/>
            <c:invertIfNegative val="0"/>
            <c:bubble3D val="0"/>
            <c:extLst>
              <c:ext xmlns:c16="http://schemas.microsoft.com/office/drawing/2014/chart" uri="{C3380CC4-5D6E-409C-BE32-E72D297353CC}">
                <c16:uniqueId val="{00000002-FEB6-4D9C-80EE-E5612846D930}"/>
              </c:ext>
            </c:extLst>
          </c:dPt>
          <c:dPt>
            <c:idx val="3"/>
            <c:invertIfNegative val="0"/>
            <c:bubble3D val="0"/>
            <c:extLst>
              <c:ext xmlns:c16="http://schemas.microsoft.com/office/drawing/2014/chart" uri="{C3380CC4-5D6E-409C-BE32-E72D297353CC}">
                <c16:uniqueId val="{00000003-FEB6-4D9C-80EE-E5612846D930}"/>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4-FEB6-4D9C-80EE-E5612846D930}"/>
            </c:ext>
          </c:extLst>
        </c:ser>
        <c:dLbls>
          <c:showLegendKey val="0"/>
          <c:showVal val="0"/>
          <c:showCatName val="0"/>
          <c:showSerName val="0"/>
          <c:showPercent val="0"/>
          <c:showBubbleSize val="0"/>
        </c:dLbls>
        <c:gapWidth val="150"/>
        <c:axId val="287739680"/>
        <c:axId val="287740240"/>
      </c:barChart>
      <c:catAx>
        <c:axId val="287739680"/>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87740240"/>
        <c:crosses val="autoZero"/>
        <c:auto val="1"/>
        <c:lblAlgn val="ctr"/>
        <c:lblOffset val="100"/>
        <c:tickMarkSkip val="1"/>
        <c:noMultiLvlLbl val="0"/>
      </c:catAx>
      <c:valAx>
        <c:axId val="287740240"/>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8773968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t>2017/5/13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t>‹#›</a:t>
            </a:fld>
            <a:endParaRPr lang="zh-CN" altLang="en-US"/>
          </a:p>
        </p:txBody>
      </p:sp>
    </p:spTree>
    <p:extLst>
      <p:ext uri="{BB962C8B-B14F-4D97-AF65-F5344CB8AC3E}">
        <p14:creationId xmlns:p14="http://schemas.microsoft.com/office/powerpoint/2010/main" val="174067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a:t>
            </a:fld>
            <a:endParaRPr lang="zh-CN" altLang="en-US"/>
          </a:p>
        </p:txBody>
      </p:sp>
    </p:spTree>
    <p:extLst>
      <p:ext uri="{BB962C8B-B14F-4D97-AF65-F5344CB8AC3E}">
        <p14:creationId xmlns:p14="http://schemas.microsoft.com/office/powerpoint/2010/main" val="168413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10</a:t>
            </a:fld>
            <a:endParaRPr lang="zh-CN" altLang="en-US"/>
          </a:p>
        </p:txBody>
      </p:sp>
    </p:spTree>
    <p:extLst>
      <p:ext uri="{BB962C8B-B14F-4D97-AF65-F5344CB8AC3E}">
        <p14:creationId xmlns:p14="http://schemas.microsoft.com/office/powerpoint/2010/main" val="1472794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11</a:t>
            </a:fld>
            <a:endParaRPr lang="zh-CN" altLang="en-US"/>
          </a:p>
        </p:txBody>
      </p:sp>
    </p:spTree>
    <p:extLst>
      <p:ext uri="{BB962C8B-B14F-4D97-AF65-F5344CB8AC3E}">
        <p14:creationId xmlns:p14="http://schemas.microsoft.com/office/powerpoint/2010/main" val="211976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12</a:t>
            </a:fld>
            <a:endParaRPr lang="zh-CN" altLang="en-US"/>
          </a:p>
        </p:txBody>
      </p:sp>
    </p:spTree>
    <p:extLst>
      <p:ext uri="{BB962C8B-B14F-4D97-AF65-F5344CB8AC3E}">
        <p14:creationId xmlns:p14="http://schemas.microsoft.com/office/powerpoint/2010/main" val="1973131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13</a:t>
            </a:fld>
            <a:endParaRPr lang="zh-CN" altLang="en-US"/>
          </a:p>
        </p:txBody>
      </p:sp>
    </p:spTree>
    <p:extLst>
      <p:ext uri="{BB962C8B-B14F-4D97-AF65-F5344CB8AC3E}">
        <p14:creationId xmlns:p14="http://schemas.microsoft.com/office/powerpoint/2010/main" val="272516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14</a:t>
            </a:fld>
            <a:endParaRPr lang="zh-CN" altLang="en-US"/>
          </a:p>
        </p:txBody>
      </p:sp>
    </p:spTree>
    <p:extLst>
      <p:ext uri="{BB962C8B-B14F-4D97-AF65-F5344CB8AC3E}">
        <p14:creationId xmlns:p14="http://schemas.microsoft.com/office/powerpoint/2010/main" val="1414563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15</a:t>
            </a:fld>
            <a:endParaRPr lang="zh-CN" altLang="en-US"/>
          </a:p>
        </p:txBody>
      </p:sp>
    </p:spTree>
    <p:extLst>
      <p:ext uri="{BB962C8B-B14F-4D97-AF65-F5344CB8AC3E}">
        <p14:creationId xmlns:p14="http://schemas.microsoft.com/office/powerpoint/2010/main" val="3849266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16</a:t>
            </a:fld>
            <a:endParaRPr lang="zh-CN" altLang="en-US"/>
          </a:p>
        </p:txBody>
      </p:sp>
    </p:spTree>
    <p:extLst>
      <p:ext uri="{BB962C8B-B14F-4D97-AF65-F5344CB8AC3E}">
        <p14:creationId xmlns:p14="http://schemas.microsoft.com/office/powerpoint/2010/main" val="4043611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17</a:t>
            </a:fld>
            <a:endParaRPr lang="zh-CN" altLang="en-US"/>
          </a:p>
        </p:txBody>
      </p:sp>
    </p:spTree>
    <p:extLst>
      <p:ext uri="{BB962C8B-B14F-4D97-AF65-F5344CB8AC3E}">
        <p14:creationId xmlns:p14="http://schemas.microsoft.com/office/powerpoint/2010/main" val="3807684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18</a:t>
            </a:fld>
            <a:endParaRPr lang="zh-CN" altLang="en-US"/>
          </a:p>
        </p:txBody>
      </p:sp>
    </p:spTree>
    <p:extLst>
      <p:ext uri="{BB962C8B-B14F-4D97-AF65-F5344CB8AC3E}">
        <p14:creationId xmlns:p14="http://schemas.microsoft.com/office/powerpoint/2010/main" val="2133161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19</a:t>
            </a:fld>
            <a:endParaRPr lang="zh-CN" altLang="en-US"/>
          </a:p>
        </p:txBody>
      </p:sp>
    </p:spTree>
    <p:extLst>
      <p:ext uri="{BB962C8B-B14F-4D97-AF65-F5344CB8AC3E}">
        <p14:creationId xmlns:p14="http://schemas.microsoft.com/office/powerpoint/2010/main" val="410311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a:t>
            </a:fld>
            <a:endParaRPr lang="zh-CN" altLang="en-US"/>
          </a:p>
        </p:txBody>
      </p:sp>
    </p:spTree>
    <p:extLst>
      <p:ext uri="{BB962C8B-B14F-4D97-AF65-F5344CB8AC3E}">
        <p14:creationId xmlns:p14="http://schemas.microsoft.com/office/powerpoint/2010/main" val="181954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20</a:t>
            </a:fld>
            <a:endParaRPr lang="zh-CN" altLang="en-US"/>
          </a:p>
        </p:txBody>
      </p:sp>
    </p:spTree>
    <p:extLst>
      <p:ext uri="{BB962C8B-B14F-4D97-AF65-F5344CB8AC3E}">
        <p14:creationId xmlns:p14="http://schemas.microsoft.com/office/powerpoint/2010/main" val="175931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21</a:t>
            </a:fld>
            <a:endParaRPr lang="zh-CN" altLang="en-US"/>
          </a:p>
        </p:txBody>
      </p:sp>
    </p:spTree>
    <p:extLst>
      <p:ext uri="{BB962C8B-B14F-4D97-AF65-F5344CB8AC3E}">
        <p14:creationId xmlns:p14="http://schemas.microsoft.com/office/powerpoint/2010/main" val="1196289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22</a:t>
            </a:fld>
            <a:endParaRPr lang="zh-CN" altLang="en-US"/>
          </a:p>
        </p:txBody>
      </p:sp>
    </p:spTree>
    <p:extLst>
      <p:ext uri="{BB962C8B-B14F-4D97-AF65-F5344CB8AC3E}">
        <p14:creationId xmlns:p14="http://schemas.microsoft.com/office/powerpoint/2010/main" val="162577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23</a:t>
            </a:fld>
            <a:endParaRPr lang="zh-CN" altLang="en-US"/>
          </a:p>
        </p:txBody>
      </p:sp>
    </p:spTree>
    <p:extLst>
      <p:ext uri="{BB962C8B-B14F-4D97-AF65-F5344CB8AC3E}">
        <p14:creationId xmlns:p14="http://schemas.microsoft.com/office/powerpoint/2010/main" val="3039885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24</a:t>
            </a:fld>
            <a:endParaRPr lang="zh-CN" altLang="en-US"/>
          </a:p>
        </p:txBody>
      </p:sp>
    </p:spTree>
    <p:extLst>
      <p:ext uri="{BB962C8B-B14F-4D97-AF65-F5344CB8AC3E}">
        <p14:creationId xmlns:p14="http://schemas.microsoft.com/office/powerpoint/2010/main" val="3540653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25</a:t>
            </a:fld>
            <a:endParaRPr lang="zh-CN" altLang="en-US"/>
          </a:p>
        </p:txBody>
      </p:sp>
    </p:spTree>
    <p:extLst>
      <p:ext uri="{BB962C8B-B14F-4D97-AF65-F5344CB8AC3E}">
        <p14:creationId xmlns:p14="http://schemas.microsoft.com/office/powerpoint/2010/main" val="3375214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26</a:t>
            </a:fld>
            <a:endParaRPr lang="zh-CN" altLang="en-US"/>
          </a:p>
        </p:txBody>
      </p:sp>
    </p:spTree>
    <p:extLst>
      <p:ext uri="{BB962C8B-B14F-4D97-AF65-F5344CB8AC3E}">
        <p14:creationId xmlns:p14="http://schemas.microsoft.com/office/powerpoint/2010/main" val="3417497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27</a:t>
            </a:fld>
            <a:endParaRPr lang="zh-CN" altLang="en-US"/>
          </a:p>
        </p:txBody>
      </p:sp>
    </p:spTree>
    <p:extLst>
      <p:ext uri="{BB962C8B-B14F-4D97-AF65-F5344CB8AC3E}">
        <p14:creationId xmlns:p14="http://schemas.microsoft.com/office/powerpoint/2010/main" val="4078016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28</a:t>
            </a:fld>
            <a:endParaRPr lang="zh-CN" altLang="en-US"/>
          </a:p>
        </p:txBody>
      </p:sp>
    </p:spTree>
    <p:extLst>
      <p:ext uri="{BB962C8B-B14F-4D97-AF65-F5344CB8AC3E}">
        <p14:creationId xmlns:p14="http://schemas.microsoft.com/office/powerpoint/2010/main" val="487925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29</a:t>
            </a:fld>
            <a:endParaRPr lang="zh-CN" altLang="en-US"/>
          </a:p>
        </p:txBody>
      </p:sp>
    </p:spTree>
    <p:extLst>
      <p:ext uri="{BB962C8B-B14F-4D97-AF65-F5344CB8AC3E}">
        <p14:creationId xmlns:p14="http://schemas.microsoft.com/office/powerpoint/2010/main" val="172035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a:t>
            </a:fld>
            <a:endParaRPr lang="zh-CN" altLang="en-US"/>
          </a:p>
        </p:txBody>
      </p:sp>
    </p:spTree>
    <p:extLst>
      <p:ext uri="{BB962C8B-B14F-4D97-AF65-F5344CB8AC3E}">
        <p14:creationId xmlns:p14="http://schemas.microsoft.com/office/powerpoint/2010/main" val="316971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30</a:t>
            </a:fld>
            <a:endParaRPr lang="zh-CN" altLang="en-US"/>
          </a:p>
        </p:txBody>
      </p:sp>
    </p:spTree>
    <p:extLst>
      <p:ext uri="{BB962C8B-B14F-4D97-AF65-F5344CB8AC3E}">
        <p14:creationId xmlns:p14="http://schemas.microsoft.com/office/powerpoint/2010/main" val="3705274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31</a:t>
            </a:fld>
            <a:endParaRPr lang="zh-CN" altLang="en-US"/>
          </a:p>
        </p:txBody>
      </p:sp>
    </p:spTree>
    <p:extLst>
      <p:ext uri="{BB962C8B-B14F-4D97-AF65-F5344CB8AC3E}">
        <p14:creationId xmlns:p14="http://schemas.microsoft.com/office/powerpoint/2010/main" val="2922776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32</a:t>
            </a:fld>
            <a:endParaRPr lang="zh-CN" altLang="en-US"/>
          </a:p>
        </p:txBody>
      </p:sp>
    </p:spTree>
    <p:extLst>
      <p:ext uri="{BB962C8B-B14F-4D97-AF65-F5344CB8AC3E}">
        <p14:creationId xmlns:p14="http://schemas.microsoft.com/office/powerpoint/2010/main" val="892799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4</a:t>
            </a:fld>
            <a:endParaRPr lang="zh-CN" altLang="en-US"/>
          </a:p>
        </p:txBody>
      </p:sp>
    </p:spTree>
    <p:extLst>
      <p:ext uri="{BB962C8B-B14F-4D97-AF65-F5344CB8AC3E}">
        <p14:creationId xmlns:p14="http://schemas.microsoft.com/office/powerpoint/2010/main" val="140480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5</a:t>
            </a:fld>
            <a:endParaRPr lang="zh-CN" altLang="en-US"/>
          </a:p>
        </p:txBody>
      </p:sp>
    </p:spTree>
    <p:extLst>
      <p:ext uri="{BB962C8B-B14F-4D97-AF65-F5344CB8AC3E}">
        <p14:creationId xmlns:p14="http://schemas.microsoft.com/office/powerpoint/2010/main" val="126100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6</a:t>
            </a:fld>
            <a:endParaRPr lang="zh-CN" altLang="en-US"/>
          </a:p>
        </p:txBody>
      </p:sp>
    </p:spTree>
    <p:extLst>
      <p:ext uri="{BB962C8B-B14F-4D97-AF65-F5344CB8AC3E}">
        <p14:creationId xmlns:p14="http://schemas.microsoft.com/office/powerpoint/2010/main" val="276043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7</a:t>
            </a:fld>
            <a:endParaRPr lang="zh-CN" altLang="en-US"/>
          </a:p>
        </p:txBody>
      </p:sp>
    </p:spTree>
    <p:extLst>
      <p:ext uri="{BB962C8B-B14F-4D97-AF65-F5344CB8AC3E}">
        <p14:creationId xmlns:p14="http://schemas.microsoft.com/office/powerpoint/2010/main" val="2812793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8</a:t>
            </a:fld>
            <a:endParaRPr lang="zh-CN" altLang="en-US"/>
          </a:p>
        </p:txBody>
      </p:sp>
    </p:spTree>
    <p:extLst>
      <p:ext uri="{BB962C8B-B14F-4D97-AF65-F5344CB8AC3E}">
        <p14:creationId xmlns:p14="http://schemas.microsoft.com/office/powerpoint/2010/main" val="351359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9</a:t>
            </a:fld>
            <a:endParaRPr lang="zh-CN" altLang="en-US"/>
          </a:p>
        </p:txBody>
      </p:sp>
    </p:spTree>
    <p:extLst>
      <p:ext uri="{BB962C8B-B14F-4D97-AF65-F5344CB8AC3E}">
        <p14:creationId xmlns:p14="http://schemas.microsoft.com/office/powerpoint/2010/main" val="286770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98748"/>
            <a:ext cx="9144000" cy="4443165"/>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310121" y="0"/>
            <a:ext cx="1833879"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971600" y="2066900"/>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简约渐变导航式毕业答辩动态模板</a:t>
            </a:r>
          </a:p>
        </p:txBody>
      </p:sp>
      <p:sp>
        <p:nvSpPr>
          <p:cNvPr id="35" name="圆角矩形 34"/>
          <p:cNvSpPr/>
          <p:nvPr/>
        </p:nvSpPr>
        <p:spPr>
          <a:xfrm>
            <a:off x="2555776" y="2944460"/>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THESIS DEFENSE POWERPOINT TEMPLATE</a:t>
            </a:r>
            <a:endParaRPr lang="zh-CN" altLang="en-US" sz="1200" dirty="0">
              <a:solidFill>
                <a:schemeClr val="bg1"/>
              </a:solidFill>
              <a:latin typeface="微软雅黑" pitchFamily="34" charset="-122"/>
              <a:ea typeface="微软雅黑" pitchFamily="34" charset="-122"/>
            </a:endParaRPr>
          </a:p>
        </p:txBody>
      </p:sp>
      <p:grpSp>
        <p:nvGrpSpPr>
          <p:cNvPr id="37" name="组合 36"/>
          <p:cNvGrpSpPr/>
          <p:nvPr/>
        </p:nvGrpSpPr>
        <p:grpSpPr>
          <a:xfrm>
            <a:off x="3056060" y="3846439"/>
            <a:ext cx="174306" cy="174304"/>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grpSp>
        <p:nvGrpSpPr>
          <p:cNvPr id="42" name="Group 14"/>
          <p:cNvGrpSpPr/>
          <p:nvPr/>
        </p:nvGrpSpPr>
        <p:grpSpPr bwMode="auto">
          <a:xfrm>
            <a:off x="4800872" y="3846439"/>
            <a:ext cx="174306" cy="174304"/>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sp>
        <p:nvSpPr>
          <p:cNvPr id="50" name="Text Box 19"/>
          <p:cNvSpPr txBox="1">
            <a:spLocks noChangeArrowheads="1"/>
          </p:cNvSpPr>
          <p:nvPr/>
        </p:nvSpPr>
        <p:spPr bwMode="auto">
          <a:xfrm>
            <a:off x="3243361" y="3795092"/>
            <a:ext cx="119616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a:t>
            </a:r>
            <a:r>
              <a:rPr lang="en-US" altLang="zh-CN" sz="1050" dirty="0">
                <a:solidFill>
                  <a:schemeClr val="bg1"/>
                </a:solidFill>
                <a:latin typeface="微软雅黑" pitchFamily="34" charset="-122"/>
                <a:ea typeface="微软雅黑" pitchFamily="34" charset="-122"/>
              </a:rPr>
              <a:t>x</a:t>
            </a:r>
            <a:r>
              <a:rPr lang="zh-CN" altLang="en-US" sz="1050" dirty="0">
                <a:solidFill>
                  <a:schemeClr val="bg1"/>
                </a:solidFill>
                <a:latin typeface="微软雅黑" pitchFamily="34" charset="-122"/>
                <a:ea typeface="微软雅黑" pitchFamily="34" charset="-122"/>
              </a:rPr>
              <a:t>教授</a:t>
            </a:r>
            <a:endParaRPr lang="en-US" altLang="zh-CN" sz="1050" dirty="0">
              <a:solidFill>
                <a:schemeClr val="bg1"/>
              </a:solidFill>
              <a:latin typeface="微软雅黑" pitchFamily="34" charset="-122"/>
              <a:ea typeface="微软雅黑" pitchFamily="34" charset="-122"/>
            </a:endParaRPr>
          </a:p>
        </p:txBody>
      </p:sp>
      <p:sp>
        <p:nvSpPr>
          <p:cNvPr id="51" name="Text Box 20"/>
          <p:cNvSpPr txBox="1">
            <a:spLocks noChangeArrowheads="1"/>
          </p:cNvSpPr>
          <p:nvPr/>
        </p:nvSpPr>
        <p:spPr bwMode="auto">
          <a:xfrm>
            <a:off x="5004048" y="3795092"/>
            <a:ext cx="123303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答辩人：优品</a:t>
            </a:r>
            <a:r>
              <a:rPr lang="en-US" altLang="zh-CN" sz="1050" dirty="0">
                <a:solidFill>
                  <a:schemeClr val="bg1"/>
                </a:solidFill>
                <a:latin typeface="微软雅黑" pitchFamily="34" charset="-122"/>
                <a:ea typeface="微软雅黑" pitchFamily="34" charset="-122"/>
              </a:rPr>
              <a:t>PPT</a:t>
            </a:r>
          </a:p>
        </p:txBody>
      </p:sp>
      <p:sp>
        <p:nvSpPr>
          <p:cNvPr id="54"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14:bounceEnd="60000">
                                          <p:cBhvr additive="base">
                                            <p:cTn id="19"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14:bounceEnd="60000">
                                          <p:cBhvr additive="base">
                                            <p:cTn id="23"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14:bounceEnd="60000">
                                          <p:cBhvr additive="base">
                                            <p:cTn id="27"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14:bounceEnd="60000">
                                          <p:cBhvr additive="base">
                                            <p:cTn id="31"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任意多边形 1032"/>
          <p:cNvSpPr/>
          <p:nvPr/>
        </p:nvSpPr>
        <p:spPr>
          <a:xfrm>
            <a:off x="2997993" y="1633959"/>
            <a:ext cx="794380"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任意多边形 88"/>
          <p:cNvSpPr/>
          <p:nvPr/>
        </p:nvSpPr>
        <p:spPr>
          <a:xfrm flipV="1">
            <a:off x="2727880" y="3360908"/>
            <a:ext cx="794380" cy="27281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4" name="椭圆 1023"/>
          <p:cNvSpPr/>
          <p:nvPr/>
        </p:nvSpPr>
        <p:spPr>
          <a:xfrm>
            <a:off x="4057364" y="2211498"/>
            <a:ext cx="1012604" cy="1012604"/>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462304" y="1609725"/>
            <a:ext cx="2219395" cy="2222500"/>
            <a:chOff x="3462304" y="1609725"/>
            <a:chExt cx="2219395" cy="2222500"/>
          </a:xfrm>
        </p:grpSpPr>
        <p:sp>
          <p:nvSpPr>
            <p:cNvPr id="1028"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29"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0"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1"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solidFill>
                  <a:schemeClr val="bg1"/>
                </a:soli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29" name="组合 28"/>
          <p:cNvGrpSpPr/>
          <p:nvPr/>
        </p:nvGrpSpPr>
        <p:grpSpPr>
          <a:xfrm>
            <a:off x="1773312" y="3626368"/>
            <a:ext cx="3643313" cy="2375163"/>
            <a:chOff x="1262063" y="3209925"/>
            <a:chExt cx="4414838" cy="2878137"/>
          </a:xfrm>
          <a:effectLst>
            <a:outerShdw blurRad="63500" dist="25400" dir="2700000" algn="tl" rotWithShape="0">
              <a:prstClr val="black">
                <a:alpha val="20000"/>
              </a:prstClr>
            </a:outerShdw>
          </a:effectLst>
        </p:grpSpPr>
        <p:sp>
          <p:nvSpPr>
            <p:cNvPr id="10" name="Freeform 10"/>
            <p:cNvSpPr/>
            <p:nvPr/>
          </p:nvSpPr>
          <p:spPr bwMode="auto">
            <a:xfrm>
              <a:off x="4810126" y="3209925"/>
              <a:ext cx="866775" cy="539750"/>
            </a:xfrm>
            <a:custGeom>
              <a:avLst/>
              <a:gdLst>
                <a:gd name="T0" fmla="*/ 223 w 231"/>
                <a:gd name="T1" fmla="*/ 32 h 144"/>
                <a:gd name="T2" fmla="*/ 138 w 231"/>
                <a:gd name="T3" fmla="*/ 44 h 144"/>
                <a:gd name="T4" fmla="*/ 126 w 231"/>
                <a:gd name="T5" fmla="*/ 58 h 144"/>
                <a:gd name="T6" fmla="*/ 106 w 231"/>
                <a:gd name="T7" fmla="*/ 78 h 144"/>
                <a:gd name="T8" fmla="*/ 90 w 231"/>
                <a:gd name="T9" fmla="*/ 97 h 144"/>
                <a:gd name="T10" fmla="*/ 74 w 231"/>
                <a:gd name="T11" fmla="*/ 108 h 144"/>
                <a:gd name="T12" fmla="*/ 0 w 231"/>
                <a:gd name="T13" fmla="*/ 141 h 144"/>
                <a:gd name="T14" fmla="*/ 25 w 231"/>
                <a:gd name="T15" fmla="*/ 141 h 144"/>
                <a:gd name="T16" fmla="*/ 22 w 231"/>
                <a:gd name="T17" fmla="*/ 143 h 144"/>
                <a:gd name="T18" fmla="*/ 99 w 231"/>
                <a:gd name="T19" fmla="*/ 131 h 144"/>
                <a:gd name="T20" fmla="*/ 172 w 231"/>
                <a:gd name="T21" fmla="*/ 100 h 144"/>
                <a:gd name="T22" fmla="*/ 223 w 231"/>
                <a:gd name="T23"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4">
                  <a:moveTo>
                    <a:pt x="223" y="32"/>
                  </a:moveTo>
                  <a:cubicBezTo>
                    <a:pt x="214" y="18"/>
                    <a:pt x="178" y="0"/>
                    <a:pt x="138" y="44"/>
                  </a:cubicBezTo>
                  <a:cubicBezTo>
                    <a:pt x="136" y="46"/>
                    <a:pt x="128" y="57"/>
                    <a:pt x="126" y="58"/>
                  </a:cubicBezTo>
                  <a:cubicBezTo>
                    <a:pt x="117" y="68"/>
                    <a:pt x="114" y="70"/>
                    <a:pt x="106" y="78"/>
                  </a:cubicBezTo>
                  <a:cubicBezTo>
                    <a:pt x="98" y="86"/>
                    <a:pt x="91" y="96"/>
                    <a:pt x="90" y="97"/>
                  </a:cubicBezTo>
                  <a:cubicBezTo>
                    <a:pt x="88" y="99"/>
                    <a:pt x="80" y="104"/>
                    <a:pt x="74" y="108"/>
                  </a:cubicBezTo>
                  <a:cubicBezTo>
                    <a:pt x="53" y="123"/>
                    <a:pt x="0" y="141"/>
                    <a:pt x="0" y="141"/>
                  </a:cubicBezTo>
                  <a:cubicBezTo>
                    <a:pt x="6" y="142"/>
                    <a:pt x="14" y="142"/>
                    <a:pt x="25" y="141"/>
                  </a:cubicBezTo>
                  <a:cubicBezTo>
                    <a:pt x="23" y="142"/>
                    <a:pt x="22" y="143"/>
                    <a:pt x="22" y="143"/>
                  </a:cubicBezTo>
                  <a:cubicBezTo>
                    <a:pt x="35" y="144"/>
                    <a:pt x="67" y="140"/>
                    <a:pt x="99" y="131"/>
                  </a:cubicBezTo>
                  <a:cubicBezTo>
                    <a:pt x="130" y="125"/>
                    <a:pt x="159" y="114"/>
                    <a:pt x="172" y="100"/>
                  </a:cubicBezTo>
                  <a:cubicBezTo>
                    <a:pt x="199" y="69"/>
                    <a:pt x="231" y="44"/>
                    <a:pt x="223" y="3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1" name="Freeform 11"/>
            <p:cNvSpPr/>
            <p:nvPr/>
          </p:nvSpPr>
          <p:spPr bwMode="auto">
            <a:xfrm>
              <a:off x="3328988" y="3292475"/>
              <a:ext cx="2336800" cy="1074738"/>
            </a:xfrm>
            <a:custGeom>
              <a:avLst/>
              <a:gdLst>
                <a:gd name="T0" fmla="*/ 623 w 623"/>
                <a:gd name="T1" fmla="*/ 42 h 287"/>
                <a:gd name="T2" fmla="*/ 536 w 623"/>
                <a:gd name="T3" fmla="*/ 46 h 287"/>
                <a:gd name="T4" fmla="*/ 524 w 623"/>
                <a:gd name="T5" fmla="*/ 62 h 287"/>
                <a:gd name="T6" fmla="*/ 473 w 623"/>
                <a:gd name="T7" fmla="*/ 92 h 287"/>
                <a:gd name="T8" fmla="*/ 398 w 623"/>
                <a:gd name="T9" fmla="*/ 108 h 287"/>
                <a:gd name="T10" fmla="*/ 354 w 623"/>
                <a:gd name="T11" fmla="*/ 100 h 287"/>
                <a:gd name="T12" fmla="*/ 280 w 623"/>
                <a:gd name="T13" fmla="*/ 94 h 287"/>
                <a:gd name="T14" fmla="*/ 355 w 623"/>
                <a:gd name="T15" fmla="*/ 80 h 287"/>
                <a:gd name="T16" fmla="*/ 430 w 623"/>
                <a:gd name="T17" fmla="*/ 58 h 287"/>
                <a:gd name="T18" fmla="*/ 414 w 623"/>
                <a:gd name="T19" fmla="*/ 12 h 287"/>
                <a:gd name="T20" fmla="*/ 290 w 623"/>
                <a:gd name="T21" fmla="*/ 14 h 287"/>
                <a:gd name="T22" fmla="*/ 164 w 623"/>
                <a:gd name="T23" fmla="*/ 13 h 287"/>
                <a:gd name="T24" fmla="*/ 70 w 623"/>
                <a:gd name="T25" fmla="*/ 62 h 287"/>
                <a:gd name="T26" fmla="*/ 4 w 623"/>
                <a:gd name="T27" fmla="*/ 119 h 287"/>
                <a:gd name="T28" fmla="*/ 9 w 623"/>
                <a:gd name="T29" fmla="*/ 126 h 287"/>
                <a:gd name="T30" fmla="*/ 0 w 623"/>
                <a:gd name="T31" fmla="*/ 135 h 287"/>
                <a:gd name="T32" fmla="*/ 61 w 623"/>
                <a:gd name="T33" fmla="*/ 287 h 287"/>
                <a:gd name="T34" fmla="*/ 97 w 623"/>
                <a:gd name="T35" fmla="*/ 252 h 287"/>
                <a:gd name="T36" fmla="*/ 103 w 623"/>
                <a:gd name="T37" fmla="*/ 261 h 287"/>
                <a:gd name="T38" fmla="*/ 158 w 623"/>
                <a:gd name="T39" fmla="*/ 214 h 287"/>
                <a:gd name="T40" fmla="*/ 359 w 623"/>
                <a:gd name="T41" fmla="*/ 199 h 287"/>
                <a:gd name="T42" fmla="*/ 384 w 623"/>
                <a:gd name="T43" fmla="*/ 192 h 287"/>
                <a:gd name="T44" fmla="*/ 514 w 623"/>
                <a:gd name="T45" fmla="*/ 156 h 287"/>
                <a:gd name="T46" fmla="*/ 589 w 623"/>
                <a:gd name="T47" fmla="*/ 84 h 287"/>
                <a:gd name="T48" fmla="*/ 618 w 623"/>
                <a:gd name="T49" fmla="*/ 51 h 287"/>
                <a:gd name="T50" fmla="*/ 623 w 623"/>
                <a:gd name="T51"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87">
                  <a:moveTo>
                    <a:pt x="623" y="42"/>
                  </a:moveTo>
                  <a:cubicBezTo>
                    <a:pt x="618" y="28"/>
                    <a:pt x="577" y="0"/>
                    <a:pt x="536" y="46"/>
                  </a:cubicBezTo>
                  <a:cubicBezTo>
                    <a:pt x="530" y="53"/>
                    <a:pt x="525" y="62"/>
                    <a:pt x="524" y="62"/>
                  </a:cubicBezTo>
                  <a:cubicBezTo>
                    <a:pt x="516" y="62"/>
                    <a:pt x="488" y="80"/>
                    <a:pt x="473" y="92"/>
                  </a:cubicBezTo>
                  <a:cubicBezTo>
                    <a:pt x="461" y="96"/>
                    <a:pt x="417" y="100"/>
                    <a:pt x="398" y="108"/>
                  </a:cubicBezTo>
                  <a:cubicBezTo>
                    <a:pt x="396" y="109"/>
                    <a:pt x="369" y="101"/>
                    <a:pt x="354" y="100"/>
                  </a:cubicBezTo>
                  <a:cubicBezTo>
                    <a:pt x="321" y="96"/>
                    <a:pt x="291" y="101"/>
                    <a:pt x="280" y="94"/>
                  </a:cubicBezTo>
                  <a:cubicBezTo>
                    <a:pt x="256" y="80"/>
                    <a:pt x="255" y="83"/>
                    <a:pt x="355" y="80"/>
                  </a:cubicBezTo>
                  <a:cubicBezTo>
                    <a:pt x="404" y="78"/>
                    <a:pt x="422" y="73"/>
                    <a:pt x="430" y="58"/>
                  </a:cubicBezTo>
                  <a:cubicBezTo>
                    <a:pt x="438" y="44"/>
                    <a:pt x="431" y="18"/>
                    <a:pt x="414" y="12"/>
                  </a:cubicBezTo>
                  <a:cubicBezTo>
                    <a:pt x="387" y="1"/>
                    <a:pt x="338" y="11"/>
                    <a:pt x="290" y="14"/>
                  </a:cubicBezTo>
                  <a:cubicBezTo>
                    <a:pt x="243" y="8"/>
                    <a:pt x="199" y="6"/>
                    <a:pt x="164" y="13"/>
                  </a:cubicBezTo>
                  <a:cubicBezTo>
                    <a:pt x="133" y="20"/>
                    <a:pt x="98" y="37"/>
                    <a:pt x="70" y="62"/>
                  </a:cubicBezTo>
                  <a:cubicBezTo>
                    <a:pt x="54" y="76"/>
                    <a:pt x="28" y="99"/>
                    <a:pt x="4" y="119"/>
                  </a:cubicBezTo>
                  <a:cubicBezTo>
                    <a:pt x="9" y="126"/>
                    <a:pt x="9" y="126"/>
                    <a:pt x="9" y="126"/>
                  </a:cubicBezTo>
                  <a:cubicBezTo>
                    <a:pt x="4" y="130"/>
                    <a:pt x="1" y="133"/>
                    <a:pt x="0" y="135"/>
                  </a:cubicBezTo>
                  <a:cubicBezTo>
                    <a:pt x="61" y="287"/>
                    <a:pt x="61" y="287"/>
                    <a:pt x="61" y="287"/>
                  </a:cubicBezTo>
                  <a:cubicBezTo>
                    <a:pt x="75" y="275"/>
                    <a:pt x="86" y="263"/>
                    <a:pt x="97" y="252"/>
                  </a:cubicBezTo>
                  <a:cubicBezTo>
                    <a:pt x="103" y="261"/>
                    <a:pt x="103" y="261"/>
                    <a:pt x="103" y="261"/>
                  </a:cubicBezTo>
                  <a:cubicBezTo>
                    <a:pt x="115" y="238"/>
                    <a:pt x="151" y="215"/>
                    <a:pt x="158" y="214"/>
                  </a:cubicBezTo>
                  <a:cubicBezTo>
                    <a:pt x="227" y="198"/>
                    <a:pt x="277" y="197"/>
                    <a:pt x="359" y="199"/>
                  </a:cubicBezTo>
                  <a:cubicBezTo>
                    <a:pt x="364" y="199"/>
                    <a:pt x="377" y="195"/>
                    <a:pt x="384" y="192"/>
                  </a:cubicBezTo>
                  <a:cubicBezTo>
                    <a:pt x="427" y="172"/>
                    <a:pt x="479" y="174"/>
                    <a:pt x="514" y="156"/>
                  </a:cubicBezTo>
                  <a:cubicBezTo>
                    <a:pt x="532" y="134"/>
                    <a:pt x="568" y="106"/>
                    <a:pt x="589" y="84"/>
                  </a:cubicBezTo>
                  <a:cubicBezTo>
                    <a:pt x="599" y="73"/>
                    <a:pt x="614" y="56"/>
                    <a:pt x="618" y="51"/>
                  </a:cubicBezTo>
                  <a:cubicBezTo>
                    <a:pt x="619" y="50"/>
                    <a:pt x="623" y="45"/>
                    <a:pt x="623" y="42"/>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2" name="Freeform 12"/>
            <p:cNvSpPr/>
            <p:nvPr/>
          </p:nvSpPr>
          <p:spPr bwMode="auto">
            <a:xfrm>
              <a:off x="4738688" y="3367088"/>
              <a:ext cx="187325" cy="157163"/>
            </a:xfrm>
            <a:custGeom>
              <a:avLst/>
              <a:gdLst>
                <a:gd name="T0" fmla="*/ 40 w 50"/>
                <a:gd name="T1" fmla="*/ 0 h 42"/>
                <a:gd name="T2" fmla="*/ 10 w 50"/>
                <a:gd name="T3" fmla="*/ 2 h 42"/>
                <a:gd name="T4" fmla="*/ 9 w 50"/>
                <a:gd name="T5" fmla="*/ 40 h 42"/>
                <a:gd name="T6" fmla="*/ 43 w 50"/>
                <a:gd name="T7" fmla="*/ 38 h 42"/>
                <a:gd name="T8" fmla="*/ 47 w 50"/>
                <a:gd name="T9" fmla="*/ 30 h 42"/>
                <a:gd name="T10" fmla="*/ 40 w 50"/>
                <a:gd name="T11" fmla="*/ 0 h 42"/>
              </a:gdLst>
              <a:ahLst/>
              <a:cxnLst>
                <a:cxn ang="0">
                  <a:pos x="T0" y="T1"/>
                </a:cxn>
                <a:cxn ang="0">
                  <a:pos x="T2" y="T3"/>
                </a:cxn>
                <a:cxn ang="0">
                  <a:pos x="T4" y="T5"/>
                </a:cxn>
                <a:cxn ang="0">
                  <a:pos x="T6" y="T7"/>
                </a:cxn>
                <a:cxn ang="0">
                  <a:pos x="T8" y="T9"/>
                </a:cxn>
                <a:cxn ang="0">
                  <a:pos x="T10" y="T11"/>
                </a:cxn>
              </a:cxnLst>
              <a:rect l="0" t="0" r="r" b="b"/>
              <a:pathLst>
                <a:path w="50" h="42">
                  <a:moveTo>
                    <a:pt x="40" y="0"/>
                  </a:moveTo>
                  <a:cubicBezTo>
                    <a:pt x="28" y="1"/>
                    <a:pt x="17" y="1"/>
                    <a:pt x="10" y="2"/>
                  </a:cubicBezTo>
                  <a:cubicBezTo>
                    <a:pt x="0" y="3"/>
                    <a:pt x="1" y="33"/>
                    <a:pt x="9" y="40"/>
                  </a:cubicBezTo>
                  <a:cubicBezTo>
                    <a:pt x="17" y="41"/>
                    <a:pt x="36" y="42"/>
                    <a:pt x="43" y="38"/>
                  </a:cubicBezTo>
                  <a:cubicBezTo>
                    <a:pt x="43" y="38"/>
                    <a:pt x="46" y="36"/>
                    <a:pt x="47" y="30"/>
                  </a:cubicBezTo>
                  <a:cubicBezTo>
                    <a:pt x="50" y="16"/>
                    <a:pt x="48" y="3"/>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3" name="Freeform 13"/>
            <p:cNvSpPr/>
            <p:nvPr/>
          </p:nvSpPr>
          <p:spPr bwMode="auto">
            <a:xfrm>
              <a:off x="5500688" y="3441700"/>
              <a:ext cx="146050" cy="165100"/>
            </a:xfrm>
            <a:custGeom>
              <a:avLst/>
              <a:gdLst>
                <a:gd name="T0" fmla="*/ 23 w 39"/>
                <a:gd name="T1" fmla="*/ 4 h 44"/>
                <a:gd name="T2" fmla="*/ 8 w 39"/>
                <a:gd name="T3" fmla="*/ 24 h 44"/>
                <a:gd name="T4" fmla="*/ 10 w 39"/>
                <a:gd name="T5" fmla="*/ 44 h 44"/>
                <a:gd name="T6" fmla="*/ 39 w 39"/>
                <a:gd name="T7" fmla="*/ 11 h 44"/>
                <a:gd name="T8" fmla="*/ 23 w 39"/>
                <a:gd name="T9" fmla="*/ 4 h 44"/>
              </a:gdLst>
              <a:ahLst/>
              <a:cxnLst>
                <a:cxn ang="0">
                  <a:pos x="T0" y="T1"/>
                </a:cxn>
                <a:cxn ang="0">
                  <a:pos x="T2" y="T3"/>
                </a:cxn>
                <a:cxn ang="0">
                  <a:pos x="T4" y="T5"/>
                </a:cxn>
                <a:cxn ang="0">
                  <a:pos x="T6" y="T7"/>
                </a:cxn>
                <a:cxn ang="0">
                  <a:pos x="T8" y="T9"/>
                </a:cxn>
              </a:cxnLst>
              <a:rect l="0" t="0" r="r" b="b"/>
              <a:pathLst>
                <a:path w="39" h="44">
                  <a:moveTo>
                    <a:pt x="23" y="4"/>
                  </a:moveTo>
                  <a:cubicBezTo>
                    <a:pt x="23" y="4"/>
                    <a:pt x="16" y="12"/>
                    <a:pt x="8" y="24"/>
                  </a:cubicBezTo>
                  <a:cubicBezTo>
                    <a:pt x="0" y="37"/>
                    <a:pt x="10" y="44"/>
                    <a:pt x="10" y="44"/>
                  </a:cubicBezTo>
                  <a:cubicBezTo>
                    <a:pt x="39" y="11"/>
                    <a:pt x="39" y="11"/>
                    <a:pt x="39" y="11"/>
                  </a:cubicBezTo>
                  <a:cubicBezTo>
                    <a:pt x="28" y="0"/>
                    <a:pt x="23" y="4"/>
                    <a:pt x="23"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4" name="Freeform 14"/>
            <p:cNvSpPr/>
            <p:nvPr/>
          </p:nvSpPr>
          <p:spPr bwMode="auto">
            <a:xfrm>
              <a:off x="1787527" y="3656013"/>
              <a:ext cx="2066925" cy="1979613"/>
            </a:xfrm>
            <a:custGeom>
              <a:avLst/>
              <a:gdLst>
                <a:gd name="T0" fmla="*/ 1302 w 1302"/>
                <a:gd name="T1" fmla="*/ 333 h 1247"/>
                <a:gd name="T2" fmla="*/ 997 w 1302"/>
                <a:gd name="T3" fmla="*/ 0 h 1247"/>
                <a:gd name="T4" fmla="*/ 0 w 1302"/>
                <a:gd name="T5" fmla="*/ 914 h 1247"/>
                <a:gd name="T6" fmla="*/ 305 w 1302"/>
                <a:gd name="T7" fmla="*/ 1247 h 1247"/>
                <a:gd name="T8" fmla="*/ 1302 w 1302"/>
                <a:gd name="T9" fmla="*/ 333 h 1247"/>
              </a:gdLst>
              <a:ahLst/>
              <a:cxnLst>
                <a:cxn ang="0">
                  <a:pos x="T0" y="T1"/>
                </a:cxn>
                <a:cxn ang="0">
                  <a:pos x="T2" y="T3"/>
                </a:cxn>
                <a:cxn ang="0">
                  <a:pos x="T4" y="T5"/>
                </a:cxn>
                <a:cxn ang="0">
                  <a:pos x="T6" y="T7"/>
                </a:cxn>
                <a:cxn ang="0">
                  <a:pos x="T8" y="T9"/>
                </a:cxn>
              </a:cxnLst>
              <a:rect l="0" t="0" r="r" b="b"/>
              <a:pathLst>
                <a:path w="1302" h="1247">
                  <a:moveTo>
                    <a:pt x="1302" y="333"/>
                  </a:moveTo>
                  <a:lnTo>
                    <a:pt x="997" y="0"/>
                  </a:lnTo>
                  <a:lnTo>
                    <a:pt x="0" y="914"/>
                  </a:lnTo>
                  <a:lnTo>
                    <a:pt x="305" y="1247"/>
                  </a:lnTo>
                  <a:lnTo>
                    <a:pt x="1302" y="3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5" name="Freeform 15"/>
            <p:cNvSpPr/>
            <p:nvPr/>
          </p:nvSpPr>
          <p:spPr bwMode="auto">
            <a:xfrm>
              <a:off x="1262063" y="3738563"/>
              <a:ext cx="2468563" cy="2349499"/>
            </a:xfrm>
            <a:custGeom>
              <a:avLst/>
              <a:gdLst>
                <a:gd name="T0" fmla="*/ 1555 w 1555"/>
                <a:gd name="T1" fmla="*/ 368 h 1480"/>
                <a:gd name="T2" fmla="*/ 1217 w 1555"/>
                <a:gd name="T3" fmla="*/ 0 h 1480"/>
                <a:gd name="T4" fmla="*/ 0 w 1555"/>
                <a:gd name="T5" fmla="*/ 1114 h 1480"/>
                <a:gd name="T6" fmla="*/ 336 w 1555"/>
                <a:gd name="T7" fmla="*/ 1480 h 1480"/>
                <a:gd name="T8" fmla="*/ 1555 w 1555"/>
                <a:gd name="T9" fmla="*/ 368 h 1480"/>
              </a:gdLst>
              <a:ahLst/>
              <a:cxnLst>
                <a:cxn ang="0">
                  <a:pos x="T0" y="T1"/>
                </a:cxn>
                <a:cxn ang="0">
                  <a:pos x="T2" y="T3"/>
                </a:cxn>
                <a:cxn ang="0">
                  <a:pos x="T4" y="T5"/>
                </a:cxn>
                <a:cxn ang="0">
                  <a:pos x="T6" y="T7"/>
                </a:cxn>
                <a:cxn ang="0">
                  <a:pos x="T8" y="T9"/>
                </a:cxn>
              </a:cxnLst>
              <a:rect l="0" t="0" r="r" b="b"/>
              <a:pathLst>
                <a:path w="1555" h="1480">
                  <a:moveTo>
                    <a:pt x="1555" y="368"/>
                  </a:moveTo>
                  <a:lnTo>
                    <a:pt x="1217" y="0"/>
                  </a:lnTo>
                  <a:lnTo>
                    <a:pt x="0" y="1114"/>
                  </a:lnTo>
                  <a:lnTo>
                    <a:pt x="336" y="1480"/>
                  </a:lnTo>
                  <a:lnTo>
                    <a:pt x="1555" y="36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6" name="Freeform 16"/>
            <p:cNvSpPr/>
            <p:nvPr/>
          </p:nvSpPr>
          <p:spPr bwMode="auto">
            <a:xfrm>
              <a:off x="1262063" y="3738563"/>
              <a:ext cx="2119314" cy="1971675"/>
            </a:xfrm>
            <a:custGeom>
              <a:avLst/>
              <a:gdLst>
                <a:gd name="T0" fmla="*/ 1335 w 1335"/>
                <a:gd name="T1" fmla="*/ 129 h 1242"/>
                <a:gd name="T2" fmla="*/ 1217 w 1335"/>
                <a:gd name="T3" fmla="*/ 0 h 1242"/>
                <a:gd name="T4" fmla="*/ 0 w 1335"/>
                <a:gd name="T5" fmla="*/ 1114 h 1242"/>
                <a:gd name="T6" fmla="*/ 119 w 1335"/>
                <a:gd name="T7" fmla="*/ 1242 h 1242"/>
                <a:gd name="T8" fmla="*/ 1335 w 1335"/>
                <a:gd name="T9" fmla="*/ 129 h 1242"/>
              </a:gdLst>
              <a:ahLst/>
              <a:cxnLst>
                <a:cxn ang="0">
                  <a:pos x="T0" y="T1"/>
                </a:cxn>
                <a:cxn ang="0">
                  <a:pos x="T2" y="T3"/>
                </a:cxn>
                <a:cxn ang="0">
                  <a:pos x="T4" y="T5"/>
                </a:cxn>
                <a:cxn ang="0">
                  <a:pos x="T6" y="T7"/>
                </a:cxn>
                <a:cxn ang="0">
                  <a:pos x="T8" y="T9"/>
                </a:cxn>
              </a:cxnLst>
              <a:rect l="0" t="0" r="r" b="b"/>
              <a:pathLst>
                <a:path w="1335" h="1242">
                  <a:moveTo>
                    <a:pt x="1335" y="129"/>
                  </a:moveTo>
                  <a:lnTo>
                    <a:pt x="1217" y="0"/>
                  </a:lnTo>
                  <a:lnTo>
                    <a:pt x="0" y="1114"/>
                  </a:lnTo>
                  <a:lnTo>
                    <a:pt x="119" y="1242"/>
                  </a:lnTo>
                  <a:lnTo>
                    <a:pt x="1335" y="129"/>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nvGrpSpPr>
            <p:cNvPr id="28" name="组合 27"/>
            <p:cNvGrpSpPr/>
            <p:nvPr/>
          </p:nvGrpSpPr>
          <p:grpSpPr>
            <a:xfrm>
              <a:off x="3006726" y="3849688"/>
              <a:ext cx="220663" cy="211138"/>
              <a:chOff x="3006726" y="3849688"/>
              <a:chExt cx="220663" cy="211138"/>
            </a:xfrm>
          </p:grpSpPr>
          <p:sp>
            <p:nvSpPr>
              <p:cNvPr id="17" name="Freeform 17"/>
              <p:cNvSpPr/>
              <p:nvPr/>
            </p:nvSpPr>
            <p:spPr bwMode="auto">
              <a:xfrm>
                <a:off x="3114676" y="3849688"/>
                <a:ext cx="112713" cy="112713"/>
              </a:xfrm>
              <a:custGeom>
                <a:avLst/>
                <a:gdLst>
                  <a:gd name="T0" fmla="*/ 11 w 30"/>
                  <a:gd name="T1" fmla="*/ 2 h 30"/>
                  <a:gd name="T2" fmla="*/ 2 w 30"/>
                  <a:gd name="T3" fmla="*/ 19 h 30"/>
                  <a:gd name="T4" fmla="*/ 18 w 30"/>
                  <a:gd name="T5" fmla="*/ 28 h 30"/>
                  <a:gd name="T6" fmla="*/ 28 w 30"/>
                  <a:gd name="T7" fmla="*/ 12 h 30"/>
                  <a:gd name="T8" fmla="*/ 11 w 30"/>
                  <a:gd name="T9" fmla="*/ 2 h 30"/>
                </a:gdLst>
                <a:ahLst/>
                <a:cxnLst>
                  <a:cxn ang="0">
                    <a:pos x="T0" y="T1"/>
                  </a:cxn>
                  <a:cxn ang="0">
                    <a:pos x="T2" y="T3"/>
                  </a:cxn>
                  <a:cxn ang="0">
                    <a:pos x="T4" y="T5"/>
                  </a:cxn>
                  <a:cxn ang="0">
                    <a:pos x="T6" y="T7"/>
                  </a:cxn>
                  <a:cxn ang="0">
                    <a:pos x="T8" y="T9"/>
                  </a:cxn>
                </a:cxnLst>
                <a:rect l="0" t="0" r="r" b="b"/>
                <a:pathLst>
                  <a:path w="30" h="30">
                    <a:moveTo>
                      <a:pt x="11" y="2"/>
                    </a:moveTo>
                    <a:cubicBezTo>
                      <a:pt x="4" y="4"/>
                      <a:pt x="0" y="12"/>
                      <a:pt x="2" y="19"/>
                    </a:cubicBezTo>
                    <a:cubicBezTo>
                      <a:pt x="4" y="26"/>
                      <a:pt x="11" y="30"/>
                      <a:pt x="18" y="28"/>
                    </a:cubicBezTo>
                    <a:cubicBezTo>
                      <a:pt x="25" y="26"/>
                      <a:pt x="30" y="19"/>
                      <a:pt x="28" y="12"/>
                    </a:cubicBezTo>
                    <a:cubicBezTo>
                      <a:pt x="26" y="5"/>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8" name="Freeform 18"/>
              <p:cNvSpPr/>
              <p:nvPr/>
            </p:nvSpPr>
            <p:spPr bwMode="auto">
              <a:xfrm>
                <a:off x="3171826" y="3879850"/>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5"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9" name="Freeform 19"/>
              <p:cNvSpPr/>
              <p:nvPr/>
            </p:nvSpPr>
            <p:spPr bwMode="auto">
              <a:xfrm>
                <a:off x="3175001" y="3902075"/>
                <a:ext cx="22225" cy="23813"/>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5"/>
                      <a:pt x="6" y="4"/>
                      <a:pt x="6" y="3"/>
                    </a:cubicBezTo>
                    <a:cubicBezTo>
                      <a:pt x="5" y="1"/>
                      <a:pt x="4"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0" name="Freeform 20"/>
              <p:cNvSpPr/>
              <p:nvPr/>
            </p:nvSpPr>
            <p:spPr bwMode="auto">
              <a:xfrm>
                <a:off x="3144838" y="3887788"/>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4"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1" name="Freeform 21"/>
              <p:cNvSpPr/>
              <p:nvPr/>
            </p:nvSpPr>
            <p:spPr bwMode="auto">
              <a:xfrm>
                <a:off x="3149601" y="3910013"/>
                <a:ext cx="22225" cy="22225"/>
              </a:xfrm>
              <a:custGeom>
                <a:avLst/>
                <a:gdLst>
                  <a:gd name="T0" fmla="*/ 2 w 6"/>
                  <a:gd name="T1" fmla="*/ 1 h 6"/>
                  <a:gd name="T2" fmla="*/ 1 w 6"/>
                  <a:gd name="T3" fmla="*/ 4 h 6"/>
                  <a:gd name="T4" fmla="*/ 4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1" y="4"/>
                    </a:cubicBezTo>
                    <a:cubicBezTo>
                      <a:pt x="1" y="5"/>
                      <a:pt x="2" y="6"/>
                      <a:pt x="4" y="6"/>
                    </a:cubicBezTo>
                    <a:cubicBezTo>
                      <a:pt x="5" y="5"/>
                      <a:pt x="6" y="4"/>
                      <a:pt x="6" y="3"/>
                    </a:cubicBezTo>
                    <a:cubicBezTo>
                      <a:pt x="5" y="1"/>
                      <a:pt x="4" y="0"/>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2" name="Freeform 22"/>
              <p:cNvSpPr/>
              <p:nvPr/>
            </p:nvSpPr>
            <p:spPr bwMode="auto">
              <a:xfrm>
                <a:off x="3006726" y="3951288"/>
                <a:ext cx="112713" cy="109538"/>
              </a:xfrm>
              <a:custGeom>
                <a:avLst/>
                <a:gdLst>
                  <a:gd name="T0" fmla="*/ 11 w 30"/>
                  <a:gd name="T1" fmla="*/ 2 h 29"/>
                  <a:gd name="T2" fmla="*/ 2 w 30"/>
                  <a:gd name="T3" fmla="*/ 18 h 29"/>
                  <a:gd name="T4" fmla="*/ 18 w 30"/>
                  <a:gd name="T5" fmla="*/ 27 h 29"/>
                  <a:gd name="T6" fmla="*/ 28 w 30"/>
                  <a:gd name="T7" fmla="*/ 11 h 29"/>
                  <a:gd name="T8" fmla="*/ 11 w 30"/>
                  <a:gd name="T9" fmla="*/ 2 h 29"/>
                </a:gdLst>
                <a:ahLst/>
                <a:cxnLst>
                  <a:cxn ang="0">
                    <a:pos x="T0" y="T1"/>
                  </a:cxn>
                  <a:cxn ang="0">
                    <a:pos x="T2" y="T3"/>
                  </a:cxn>
                  <a:cxn ang="0">
                    <a:pos x="T4" y="T5"/>
                  </a:cxn>
                  <a:cxn ang="0">
                    <a:pos x="T6" y="T7"/>
                  </a:cxn>
                  <a:cxn ang="0">
                    <a:pos x="T8" y="T9"/>
                  </a:cxn>
                </a:cxnLst>
                <a:rect l="0" t="0" r="r" b="b"/>
                <a:pathLst>
                  <a:path w="30" h="29">
                    <a:moveTo>
                      <a:pt x="11" y="2"/>
                    </a:moveTo>
                    <a:cubicBezTo>
                      <a:pt x="4" y="4"/>
                      <a:pt x="0" y="11"/>
                      <a:pt x="2" y="18"/>
                    </a:cubicBezTo>
                    <a:cubicBezTo>
                      <a:pt x="4" y="25"/>
                      <a:pt x="11" y="29"/>
                      <a:pt x="18" y="27"/>
                    </a:cubicBezTo>
                    <a:cubicBezTo>
                      <a:pt x="25" y="25"/>
                      <a:pt x="30" y="18"/>
                      <a:pt x="28" y="11"/>
                    </a:cubicBezTo>
                    <a:cubicBezTo>
                      <a:pt x="26" y="4"/>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3" name="Freeform 23"/>
              <p:cNvSpPr/>
              <p:nvPr/>
            </p:nvSpPr>
            <p:spPr bwMode="auto">
              <a:xfrm>
                <a:off x="3062288" y="3981450"/>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2"/>
                      <a:pt x="0" y="3"/>
                    </a:cubicBezTo>
                    <a:cubicBezTo>
                      <a:pt x="0" y="5"/>
                      <a:pt x="2" y="5"/>
                      <a:pt x="3" y="5"/>
                    </a:cubicBezTo>
                    <a:cubicBezTo>
                      <a:pt x="5"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4" name="Freeform 24"/>
              <p:cNvSpPr/>
              <p:nvPr/>
            </p:nvSpPr>
            <p:spPr bwMode="auto">
              <a:xfrm>
                <a:off x="3067051" y="4003675"/>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5" name="Freeform 25"/>
              <p:cNvSpPr/>
              <p:nvPr/>
            </p:nvSpPr>
            <p:spPr bwMode="auto">
              <a:xfrm>
                <a:off x="3036888" y="3989388"/>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2" y="5"/>
                      <a:pt x="3" y="5"/>
                    </a:cubicBezTo>
                    <a:cubicBezTo>
                      <a:pt x="4"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6" name="Freeform 26"/>
              <p:cNvSpPr/>
              <p:nvPr/>
            </p:nvSpPr>
            <p:spPr bwMode="auto">
              <a:xfrm>
                <a:off x="3040063" y="4011613"/>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grpSp>
      <p:sp>
        <p:nvSpPr>
          <p:cNvPr id="49" name="矩形 48"/>
          <p:cNvSpPr/>
          <p:nvPr/>
        </p:nvSpPr>
        <p:spPr>
          <a:xfrm>
            <a:off x="3839976" y="1993365"/>
            <a:ext cx="314509"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A</a:t>
            </a:r>
            <a:endParaRPr lang="zh-CN" altLang="zh-CN" sz="2000" dirty="0">
              <a:ln w="6350">
                <a:noFill/>
              </a:ln>
              <a:solidFill>
                <a:schemeClr val="bg1"/>
              </a:solidFill>
              <a:latin typeface="Impact" pitchFamily="34" charset="0"/>
              <a:ea typeface="微软雅黑" pitchFamily="34" charset="-122"/>
            </a:endParaRPr>
          </a:p>
        </p:txBody>
      </p:sp>
      <p:sp>
        <p:nvSpPr>
          <p:cNvPr id="50" name="矩形 49"/>
          <p:cNvSpPr/>
          <p:nvPr/>
        </p:nvSpPr>
        <p:spPr>
          <a:xfrm>
            <a:off x="4995718" y="1993365"/>
            <a:ext cx="325730"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B</a:t>
            </a:r>
            <a:endParaRPr lang="zh-CN" altLang="zh-CN" sz="2000" dirty="0">
              <a:ln w="6350">
                <a:noFill/>
              </a:ln>
              <a:solidFill>
                <a:schemeClr val="bg1"/>
              </a:solidFill>
              <a:latin typeface="Impact" pitchFamily="34" charset="0"/>
              <a:ea typeface="微软雅黑" pitchFamily="34" charset="-122"/>
            </a:endParaRPr>
          </a:p>
        </p:txBody>
      </p:sp>
      <p:sp>
        <p:nvSpPr>
          <p:cNvPr id="52" name="矩形 51"/>
          <p:cNvSpPr/>
          <p:nvPr/>
        </p:nvSpPr>
        <p:spPr>
          <a:xfrm>
            <a:off x="383997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D</a:t>
            </a:r>
            <a:endParaRPr lang="zh-CN" altLang="zh-CN" sz="2000" dirty="0">
              <a:ln w="6350">
                <a:noFill/>
              </a:ln>
              <a:solidFill>
                <a:schemeClr val="bg1"/>
              </a:solidFill>
              <a:latin typeface="Impact" pitchFamily="34" charset="0"/>
              <a:ea typeface="微软雅黑" pitchFamily="34" charset="-122"/>
            </a:endParaRPr>
          </a:p>
        </p:txBody>
      </p:sp>
      <p:sp>
        <p:nvSpPr>
          <p:cNvPr id="53" name="矩形 52"/>
          <p:cNvSpPr/>
          <p:nvPr/>
        </p:nvSpPr>
        <p:spPr>
          <a:xfrm>
            <a:off x="499491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C</a:t>
            </a:r>
            <a:endParaRPr lang="zh-CN" altLang="zh-CN" sz="2000" dirty="0">
              <a:ln w="6350">
                <a:noFill/>
              </a:ln>
              <a:solidFill>
                <a:schemeClr val="bg1"/>
              </a:solidFill>
              <a:latin typeface="Impact" pitchFamily="34" charset="0"/>
              <a:ea typeface="微软雅黑" pitchFamily="34" charset="-122"/>
            </a:endParaRPr>
          </a:p>
        </p:txBody>
      </p:sp>
      <p:sp>
        <p:nvSpPr>
          <p:cNvPr id="87" name="矩形 86"/>
          <p:cNvSpPr/>
          <p:nvPr/>
        </p:nvSpPr>
        <p:spPr>
          <a:xfrm>
            <a:off x="4069298" y="2523076"/>
            <a:ext cx="1005403" cy="324641"/>
          </a:xfrm>
          <a:prstGeom prst="rect">
            <a:avLst/>
          </a:prstGeom>
        </p:spPr>
        <p:txBody>
          <a:bodyPr wrap="none" tIns="0" bIns="0">
            <a:spAutoFit/>
          </a:bodyPr>
          <a:lstStyle/>
          <a:p>
            <a:pPr algn="ctr">
              <a:lnSpc>
                <a:spcPct val="150000"/>
              </a:lnSpc>
            </a:pPr>
            <a:r>
              <a:rPr lang="zh-CN" altLang="en-US" sz="1600" b="1" dirty="0">
                <a:ln w="6350">
                  <a:noFill/>
                </a:ln>
                <a:solidFill>
                  <a:srgbClr val="03CCCE"/>
                </a:solidFill>
                <a:latin typeface="Impact" pitchFamily="34" charset="0"/>
                <a:ea typeface="微软雅黑" pitchFamily="34" charset="-122"/>
              </a:rPr>
              <a:t>主要贡献</a:t>
            </a:r>
          </a:p>
        </p:txBody>
      </p:sp>
      <p:sp>
        <p:nvSpPr>
          <p:cNvPr id="90" name="任意多边形 89"/>
          <p:cNvSpPr/>
          <p:nvPr/>
        </p:nvSpPr>
        <p:spPr>
          <a:xfrm flipH="1">
            <a:off x="5385260" y="1633959"/>
            <a:ext cx="80866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任意多边形 91"/>
          <p:cNvSpPr/>
          <p:nvPr/>
        </p:nvSpPr>
        <p:spPr>
          <a:xfrm flipH="1" flipV="1">
            <a:off x="5638800" y="3360908"/>
            <a:ext cx="804252" cy="26319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Rectangle 66"/>
          <p:cNvSpPr>
            <a:spLocks noChangeArrowheads="1"/>
          </p:cNvSpPr>
          <p:nvPr/>
        </p:nvSpPr>
        <p:spPr bwMode="auto">
          <a:xfrm>
            <a:off x="6300192" y="185055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4" name="圆角矩形 93"/>
          <p:cNvSpPr/>
          <p:nvPr/>
        </p:nvSpPr>
        <p:spPr>
          <a:xfrm>
            <a:off x="6300192" y="152013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5" name="Rectangle 66"/>
          <p:cNvSpPr>
            <a:spLocks noChangeArrowheads="1"/>
          </p:cNvSpPr>
          <p:nvPr/>
        </p:nvSpPr>
        <p:spPr bwMode="auto">
          <a:xfrm>
            <a:off x="6565169" y="383810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6" name="圆角矩形 95"/>
          <p:cNvSpPr/>
          <p:nvPr/>
        </p:nvSpPr>
        <p:spPr>
          <a:xfrm>
            <a:off x="6565169" y="350768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7" name="Rectangle 66"/>
          <p:cNvSpPr>
            <a:spLocks noChangeArrowheads="1"/>
          </p:cNvSpPr>
          <p:nvPr/>
        </p:nvSpPr>
        <p:spPr bwMode="auto">
          <a:xfrm>
            <a:off x="832842" y="185055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8" name="圆角矩形 97"/>
          <p:cNvSpPr/>
          <p:nvPr/>
        </p:nvSpPr>
        <p:spPr>
          <a:xfrm>
            <a:off x="1804392" y="152013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9" name="Rectangle 66"/>
          <p:cNvSpPr>
            <a:spLocks noChangeArrowheads="1"/>
          </p:cNvSpPr>
          <p:nvPr/>
        </p:nvSpPr>
        <p:spPr bwMode="auto">
          <a:xfrm>
            <a:off x="537056" y="383810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0" name="圆角矩形 99"/>
          <p:cNvSpPr/>
          <p:nvPr/>
        </p:nvSpPr>
        <p:spPr>
          <a:xfrm>
            <a:off x="1508606" y="350768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1" name="矩形 50"/>
          <p:cNvSpPr/>
          <p:nvPr/>
        </p:nvSpPr>
        <p:spPr>
          <a:xfrm>
            <a:off x="293606"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主要贡献与创新</a:t>
            </a:r>
          </a:p>
        </p:txBody>
      </p:sp>
      <p:sp>
        <p:nvSpPr>
          <p:cNvPr id="54" name="圆角矩形 5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5" name="圆角矩形 5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6" name="圆角矩形 5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7" name="圆角矩形 5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8" name="圆角矩形 5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14:presetBounceEnd="60000">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14:bounceEnd="60000">
                                          <p:cBhvr additive="base">
                                            <p:cTn id="64" dur="500" fill="hold"/>
                                            <p:tgtEl>
                                              <p:spTgt spid="98"/>
                                            </p:tgtEl>
                                            <p:attrNameLst>
                                              <p:attrName>ppt_x</p:attrName>
                                            </p:attrNameLst>
                                          </p:cBhvr>
                                          <p:tavLst>
                                            <p:tav tm="0">
                                              <p:val>
                                                <p:strVal val="0-#ppt_w/2"/>
                                              </p:val>
                                            </p:tav>
                                            <p:tav tm="100000">
                                              <p:val>
                                                <p:strVal val="#ppt_x"/>
                                              </p:val>
                                            </p:tav>
                                          </p:tavLst>
                                        </p:anim>
                                        <p:anim calcmode="lin" valueType="num" p14:bounceEnd="60000">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14:presetBounceEnd="60000">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14:bounceEnd="60000">
                                          <p:cBhvr additive="base">
                                            <p:cTn id="76" dur="500" fill="hold"/>
                                            <p:tgtEl>
                                              <p:spTgt spid="94"/>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14:presetBounceEnd="60000">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14:bounceEnd="60000">
                                          <p:cBhvr additive="base">
                                            <p:cTn id="88" dur="500" fill="hold"/>
                                            <p:tgtEl>
                                              <p:spTgt spid="100"/>
                                            </p:tgtEl>
                                            <p:attrNameLst>
                                              <p:attrName>ppt_x</p:attrName>
                                            </p:attrNameLst>
                                          </p:cBhvr>
                                          <p:tavLst>
                                            <p:tav tm="0">
                                              <p:val>
                                                <p:strVal val="0-#ppt_w/2"/>
                                              </p:val>
                                            </p:tav>
                                            <p:tav tm="100000">
                                              <p:val>
                                                <p:strVal val="#ppt_x"/>
                                              </p:val>
                                            </p:tav>
                                          </p:tavLst>
                                        </p:anim>
                                        <p:anim calcmode="lin" valueType="num" p14:bounceEnd="60000">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14:presetBounceEnd="60000">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14:bounceEnd="60000">
                                          <p:cBhvr additive="base">
                                            <p:cTn id="100" dur="500" fill="hold"/>
                                            <p:tgtEl>
                                              <p:spTgt spid="96"/>
                                            </p:tgtEl>
                                            <p:attrNameLst>
                                              <p:attrName>ppt_x</p:attrName>
                                            </p:attrNameLst>
                                          </p:cBhvr>
                                          <p:tavLst>
                                            <p:tav tm="0">
                                              <p:val>
                                                <p:strVal val="1+#ppt_w/2"/>
                                              </p:val>
                                            </p:tav>
                                            <p:tav tm="100000">
                                              <p:val>
                                                <p:strVal val="#ppt_x"/>
                                              </p:val>
                                            </p:tav>
                                          </p:tavLst>
                                        </p:anim>
                                        <p:anim calcmode="lin" valueType="num" p14:bounceEnd="60000">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cBhvr additive="base">
                                            <p:cTn id="64" dur="500" fill="hold"/>
                                            <p:tgtEl>
                                              <p:spTgt spid="98"/>
                                            </p:tgtEl>
                                            <p:attrNameLst>
                                              <p:attrName>ppt_x</p:attrName>
                                            </p:attrNameLst>
                                          </p:cBhvr>
                                          <p:tavLst>
                                            <p:tav tm="0">
                                              <p:val>
                                                <p:strVal val="0-#ppt_w/2"/>
                                              </p:val>
                                            </p:tav>
                                            <p:tav tm="100000">
                                              <p:val>
                                                <p:strVal val="#ppt_x"/>
                                              </p:val>
                                            </p:tav>
                                          </p:tavLst>
                                        </p:anim>
                                        <p:anim calcmode="lin" valueType="num">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cBhvr additive="base">
                                            <p:cTn id="76" dur="500" fill="hold"/>
                                            <p:tgtEl>
                                              <p:spTgt spid="94"/>
                                            </p:tgtEl>
                                            <p:attrNameLst>
                                              <p:attrName>ppt_x</p:attrName>
                                            </p:attrNameLst>
                                          </p:cBhvr>
                                          <p:tavLst>
                                            <p:tav tm="0">
                                              <p:val>
                                                <p:strVal val="1+#ppt_w/2"/>
                                              </p:val>
                                            </p:tav>
                                            <p:tav tm="100000">
                                              <p:val>
                                                <p:strVal val="#ppt_x"/>
                                              </p:val>
                                            </p:tav>
                                          </p:tavLst>
                                        </p:anim>
                                        <p:anim calcmode="lin" valueType="num">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cBhvr additive="base">
                                            <p:cTn id="88" dur="500" fill="hold"/>
                                            <p:tgtEl>
                                              <p:spTgt spid="100"/>
                                            </p:tgtEl>
                                            <p:attrNameLst>
                                              <p:attrName>ppt_x</p:attrName>
                                            </p:attrNameLst>
                                          </p:cBhvr>
                                          <p:tavLst>
                                            <p:tav tm="0">
                                              <p:val>
                                                <p:strVal val="0-#ppt_w/2"/>
                                              </p:val>
                                            </p:tav>
                                            <p:tav tm="100000">
                                              <p:val>
                                                <p:strVal val="#ppt_x"/>
                                              </p:val>
                                            </p:tav>
                                          </p:tavLst>
                                        </p:anim>
                                        <p:anim calcmode="lin" valueType="num">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cBhvr additive="base">
                                            <p:cTn id="100" dur="500" fill="hold"/>
                                            <p:tgtEl>
                                              <p:spTgt spid="96"/>
                                            </p:tgtEl>
                                            <p:attrNameLst>
                                              <p:attrName>ppt_x</p:attrName>
                                            </p:attrNameLst>
                                          </p:cBhvr>
                                          <p:tavLst>
                                            <p:tav tm="0">
                                              <p:val>
                                                <p:strVal val="1+#ppt_w/2"/>
                                              </p:val>
                                            </p:tav>
                                            <p:tav tm="100000">
                                              <p:val>
                                                <p:strVal val="#ppt_x"/>
                                              </p:val>
                                            </p:tav>
                                          </p:tavLst>
                                        </p:anim>
                                        <p:anim calcmode="lin" valueType="num">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0"/>
          <p:cNvSpPr/>
          <p:nvPr/>
        </p:nvSpPr>
        <p:spPr bwMode="auto">
          <a:xfrm>
            <a:off x="2820480" y="1778868"/>
            <a:ext cx="1054320" cy="705076"/>
          </a:xfrm>
          <a:custGeom>
            <a:avLst/>
            <a:gdLst>
              <a:gd name="T0" fmla="*/ 880 w 1200"/>
              <a:gd name="T1" fmla="*/ 0 h 800"/>
              <a:gd name="T2" fmla="*/ 24 w 1200"/>
              <a:gd name="T3" fmla="*/ 0 h 800"/>
              <a:gd name="T4" fmla="*/ 0 w 1200"/>
              <a:gd name="T5" fmla="*/ 23 h 800"/>
              <a:gd name="T6" fmla="*/ 0 w 1200"/>
              <a:gd name="T7" fmla="*/ 479 h 800"/>
              <a:gd name="T8" fmla="*/ 320 w 1200"/>
              <a:gd name="T9" fmla="*/ 800 h 800"/>
              <a:gd name="T10" fmla="*/ 1176 w 1200"/>
              <a:gd name="T11" fmla="*/ 800 h 800"/>
              <a:gd name="T12" fmla="*/ 1200 w 1200"/>
              <a:gd name="T13" fmla="*/ 775 h 800"/>
              <a:gd name="T14" fmla="*/ 1200 w 1200"/>
              <a:gd name="T15" fmla="*/ 319 h 800"/>
              <a:gd name="T16" fmla="*/ 880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80" y="0"/>
                </a:moveTo>
                <a:cubicBezTo>
                  <a:pt x="24" y="0"/>
                  <a:pt x="24" y="0"/>
                  <a:pt x="24" y="0"/>
                </a:cubicBezTo>
                <a:cubicBezTo>
                  <a:pt x="11" y="0"/>
                  <a:pt x="0" y="10"/>
                  <a:pt x="0" y="23"/>
                </a:cubicBezTo>
                <a:cubicBezTo>
                  <a:pt x="0" y="479"/>
                  <a:pt x="0" y="479"/>
                  <a:pt x="0" y="479"/>
                </a:cubicBezTo>
                <a:cubicBezTo>
                  <a:pt x="0" y="656"/>
                  <a:pt x="144" y="800"/>
                  <a:pt x="320" y="800"/>
                </a:cubicBezTo>
                <a:cubicBezTo>
                  <a:pt x="1176" y="800"/>
                  <a:pt x="1176" y="800"/>
                  <a:pt x="1176" y="800"/>
                </a:cubicBezTo>
                <a:cubicBezTo>
                  <a:pt x="1190" y="800"/>
                  <a:pt x="1200" y="788"/>
                  <a:pt x="1200" y="775"/>
                </a:cubicBezTo>
                <a:cubicBezTo>
                  <a:pt x="1200" y="319"/>
                  <a:pt x="1200" y="319"/>
                  <a:pt x="1200" y="319"/>
                </a:cubicBezTo>
                <a:cubicBezTo>
                  <a:pt x="1200" y="142"/>
                  <a:pt x="1057" y="0"/>
                  <a:pt x="880"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5" name="Freeform 21"/>
          <p:cNvSpPr/>
          <p:nvPr/>
        </p:nvSpPr>
        <p:spPr bwMode="auto">
          <a:xfrm>
            <a:off x="5245872" y="1778868"/>
            <a:ext cx="1054320" cy="705076"/>
          </a:xfrm>
          <a:custGeom>
            <a:avLst/>
            <a:gdLst>
              <a:gd name="T0" fmla="*/ 1174 w 1200"/>
              <a:gd name="T1" fmla="*/ 0 h 800"/>
              <a:gd name="T2" fmla="*/ 318 w 1200"/>
              <a:gd name="T3" fmla="*/ 0 h 800"/>
              <a:gd name="T4" fmla="*/ 0 w 1200"/>
              <a:gd name="T5" fmla="*/ 319 h 800"/>
              <a:gd name="T6" fmla="*/ 0 w 1200"/>
              <a:gd name="T7" fmla="*/ 775 h 800"/>
              <a:gd name="T8" fmla="*/ 22 w 1200"/>
              <a:gd name="T9" fmla="*/ 800 h 800"/>
              <a:gd name="T10" fmla="*/ 878 w 1200"/>
              <a:gd name="T11" fmla="*/ 800 h 800"/>
              <a:gd name="T12" fmla="*/ 1200 w 1200"/>
              <a:gd name="T13" fmla="*/ 479 h 800"/>
              <a:gd name="T14" fmla="*/ 1200 w 1200"/>
              <a:gd name="T15" fmla="*/ 23 h 800"/>
              <a:gd name="T16" fmla="*/ 1174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4" y="0"/>
                </a:moveTo>
                <a:cubicBezTo>
                  <a:pt x="318" y="0"/>
                  <a:pt x="318" y="0"/>
                  <a:pt x="318" y="0"/>
                </a:cubicBezTo>
                <a:cubicBezTo>
                  <a:pt x="141" y="0"/>
                  <a:pt x="0" y="142"/>
                  <a:pt x="0" y="319"/>
                </a:cubicBezTo>
                <a:cubicBezTo>
                  <a:pt x="0" y="775"/>
                  <a:pt x="0" y="775"/>
                  <a:pt x="0" y="775"/>
                </a:cubicBezTo>
                <a:cubicBezTo>
                  <a:pt x="0" y="788"/>
                  <a:pt x="9" y="800"/>
                  <a:pt x="22" y="800"/>
                </a:cubicBezTo>
                <a:cubicBezTo>
                  <a:pt x="878" y="800"/>
                  <a:pt x="878" y="800"/>
                  <a:pt x="878" y="800"/>
                </a:cubicBezTo>
                <a:cubicBezTo>
                  <a:pt x="1055" y="800"/>
                  <a:pt x="1200" y="656"/>
                  <a:pt x="1200" y="479"/>
                </a:cubicBezTo>
                <a:cubicBezTo>
                  <a:pt x="1200" y="23"/>
                  <a:pt x="1200" y="23"/>
                  <a:pt x="1200" y="23"/>
                </a:cubicBezTo>
                <a:cubicBezTo>
                  <a:pt x="1200" y="10"/>
                  <a:pt x="1187" y="0"/>
                  <a:pt x="1174"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6" name="Freeform 22"/>
          <p:cNvSpPr/>
          <p:nvPr/>
        </p:nvSpPr>
        <p:spPr bwMode="auto">
          <a:xfrm>
            <a:off x="2820480" y="2888950"/>
            <a:ext cx="1054320" cy="705076"/>
          </a:xfrm>
          <a:custGeom>
            <a:avLst/>
            <a:gdLst>
              <a:gd name="T0" fmla="*/ 1176 w 1200"/>
              <a:gd name="T1" fmla="*/ 0 h 800"/>
              <a:gd name="T2" fmla="*/ 320 w 1200"/>
              <a:gd name="T3" fmla="*/ 0 h 800"/>
              <a:gd name="T4" fmla="*/ 0 w 1200"/>
              <a:gd name="T5" fmla="*/ 321 h 800"/>
              <a:gd name="T6" fmla="*/ 0 w 1200"/>
              <a:gd name="T7" fmla="*/ 777 h 800"/>
              <a:gd name="T8" fmla="*/ 24 w 1200"/>
              <a:gd name="T9" fmla="*/ 800 h 800"/>
              <a:gd name="T10" fmla="*/ 880 w 1200"/>
              <a:gd name="T11" fmla="*/ 800 h 800"/>
              <a:gd name="T12" fmla="*/ 1200 w 1200"/>
              <a:gd name="T13" fmla="*/ 481 h 800"/>
              <a:gd name="T14" fmla="*/ 1200 w 1200"/>
              <a:gd name="T15" fmla="*/ 25 h 800"/>
              <a:gd name="T16" fmla="*/ 1176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6" y="0"/>
                </a:moveTo>
                <a:cubicBezTo>
                  <a:pt x="320" y="0"/>
                  <a:pt x="320" y="0"/>
                  <a:pt x="320" y="0"/>
                </a:cubicBezTo>
                <a:cubicBezTo>
                  <a:pt x="144" y="0"/>
                  <a:pt x="0" y="144"/>
                  <a:pt x="0" y="321"/>
                </a:cubicBezTo>
                <a:cubicBezTo>
                  <a:pt x="0" y="777"/>
                  <a:pt x="0" y="777"/>
                  <a:pt x="0" y="777"/>
                </a:cubicBezTo>
                <a:cubicBezTo>
                  <a:pt x="0" y="790"/>
                  <a:pt x="11" y="800"/>
                  <a:pt x="24" y="800"/>
                </a:cubicBezTo>
                <a:cubicBezTo>
                  <a:pt x="880" y="800"/>
                  <a:pt x="880" y="800"/>
                  <a:pt x="880" y="800"/>
                </a:cubicBezTo>
                <a:cubicBezTo>
                  <a:pt x="1057" y="800"/>
                  <a:pt x="1200" y="658"/>
                  <a:pt x="1200" y="481"/>
                </a:cubicBezTo>
                <a:cubicBezTo>
                  <a:pt x="1200" y="25"/>
                  <a:pt x="1200" y="25"/>
                  <a:pt x="1200" y="25"/>
                </a:cubicBezTo>
                <a:cubicBezTo>
                  <a:pt x="1200" y="12"/>
                  <a:pt x="1190" y="0"/>
                  <a:pt x="1176"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7" name="Freeform 23"/>
          <p:cNvSpPr/>
          <p:nvPr/>
        </p:nvSpPr>
        <p:spPr bwMode="auto">
          <a:xfrm>
            <a:off x="5245872" y="2888950"/>
            <a:ext cx="1054320" cy="705076"/>
          </a:xfrm>
          <a:custGeom>
            <a:avLst/>
            <a:gdLst>
              <a:gd name="T0" fmla="*/ 878 w 1200"/>
              <a:gd name="T1" fmla="*/ 0 h 800"/>
              <a:gd name="T2" fmla="*/ 22 w 1200"/>
              <a:gd name="T3" fmla="*/ 0 h 800"/>
              <a:gd name="T4" fmla="*/ 0 w 1200"/>
              <a:gd name="T5" fmla="*/ 25 h 800"/>
              <a:gd name="T6" fmla="*/ 0 w 1200"/>
              <a:gd name="T7" fmla="*/ 481 h 800"/>
              <a:gd name="T8" fmla="*/ 318 w 1200"/>
              <a:gd name="T9" fmla="*/ 800 h 800"/>
              <a:gd name="T10" fmla="*/ 1174 w 1200"/>
              <a:gd name="T11" fmla="*/ 800 h 800"/>
              <a:gd name="T12" fmla="*/ 1200 w 1200"/>
              <a:gd name="T13" fmla="*/ 777 h 800"/>
              <a:gd name="T14" fmla="*/ 1200 w 1200"/>
              <a:gd name="T15" fmla="*/ 321 h 800"/>
              <a:gd name="T16" fmla="*/ 878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78" y="0"/>
                </a:moveTo>
                <a:cubicBezTo>
                  <a:pt x="22" y="0"/>
                  <a:pt x="22" y="0"/>
                  <a:pt x="22" y="0"/>
                </a:cubicBezTo>
                <a:cubicBezTo>
                  <a:pt x="9" y="0"/>
                  <a:pt x="0" y="12"/>
                  <a:pt x="0" y="25"/>
                </a:cubicBezTo>
                <a:cubicBezTo>
                  <a:pt x="0" y="481"/>
                  <a:pt x="0" y="481"/>
                  <a:pt x="0" y="481"/>
                </a:cubicBezTo>
                <a:cubicBezTo>
                  <a:pt x="0" y="658"/>
                  <a:pt x="141" y="800"/>
                  <a:pt x="318" y="800"/>
                </a:cubicBezTo>
                <a:cubicBezTo>
                  <a:pt x="1174" y="800"/>
                  <a:pt x="1174" y="800"/>
                  <a:pt x="1174" y="800"/>
                </a:cubicBezTo>
                <a:cubicBezTo>
                  <a:pt x="1187" y="800"/>
                  <a:pt x="1200" y="790"/>
                  <a:pt x="1200" y="777"/>
                </a:cubicBezTo>
                <a:cubicBezTo>
                  <a:pt x="1200" y="321"/>
                  <a:pt x="1200" y="321"/>
                  <a:pt x="1200" y="321"/>
                </a:cubicBezTo>
                <a:cubicBezTo>
                  <a:pt x="1200" y="144"/>
                  <a:pt x="1055" y="0"/>
                  <a:pt x="878"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8" name="组合 27"/>
          <p:cNvGrpSpPr/>
          <p:nvPr/>
        </p:nvGrpSpPr>
        <p:grpSpPr>
          <a:xfrm>
            <a:off x="3695819" y="1626344"/>
            <a:ext cx="1751052" cy="2924532"/>
            <a:chOff x="3695819" y="1490836"/>
            <a:chExt cx="1751052" cy="2924532"/>
          </a:xfrm>
          <a:solidFill>
            <a:srgbClr val="2A95F1"/>
          </a:solidFill>
          <a:effectLst/>
        </p:grpSpPr>
        <p:sp>
          <p:nvSpPr>
            <p:cNvPr id="18" name="Freeform 24"/>
            <p:cNvSpPr/>
            <p:nvPr/>
          </p:nvSpPr>
          <p:spPr bwMode="auto">
            <a:xfrm>
              <a:off x="3949898" y="1746880"/>
              <a:ext cx="1241584" cy="1721584"/>
            </a:xfrm>
            <a:custGeom>
              <a:avLst/>
              <a:gdLst>
                <a:gd name="T0" fmla="*/ 811 w 948"/>
                <a:gd name="T1" fmla="*/ 852 h 1311"/>
                <a:gd name="T2" fmla="*/ 718 w 948"/>
                <a:gd name="T3" fmla="*/ 1002 h 1311"/>
                <a:gd name="T4" fmla="*/ 626 w 948"/>
                <a:gd name="T5" fmla="*/ 1247 h 1311"/>
                <a:gd name="T6" fmla="*/ 544 w 948"/>
                <a:gd name="T7" fmla="*/ 1311 h 1311"/>
                <a:gd name="T8" fmla="*/ 405 w 948"/>
                <a:gd name="T9" fmla="*/ 1311 h 1311"/>
                <a:gd name="T10" fmla="*/ 322 w 948"/>
                <a:gd name="T11" fmla="*/ 1247 h 1311"/>
                <a:gd name="T12" fmla="*/ 230 w 948"/>
                <a:gd name="T13" fmla="*/ 1002 h 1311"/>
                <a:gd name="T14" fmla="*/ 138 w 948"/>
                <a:gd name="T15" fmla="*/ 852 h 1311"/>
                <a:gd name="T16" fmla="*/ 0 w 948"/>
                <a:gd name="T17" fmla="*/ 442 h 1311"/>
                <a:gd name="T18" fmla="*/ 136 w 948"/>
                <a:gd name="T19" fmla="*/ 135 h 1311"/>
                <a:gd name="T20" fmla="*/ 474 w 948"/>
                <a:gd name="T21" fmla="*/ 0 h 1311"/>
                <a:gd name="T22" fmla="*/ 812 w 948"/>
                <a:gd name="T23" fmla="*/ 135 h 1311"/>
                <a:gd name="T24" fmla="*/ 948 w 948"/>
                <a:gd name="T25" fmla="*/ 442 h 1311"/>
                <a:gd name="T26" fmla="*/ 811 w 948"/>
                <a:gd name="T27" fmla="*/ 852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8" h="1311">
                  <a:moveTo>
                    <a:pt x="811" y="852"/>
                  </a:moveTo>
                  <a:cubicBezTo>
                    <a:pt x="782" y="896"/>
                    <a:pt x="749" y="946"/>
                    <a:pt x="718" y="1002"/>
                  </a:cubicBezTo>
                  <a:cubicBezTo>
                    <a:pt x="672" y="1087"/>
                    <a:pt x="644" y="1171"/>
                    <a:pt x="626" y="1247"/>
                  </a:cubicBezTo>
                  <a:cubicBezTo>
                    <a:pt x="617" y="1285"/>
                    <a:pt x="583" y="1311"/>
                    <a:pt x="544" y="1311"/>
                  </a:cubicBezTo>
                  <a:cubicBezTo>
                    <a:pt x="405" y="1311"/>
                    <a:pt x="405" y="1311"/>
                    <a:pt x="405" y="1311"/>
                  </a:cubicBezTo>
                  <a:cubicBezTo>
                    <a:pt x="365" y="1311"/>
                    <a:pt x="332" y="1285"/>
                    <a:pt x="322" y="1247"/>
                  </a:cubicBezTo>
                  <a:cubicBezTo>
                    <a:pt x="305" y="1171"/>
                    <a:pt x="276" y="1087"/>
                    <a:pt x="230" y="1002"/>
                  </a:cubicBezTo>
                  <a:cubicBezTo>
                    <a:pt x="199" y="946"/>
                    <a:pt x="166" y="896"/>
                    <a:pt x="138" y="852"/>
                  </a:cubicBezTo>
                  <a:cubicBezTo>
                    <a:pt x="55" y="727"/>
                    <a:pt x="0" y="644"/>
                    <a:pt x="0" y="442"/>
                  </a:cubicBezTo>
                  <a:cubicBezTo>
                    <a:pt x="0" y="328"/>
                    <a:pt x="49" y="219"/>
                    <a:pt x="136" y="135"/>
                  </a:cubicBezTo>
                  <a:cubicBezTo>
                    <a:pt x="227" y="48"/>
                    <a:pt x="347" y="0"/>
                    <a:pt x="474" y="0"/>
                  </a:cubicBezTo>
                  <a:cubicBezTo>
                    <a:pt x="601" y="0"/>
                    <a:pt x="721" y="48"/>
                    <a:pt x="812" y="135"/>
                  </a:cubicBezTo>
                  <a:cubicBezTo>
                    <a:pt x="900" y="219"/>
                    <a:pt x="948" y="328"/>
                    <a:pt x="948" y="442"/>
                  </a:cubicBezTo>
                  <a:cubicBezTo>
                    <a:pt x="948" y="644"/>
                    <a:pt x="893" y="727"/>
                    <a:pt x="811" y="852"/>
                  </a:cubicBezTo>
                  <a:close/>
                </a:path>
              </a:pathLst>
            </a:custGeom>
            <a:noFill/>
            <a:ln>
              <a:noFill/>
            </a:ln>
            <a:effectLst/>
          </p:spPr>
          <p:txBody>
            <a:bodyPr vert="horz" wrap="square" lIns="91440" tIns="45720" rIns="91440" bIns="45720" numCol="1" anchor="t" anchorCtr="0" compatLnSpc="1"/>
            <a:lstStyle/>
            <a:p>
              <a:endParaRPr lang="zh-CN" altLang="en-US"/>
            </a:p>
          </p:txBody>
        </p:sp>
        <p:grpSp>
          <p:nvGrpSpPr>
            <p:cNvPr id="25" name="组合 24"/>
            <p:cNvGrpSpPr/>
            <p:nvPr/>
          </p:nvGrpSpPr>
          <p:grpSpPr>
            <a:xfrm>
              <a:off x="3695819" y="1490836"/>
              <a:ext cx="1751052" cy="2924532"/>
              <a:chOff x="3695819" y="1490836"/>
              <a:chExt cx="1751052" cy="2924532"/>
            </a:xfrm>
            <a:grpFill/>
          </p:grpSpPr>
          <p:sp>
            <p:nvSpPr>
              <p:cNvPr id="19" name="Freeform 25"/>
              <p:cNvSpPr>
                <a:spLocks noEditPoints="1"/>
              </p:cNvSpPr>
              <p:nvPr/>
            </p:nvSpPr>
            <p:spPr bwMode="auto">
              <a:xfrm>
                <a:off x="3695819" y="1490836"/>
                <a:ext cx="1751052" cy="2233672"/>
              </a:xfrm>
              <a:custGeom>
                <a:avLst/>
                <a:gdLst>
                  <a:gd name="T0" fmla="*/ 668 w 1337"/>
                  <a:gd name="T1" fmla="*/ 0 h 1701"/>
                  <a:gd name="T2" fmla="*/ 0 w 1337"/>
                  <a:gd name="T3" fmla="*/ 637 h 1701"/>
                  <a:gd name="T4" fmla="*/ 253 w 1337"/>
                  <a:gd name="T5" fmla="*/ 1290 h 1701"/>
                  <a:gd name="T6" fmla="*/ 348 w 1337"/>
                  <a:gd name="T7" fmla="*/ 1623 h 1701"/>
                  <a:gd name="T8" fmla="*/ 432 w 1337"/>
                  <a:gd name="T9" fmla="*/ 1701 h 1701"/>
                  <a:gd name="T10" fmla="*/ 668 w 1337"/>
                  <a:gd name="T11" fmla="*/ 1701 h 1701"/>
                  <a:gd name="T12" fmla="*/ 904 w 1337"/>
                  <a:gd name="T13" fmla="*/ 1701 h 1701"/>
                  <a:gd name="T14" fmla="*/ 988 w 1337"/>
                  <a:gd name="T15" fmla="*/ 1623 h 1701"/>
                  <a:gd name="T16" fmla="*/ 1084 w 1337"/>
                  <a:gd name="T17" fmla="*/ 1290 h 1701"/>
                  <a:gd name="T18" fmla="*/ 1337 w 1337"/>
                  <a:gd name="T19" fmla="*/ 637 h 1701"/>
                  <a:gd name="T20" fmla="*/ 668 w 1337"/>
                  <a:gd name="T21" fmla="*/ 0 h 1701"/>
                  <a:gd name="T22" fmla="*/ 1005 w 1337"/>
                  <a:gd name="T23" fmla="*/ 1047 h 1701"/>
                  <a:gd name="T24" fmla="*/ 912 w 1337"/>
                  <a:gd name="T25" fmla="*/ 1197 h 1701"/>
                  <a:gd name="T26" fmla="*/ 820 w 1337"/>
                  <a:gd name="T27" fmla="*/ 1442 h 1701"/>
                  <a:gd name="T28" fmla="*/ 738 w 1337"/>
                  <a:gd name="T29" fmla="*/ 1506 h 1701"/>
                  <a:gd name="T30" fmla="*/ 599 w 1337"/>
                  <a:gd name="T31" fmla="*/ 1506 h 1701"/>
                  <a:gd name="T32" fmla="*/ 516 w 1337"/>
                  <a:gd name="T33" fmla="*/ 1442 h 1701"/>
                  <a:gd name="T34" fmla="*/ 424 w 1337"/>
                  <a:gd name="T35" fmla="*/ 1197 h 1701"/>
                  <a:gd name="T36" fmla="*/ 332 w 1337"/>
                  <a:gd name="T37" fmla="*/ 1047 h 1701"/>
                  <a:gd name="T38" fmla="*/ 194 w 1337"/>
                  <a:gd name="T39" fmla="*/ 637 h 1701"/>
                  <a:gd name="T40" fmla="*/ 330 w 1337"/>
                  <a:gd name="T41" fmla="*/ 330 h 1701"/>
                  <a:gd name="T42" fmla="*/ 668 w 1337"/>
                  <a:gd name="T43" fmla="*/ 195 h 1701"/>
                  <a:gd name="T44" fmla="*/ 1006 w 1337"/>
                  <a:gd name="T45" fmla="*/ 330 h 1701"/>
                  <a:gd name="T46" fmla="*/ 1142 w 1337"/>
                  <a:gd name="T47" fmla="*/ 637 h 1701"/>
                  <a:gd name="T48" fmla="*/ 1005 w 1337"/>
                  <a:gd name="T49" fmla="*/ 1047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7" h="1701">
                    <a:moveTo>
                      <a:pt x="668" y="0"/>
                    </a:moveTo>
                    <a:cubicBezTo>
                      <a:pt x="299" y="0"/>
                      <a:pt x="0" y="293"/>
                      <a:pt x="0" y="637"/>
                    </a:cubicBezTo>
                    <a:cubicBezTo>
                      <a:pt x="0" y="981"/>
                      <a:pt x="142" y="1087"/>
                      <a:pt x="253" y="1290"/>
                    </a:cubicBezTo>
                    <a:cubicBezTo>
                      <a:pt x="321" y="1417"/>
                      <a:pt x="342" y="1545"/>
                      <a:pt x="348" y="1623"/>
                    </a:cubicBezTo>
                    <a:cubicBezTo>
                      <a:pt x="352" y="1667"/>
                      <a:pt x="388" y="1701"/>
                      <a:pt x="432" y="1701"/>
                    </a:cubicBezTo>
                    <a:cubicBezTo>
                      <a:pt x="668" y="1701"/>
                      <a:pt x="668" y="1701"/>
                      <a:pt x="668" y="1701"/>
                    </a:cubicBezTo>
                    <a:cubicBezTo>
                      <a:pt x="904" y="1701"/>
                      <a:pt x="904" y="1701"/>
                      <a:pt x="904" y="1701"/>
                    </a:cubicBezTo>
                    <a:cubicBezTo>
                      <a:pt x="948" y="1701"/>
                      <a:pt x="985" y="1667"/>
                      <a:pt x="988" y="1623"/>
                    </a:cubicBezTo>
                    <a:cubicBezTo>
                      <a:pt x="994" y="1545"/>
                      <a:pt x="1015" y="1417"/>
                      <a:pt x="1084" y="1290"/>
                    </a:cubicBezTo>
                    <a:cubicBezTo>
                      <a:pt x="1194" y="1087"/>
                      <a:pt x="1337" y="981"/>
                      <a:pt x="1337" y="637"/>
                    </a:cubicBezTo>
                    <a:cubicBezTo>
                      <a:pt x="1337" y="293"/>
                      <a:pt x="1037" y="0"/>
                      <a:pt x="668" y="0"/>
                    </a:cubicBezTo>
                    <a:close/>
                    <a:moveTo>
                      <a:pt x="1005" y="1047"/>
                    </a:moveTo>
                    <a:cubicBezTo>
                      <a:pt x="976" y="1091"/>
                      <a:pt x="943" y="1141"/>
                      <a:pt x="912" y="1197"/>
                    </a:cubicBezTo>
                    <a:cubicBezTo>
                      <a:pt x="866" y="1282"/>
                      <a:pt x="838" y="1366"/>
                      <a:pt x="820" y="1442"/>
                    </a:cubicBezTo>
                    <a:cubicBezTo>
                      <a:pt x="811" y="1480"/>
                      <a:pt x="777" y="1506"/>
                      <a:pt x="738" y="1506"/>
                    </a:cubicBezTo>
                    <a:cubicBezTo>
                      <a:pt x="599" y="1506"/>
                      <a:pt x="599" y="1506"/>
                      <a:pt x="599" y="1506"/>
                    </a:cubicBezTo>
                    <a:cubicBezTo>
                      <a:pt x="559" y="1506"/>
                      <a:pt x="526" y="1480"/>
                      <a:pt x="516" y="1442"/>
                    </a:cubicBezTo>
                    <a:cubicBezTo>
                      <a:pt x="499" y="1366"/>
                      <a:pt x="470" y="1282"/>
                      <a:pt x="424" y="1197"/>
                    </a:cubicBezTo>
                    <a:cubicBezTo>
                      <a:pt x="393" y="1141"/>
                      <a:pt x="360" y="1091"/>
                      <a:pt x="332" y="1047"/>
                    </a:cubicBezTo>
                    <a:cubicBezTo>
                      <a:pt x="249" y="922"/>
                      <a:pt x="194" y="839"/>
                      <a:pt x="194" y="637"/>
                    </a:cubicBezTo>
                    <a:cubicBezTo>
                      <a:pt x="194" y="523"/>
                      <a:pt x="243" y="414"/>
                      <a:pt x="330" y="330"/>
                    </a:cubicBezTo>
                    <a:cubicBezTo>
                      <a:pt x="421" y="243"/>
                      <a:pt x="541" y="195"/>
                      <a:pt x="668" y="195"/>
                    </a:cubicBezTo>
                    <a:cubicBezTo>
                      <a:pt x="795" y="195"/>
                      <a:pt x="915" y="243"/>
                      <a:pt x="1006" y="330"/>
                    </a:cubicBezTo>
                    <a:cubicBezTo>
                      <a:pt x="1094" y="414"/>
                      <a:pt x="1142" y="523"/>
                      <a:pt x="1142" y="637"/>
                    </a:cubicBezTo>
                    <a:cubicBezTo>
                      <a:pt x="1142" y="839"/>
                      <a:pt x="1087" y="922"/>
                      <a:pt x="1005" y="1047"/>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0" name="Freeform 26"/>
              <p:cNvSpPr/>
              <p:nvPr/>
            </p:nvSpPr>
            <p:spPr bwMode="auto">
              <a:xfrm>
                <a:off x="4154210" y="3767727"/>
                <a:ext cx="832961" cy="186631"/>
              </a:xfrm>
              <a:custGeom>
                <a:avLst/>
                <a:gdLst>
                  <a:gd name="T0" fmla="*/ 565 w 636"/>
                  <a:gd name="T1" fmla="*/ 0 h 142"/>
                  <a:gd name="T2" fmla="*/ 71 w 636"/>
                  <a:gd name="T3" fmla="*/ 0 h 142"/>
                  <a:gd name="T4" fmla="*/ 0 w 636"/>
                  <a:gd name="T5" fmla="*/ 71 h 142"/>
                  <a:gd name="T6" fmla="*/ 71 w 636"/>
                  <a:gd name="T7" fmla="*/ 142 h 142"/>
                  <a:gd name="T8" fmla="*/ 565 w 636"/>
                  <a:gd name="T9" fmla="*/ 142 h 142"/>
                  <a:gd name="T10" fmla="*/ 636 w 636"/>
                  <a:gd name="T11" fmla="*/ 71 h 142"/>
                  <a:gd name="T12" fmla="*/ 565 w 636"/>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636" h="142">
                    <a:moveTo>
                      <a:pt x="565" y="0"/>
                    </a:moveTo>
                    <a:cubicBezTo>
                      <a:pt x="71" y="0"/>
                      <a:pt x="71" y="0"/>
                      <a:pt x="71" y="0"/>
                    </a:cubicBezTo>
                    <a:cubicBezTo>
                      <a:pt x="32" y="0"/>
                      <a:pt x="0" y="32"/>
                      <a:pt x="0" y="71"/>
                    </a:cubicBezTo>
                    <a:cubicBezTo>
                      <a:pt x="0" y="110"/>
                      <a:pt x="32" y="142"/>
                      <a:pt x="71" y="142"/>
                    </a:cubicBezTo>
                    <a:cubicBezTo>
                      <a:pt x="565" y="142"/>
                      <a:pt x="565" y="142"/>
                      <a:pt x="565" y="142"/>
                    </a:cubicBezTo>
                    <a:cubicBezTo>
                      <a:pt x="604" y="142"/>
                      <a:pt x="636" y="110"/>
                      <a:pt x="636" y="71"/>
                    </a:cubicBezTo>
                    <a:cubicBezTo>
                      <a:pt x="636" y="32"/>
                      <a:pt x="604" y="0"/>
                      <a:pt x="56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1" name="Freeform 27"/>
              <p:cNvSpPr/>
              <p:nvPr/>
            </p:nvSpPr>
            <p:spPr bwMode="auto">
              <a:xfrm>
                <a:off x="4154210" y="3997577"/>
                <a:ext cx="832961" cy="187940"/>
              </a:xfrm>
              <a:custGeom>
                <a:avLst/>
                <a:gdLst>
                  <a:gd name="T0" fmla="*/ 565 w 636"/>
                  <a:gd name="T1" fmla="*/ 0 h 143"/>
                  <a:gd name="T2" fmla="*/ 71 w 636"/>
                  <a:gd name="T3" fmla="*/ 0 h 143"/>
                  <a:gd name="T4" fmla="*/ 0 w 636"/>
                  <a:gd name="T5" fmla="*/ 71 h 143"/>
                  <a:gd name="T6" fmla="*/ 71 w 636"/>
                  <a:gd name="T7" fmla="*/ 143 h 143"/>
                  <a:gd name="T8" fmla="*/ 565 w 636"/>
                  <a:gd name="T9" fmla="*/ 143 h 143"/>
                  <a:gd name="T10" fmla="*/ 636 w 636"/>
                  <a:gd name="T11" fmla="*/ 71 h 143"/>
                  <a:gd name="T12" fmla="*/ 565 w 636"/>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636" h="143">
                    <a:moveTo>
                      <a:pt x="565" y="0"/>
                    </a:moveTo>
                    <a:cubicBezTo>
                      <a:pt x="71" y="0"/>
                      <a:pt x="71" y="0"/>
                      <a:pt x="71" y="0"/>
                    </a:cubicBezTo>
                    <a:cubicBezTo>
                      <a:pt x="32" y="0"/>
                      <a:pt x="0" y="32"/>
                      <a:pt x="0" y="71"/>
                    </a:cubicBezTo>
                    <a:cubicBezTo>
                      <a:pt x="0" y="111"/>
                      <a:pt x="32" y="143"/>
                      <a:pt x="71" y="143"/>
                    </a:cubicBezTo>
                    <a:cubicBezTo>
                      <a:pt x="565" y="143"/>
                      <a:pt x="565" y="143"/>
                      <a:pt x="565" y="143"/>
                    </a:cubicBezTo>
                    <a:cubicBezTo>
                      <a:pt x="604" y="143"/>
                      <a:pt x="636" y="111"/>
                      <a:pt x="636" y="71"/>
                    </a:cubicBezTo>
                    <a:cubicBezTo>
                      <a:pt x="636" y="32"/>
                      <a:pt x="604" y="0"/>
                      <a:pt x="56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2" name="Freeform 28"/>
              <p:cNvSpPr/>
              <p:nvPr/>
            </p:nvSpPr>
            <p:spPr bwMode="auto">
              <a:xfrm>
                <a:off x="4286488" y="4227428"/>
                <a:ext cx="569714" cy="187940"/>
              </a:xfrm>
              <a:custGeom>
                <a:avLst/>
                <a:gdLst>
                  <a:gd name="T0" fmla="*/ 363 w 435"/>
                  <a:gd name="T1" fmla="*/ 0 h 143"/>
                  <a:gd name="T2" fmla="*/ 71 w 435"/>
                  <a:gd name="T3" fmla="*/ 0 h 143"/>
                  <a:gd name="T4" fmla="*/ 0 w 435"/>
                  <a:gd name="T5" fmla="*/ 71 h 143"/>
                  <a:gd name="T6" fmla="*/ 71 w 435"/>
                  <a:gd name="T7" fmla="*/ 143 h 143"/>
                  <a:gd name="T8" fmla="*/ 363 w 435"/>
                  <a:gd name="T9" fmla="*/ 143 h 143"/>
                  <a:gd name="T10" fmla="*/ 435 w 435"/>
                  <a:gd name="T11" fmla="*/ 71 h 143"/>
                  <a:gd name="T12" fmla="*/ 363 w 4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35" h="143">
                    <a:moveTo>
                      <a:pt x="363" y="0"/>
                    </a:moveTo>
                    <a:cubicBezTo>
                      <a:pt x="71" y="0"/>
                      <a:pt x="71" y="0"/>
                      <a:pt x="71" y="0"/>
                    </a:cubicBezTo>
                    <a:cubicBezTo>
                      <a:pt x="32" y="0"/>
                      <a:pt x="0" y="32"/>
                      <a:pt x="0" y="71"/>
                    </a:cubicBezTo>
                    <a:cubicBezTo>
                      <a:pt x="0" y="111"/>
                      <a:pt x="32" y="143"/>
                      <a:pt x="71" y="143"/>
                    </a:cubicBezTo>
                    <a:cubicBezTo>
                      <a:pt x="363" y="143"/>
                      <a:pt x="363" y="143"/>
                      <a:pt x="363" y="143"/>
                    </a:cubicBezTo>
                    <a:cubicBezTo>
                      <a:pt x="403" y="143"/>
                      <a:pt x="435" y="111"/>
                      <a:pt x="435" y="71"/>
                    </a:cubicBezTo>
                    <a:cubicBezTo>
                      <a:pt x="435" y="32"/>
                      <a:pt x="403" y="0"/>
                      <a:pt x="363"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grpSp>
      <p:sp>
        <p:nvSpPr>
          <p:cNvPr id="23" name="Freeform 29"/>
          <p:cNvSpPr>
            <a:spLocks noEditPoints="1"/>
          </p:cNvSpPr>
          <p:nvPr/>
        </p:nvSpPr>
        <p:spPr bwMode="auto">
          <a:xfrm>
            <a:off x="4408836" y="2735581"/>
            <a:ext cx="323710" cy="335934"/>
          </a:xfrm>
          <a:custGeom>
            <a:avLst/>
            <a:gdLst>
              <a:gd name="T0" fmla="*/ 132 w 278"/>
              <a:gd name="T1" fmla="*/ 287 h 288"/>
              <a:gd name="T2" fmla="*/ 146 w 278"/>
              <a:gd name="T3" fmla="*/ 287 h 288"/>
              <a:gd name="T4" fmla="*/ 159 w 278"/>
              <a:gd name="T5" fmla="*/ 242 h 288"/>
              <a:gd name="T6" fmla="*/ 177 w 278"/>
              <a:gd name="T7" fmla="*/ 234 h 288"/>
              <a:gd name="T8" fmla="*/ 213 w 278"/>
              <a:gd name="T9" fmla="*/ 264 h 288"/>
              <a:gd name="T10" fmla="*/ 229 w 278"/>
              <a:gd name="T11" fmla="*/ 256 h 288"/>
              <a:gd name="T12" fmla="*/ 213 w 278"/>
              <a:gd name="T13" fmla="*/ 211 h 288"/>
              <a:gd name="T14" fmla="*/ 222 w 278"/>
              <a:gd name="T15" fmla="*/ 195 h 288"/>
              <a:gd name="T16" fmla="*/ 269 w 278"/>
              <a:gd name="T17" fmla="*/ 198 h 288"/>
              <a:gd name="T18" fmla="*/ 278 w 278"/>
              <a:gd name="T19" fmla="*/ 181 h 288"/>
              <a:gd name="T20" fmla="*/ 239 w 278"/>
              <a:gd name="T21" fmla="*/ 155 h 288"/>
              <a:gd name="T22" fmla="*/ 237 w 278"/>
              <a:gd name="T23" fmla="*/ 136 h 288"/>
              <a:gd name="T24" fmla="*/ 276 w 278"/>
              <a:gd name="T25" fmla="*/ 111 h 288"/>
              <a:gd name="T26" fmla="*/ 274 w 278"/>
              <a:gd name="T27" fmla="*/ 93 h 288"/>
              <a:gd name="T28" fmla="*/ 226 w 278"/>
              <a:gd name="T29" fmla="*/ 95 h 288"/>
              <a:gd name="T30" fmla="*/ 213 w 278"/>
              <a:gd name="T31" fmla="*/ 80 h 288"/>
              <a:gd name="T32" fmla="*/ 231 w 278"/>
              <a:gd name="T33" fmla="*/ 37 h 288"/>
              <a:gd name="T34" fmla="*/ 218 w 278"/>
              <a:gd name="T35" fmla="*/ 24 h 288"/>
              <a:gd name="T36" fmla="*/ 181 w 278"/>
              <a:gd name="T37" fmla="*/ 53 h 288"/>
              <a:gd name="T38" fmla="*/ 162 w 278"/>
              <a:gd name="T39" fmla="*/ 49 h 288"/>
              <a:gd name="T40" fmla="*/ 150 w 278"/>
              <a:gd name="T41" fmla="*/ 3 h 288"/>
              <a:gd name="T42" fmla="*/ 132 w 278"/>
              <a:gd name="T43" fmla="*/ 0 h 288"/>
              <a:gd name="T44" fmla="*/ 119 w 278"/>
              <a:gd name="T45" fmla="*/ 46 h 288"/>
              <a:gd name="T46" fmla="*/ 102 w 278"/>
              <a:gd name="T47" fmla="*/ 53 h 288"/>
              <a:gd name="T48" fmla="*/ 65 w 278"/>
              <a:gd name="T49" fmla="*/ 24 h 288"/>
              <a:gd name="T50" fmla="*/ 49 w 278"/>
              <a:gd name="T51" fmla="*/ 32 h 288"/>
              <a:gd name="T52" fmla="*/ 65 w 278"/>
              <a:gd name="T53" fmla="*/ 76 h 288"/>
              <a:gd name="T54" fmla="*/ 56 w 278"/>
              <a:gd name="T55" fmla="*/ 93 h 288"/>
              <a:gd name="T56" fmla="*/ 9 w 278"/>
              <a:gd name="T57" fmla="*/ 90 h 288"/>
              <a:gd name="T58" fmla="*/ 0 w 278"/>
              <a:gd name="T59" fmla="*/ 106 h 288"/>
              <a:gd name="T60" fmla="*/ 40 w 278"/>
              <a:gd name="T61" fmla="*/ 132 h 288"/>
              <a:gd name="T62" fmla="*/ 42 w 278"/>
              <a:gd name="T63" fmla="*/ 151 h 288"/>
              <a:gd name="T64" fmla="*/ 2 w 278"/>
              <a:gd name="T65" fmla="*/ 177 h 288"/>
              <a:gd name="T66" fmla="*/ 5 w 278"/>
              <a:gd name="T67" fmla="*/ 195 h 288"/>
              <a:gd name="T68" fmla="*/ 52 w 278"/>
              <a:gd name="T69" fmla="*/ 193 h 288"/>
              <a:gd name="T70" fmla="*/ 65 w 278"/>
              <a:gd name="T71" fmla="*/ 207 h 288"/>
              <a:gd name="T72" fmla="*/ 48 w 278"/>
              <a:gd name="T73" fmla="*/ 251 h 288"/>
              <a:gd name="T74" fmla="*/ 60 w 278"/>
              <a:gd name="T75" fmla="*/ 264 h 288"/>
              <a:gd name="T76" fmla="*/ 98 w 278"/>
              <a:gd name="T77" fmla="*/ 235 h 288"/>
              <a:gd name="T78" fmla="*/ 116 w 278"/>
              <a:gd name="T79" fmla="*/ 239 h 288"/>
              <a:gd name="T80" fmla="*/ 128 w 278"/>
              <a:gd name="T81" fmla="*/ 284 h 288"/>
              <a:gd name="T82" fmla="*/ 139 w 278"/>
              <a:gd name="T83" fmla="*/ 75 h 288"/>
              <a:gd name="T84" fmla="*/ 139 w 278"/>
              <a:gd name="T85" fmla="*/ 21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8" h="288">
                <a:moveTo>
                  <a:pt x="128" y="284"/>
                </a:moveTo>
                <a:cubicBezTo>
                  <a:pt x="129" y="286"/>
                  <a:pt x="130" y="287"/>
                  <a:pt x="132" y="287"/>
                </a:cubicBezTo>
                <a:cubicBezTo>
                  <a:pt x="134" y="288"/>
                  <a:pt x="137" y="288"/>
                  <a:pt x="139" y="288"/>
                </a:cubicBezTo>
                <a:cubicBezTo>
                  <a:pt x="142" y="288"/>
                  <a:pt x="144" y="288"/>
                  <a:pt x="146" y="287"/>
                </a:cubicBezTo>
                <a:cubicBezTo>
                  <a:pt x="148" y="287"/>
                  <a:pt x="150" y="286"/>
                  <a:pt x="150" y="284"/>
                </a:cubicBezTo>
                <a:cubicBezTo>
                  <a:pt x="159" y="242"/>
                  <a:pt x="159" y="242"/>
                  <a:pt x="159" y="242"/>
                </a:cubicBezTo>
                <a:cubicBezTo>
                  <a:pt x="159" y="240"/>
                  <a:pt x="160" y="239"/>
                  <a:pt x="162" y="239"/>
                </a:cubicBezTo>
                <a:cubicBezTo>
                  <a:pt x="167" y="238"/>
                  <a:pt x="172" y="236"/>
                  <a:pt x="177" y="234"/>
                </a:cubicBezTo>
                <a:cubicBezTo>
                  <a:pt x="178" y="234"/>
                  <a:pt x="180" y="234"/>
                  <a:pt x="181" y="235"/>
                </a:cubicBezTo>
                <a:cubicBezTo>
                  <a:pt x="213" y="264"/>
                  <a:pt x="213" y="264"/>
                  <a:pt x="213" y="264"/>
                </a:cubicBezTo>
                <a:cubicBezTo>
                  <a:pt x="214" y="265"/>
                  <a:pt x="216" y="265"/>
                  <a:pt x="218" y="264"/>
                </a:cubicBezTo>
                <a:cubicBezTo>
                  <a:pt x="222" y="262"/>
                  <a:pt x="226" y="259"/>
                  <a:pt x="229" y="256"/>
                </a:cubicBezTo>
                <a:cubicBezTo>
                  <a:pt x="231" y="255"/>
                  <a:pt x="231" y="253"/>
                  <a:pt x="231" y="251"/>
                </a:cubicBezTo>
                <a:cubicBezTo>
                  <a:pt x="213" y="211"/>
                  <a:pt x="213" y="211"/>
                  <a:pt x="213" y="211"/>
                </a:cubicBezTo>
                <a:cubicBezTo>
                  <a:pt x="212" y="210"/>
                  <a:pt x="212" y="208"/>
                  <a:pt x="213" y="207"/>
                </a:cubicBezTo>
                <a:cubicBezTo>
                  <a:pt x="217" y="203"/>
                  <a:pt x="220" y="199"/>
                  <a:pt x="222" y="195"/>
                </a:cubicBezTo>
                <a:cubicBezTo>
                  <a:pt x="223" y="194"/>
                  <a:pt x="225" y="193"/>
                  <a:pt x="226" y="193"/>
                </a:cubicBezTo>
                <a:cubicBezTo>
                  <a:pt x="269" y="198"/>
                  <a:pt x="269" y="198"/>
                  <a:pt x="269" y="198"/>
                </a:cubicBezTo>
                <a:cubicBezTo>
                  <a:pt x="271" y="198"/>
                  <a:pt x="273" y="197"/>
                  <a:pt x="273" y="195"/>
                </a:cubicBezTo>
                <a:cubicBezTo>
                  <a:pt x="278" y="181"/>
                  <a:pt x="278" y="181"/>
                  <a:pt x="278" y="181"/>
                </a:cubicBezTo>
                <a:cubicBezTo>
                  <a:pt x="278" y="180"/>
                  <a:pt x="278" y="178"/>
                  <a:pt x="276" y="177"/>
                </a:cubicBezTo>
                <a:cubicBezTo>
                  <a:pt x="239" y="155"/>
                  <a:pt x="239" y="155"/>
                  <a:pt x="239" y="155"/>
                </a:cubicBezTo>
                <a:cubicBezTo>
                  <a:pt x="237" y="154"/>
                  <a:pt x="236" y="153"/>
                  <a:pt x="237" y="151"/>
                </a:cubicBezTo>
                <a:cubicBezTo>
                  <a:pt x="237" y="146"/>
                  <a:pt x="237" y="141"/>
                  <a:pt x="237" y="136"/>
                </a:cubicBezTo>
                <a:cubicBezTo>
                  <a:pt x="236" y="135"/>
                  <a:pt x="237" y="133"/>
                  <a:pt x="239" y="132"/>
                </a:cubicBezTo>
                <a:cubicBezTo>
                  <a:pt x="276" y="111"/>
                  <a:pt x="276" y="111"/>
                  <a:pt x="276" y="111"/>
                </a:cubicBezTo>
                <a:cubicBezTo>
                  <a:pt x="278" y="110"/>
                  <a:pt x="278" y="108"/>
                  <a:pt x="278" y="106"/>
                </a:cubicBezTo>
                <a:cubicBezTo>
                  <a:pt x="277" y="102"/>
                  <a:pt x="275" y="97"/>
                  <a:pt x="274" y="93"/>
                </a:cubicBezTo>
                <a:cubicBezTo>
                  <a:pt x="273" y="91"/>
                  <a:pt x="271" y="90"/>
                  <a:pt x="269" y="90"/>
                </a:cubicBezTo>
                <a:cubicBezTo>
                  <a:pt x="226" y="95"/>
                  <a:pt x="226" y="95"/>
                  <a:pt x="226" y="95"/>
                </a:cubicBezTo>
                <a:cubicBezTo>
                  <a:pt x="225" y="95"/>
                  <a:pt x="223" y="94"/>
                  <a:pt x="223" y="93"/>
                </a:cubicBezTo>
                <a:cubicBezTo>
                  <a:pt x="220" y="88"/>
                  <a:pt x="217" y="84"/>
                  <a:pt x="213" y="80"/>
                </a:cubicBezTo>
                <a:cubicBezTo>
                  <a:pt x="213" y="79"/>
                  <a:pt x="212" y="78"/>
                  <a:pt x="213" y="76"/>
                </a:cubicBezTo>
                <a:cubicBezTo>
                  <a:pt x="231" y="37"/>
                  <a:pt x="231" y="37"/>
                  <a:pt x="231" y="37"/>
                </a:cubicBezTo>
                <a:cubicBezTo>
                  <a:pt x="231" y="35"/>
                  <a:pt x="231" y="33"/>
                  <a:pt x="229" y="32"/>
                </a:cubicBezTo>
                <a:cubicBezTo>
                  <a:pt x="218" y="24"/>
                  <a:pt x="218" y="24"/>
                  <a:pt x="218" y="24"/>
                </a:cubicBezTo>
                <a:cubicBezTo>
                  <a:pt x="216" y="22"/>
                  <a:pt x="214" y="23"/>
                  <a:pt x="213" y="24"/>
                </a:cubicBezTo>
                <a:cubicBezTo>
                  <a:pt x="181" y="53"/>
                  <a:pt x="181" y="53"/>
                  <a:pt x="181" y="53"/>
                </a:cubicBezTo>
                <a:cubicBezTo>
                  <a:pt x="180" y="54"/>
                  <a:pt x="178" y="54"/>
                  <a:pt x="177" y="53"/>
                </a:cubicBezTo>
                <a:cubicBezTo>
                  <a:pt x="172" y="52"/>
                  <a:pt x="167" y="50"/>
                  <a:pt x="162" y="49"/>
                </a:cubicBezTo>
                <a:cubicBezTo>
                  <a:pt x="160" y="48"/>
                  <a:pt x="159" y="47"/>
                  <a:pt x="159" y="46"/>
                </a:cubicBezTo>
                <a:cubicBezTo>
                  <a:pt x="150" y="3"/>
                  <a:pt x="150" y="3"/>
                  <a:pt x="150" y="3"/>
                </a:cubicBezTo>
                <a:cubicBezTo>
                  <a:pt x="150" y="2"/>
                  <a:pt x="148" y="0"/>
                  <a:pt x="146" y="0"/>
                </a:cubicBezTo>
                <a:cubicBezTo>
                  <a:pt x="132" y="0"/>
                  <a:pt x="132" y="0"/>
                  <a:pt x="132" y="0"/>
                </a:cubicBezTo>
                <a:cubicBezTo>
                  <a:pt x="130" y="0"/>
                  <a:pt x="129" y="2"/>
                  <a:pt x="128" y="3"/>
                </a:cubicBezTo>
                <a:cubicBezTo>
                  <a:pt x="119" y="46"/>
                  <a:pt x="119" y="46"/>
                  <a:pt x="119" y="46"/>
                </a:cubicBezTo>
                <a:cubicBezTo>
                  <a:pt x="119" y="47"/>
                  <a:pt x="118" y="48"/>
                  <a:pt x="116" y="49"/>
                </a:cubicBezTo>
                <a:cubicBezTo>
                  <a:pt x="111" y="50"/>
                  <a:pt x="106" y="52"/>
                  <a:pt x="102" y="53"/>
                </a:cubicBezTo>
                <a:cubicBezTo>
                  <a:pt x="100" y="54"/>
                  <a:pt x="99" y="54"/>
                  <a:pt x="98" y="53"/>
                </a:cubicBezTo>
                <a:cubicBezTo>
                  <a:pt x="65" y="24"/>
                  <a:pt x="65" y="24"/>
                  <a:pt x="65" y="24"/>
                </a:cubicBezTo>
                <a:cubicBezTo>
                  <a:pt x="64" y="23"/>
                  <a:pt x="62" y="22"/>
                  <a:pt x="60" y="23"/>
                </a:cubicBezTo>
                <a:cubicBezTo>
                  <a:pt x="56" y="26"/>
                  <a:pt x="53" y="29"/>
                  <a:pt x="49" y="32"/>
                </a:cubicBezTo>
                <a:cubicBezTo>
                  <a:pt x="47" y="33"/>
                  <a:pt x="47" y="35"/>
                  <a:pt x="48" y="37"/>
                </a:cubicBezTo>
                <a:cubicBezTo>
                  <a:pt x="65" y="76"/>
                  <a:pt x="65" y="76"/>
                  <a:pt x="65" y="76"/>
                </a:cubicBezTo>
                <a:cubicBezTo>
                  <a:pt x="66" y="78"/>
                  <a:pt x="66" y="79"/>
                  <a:pt x="65" y="80"/>
                </a:cubicBezTo>
                <a:cubicBezTo>
                  <a:pt x="61" y="84"/>
                  <a:pt x="58" y="88"/>
                  <a:pt x="56" y="93"/>
                </a:cubicBezTo>
                <a:cubicBezTo>
                  <a:pt x="55" y="94"/>
                  <a:pt x="53" y="95"/>
                  <a:pt x="52" y="95"/>
                </a:cubicBezTo>
                <a:cubicBezTo>
                  <a:pt x="9" y="90"/>
                  <a:pt x="9" y="90"/>
                  <a:pt x="9" y="90"/>
                </a:cubicBezTo>
                <a:cubicBezTo>
                  <a:pt x="7" y="90"/>
                  <a:pt x="5" y="91"/>
                  <a:pt x="5" y="93"/>
                </a:cubicBezTo>
                <a:cubicBezTo>
                  <a:pt x="3" y="97"/>
                  <a:pt x="1" y="102"/>
                  <a:pt x="0" y="106"/>
                </a:cubicBezTo>
                <a:cubicBezTo>
                  <a:pt x="0" y="108"/>
                  <a:pt x="1" y="110"/>
                  <a:pt x="2" y="111"/>
                </a:cubicBezTo>
                <a:cubicBezTo>
                  <a:pt x="40" y="132"/>
                  <a:pt x="40" y="132"/>
                  <a:pt x="40" y="132"/>
                </a:cubicBezTo>
                <a:cubicBezTo>
                  <a:pt x="41" y="133"/>
                  <a:pt x="42" y="135"/>
                  <a:pt x="42" y="136"/>
                </a:cubicBezTo>
                <a:cubicBezTo>
                  <a:pt x="41" y="141"/>
                  <a:pt x="41" y="146"/>
                  <a:pt x="42" y="151"/>
                </a:cubicBezTo>
                <a:cubicBezTo>
                  <a:pt x="42" y="153"/>
                  <a:pt x="41" y="154"/>
                  <a:pt x="40" y="155"/>
                </a:cubicBezTo>
                <a:cubicBezTo>
                  <a:pt x="2" y="177"/>
                  <a:pt x="2" y="177"/>
                  <a:pt x="2" y="177"/>
                </a:cubicBezTo>
                <a:cubicBezTo>
                  <a:pt x="1" y="178"/>
                  <a:pt x="0" y="180"/>
                  <a:pt x="0" y="181"/>
                </a:cubicBezTo>
                <a:cubicBezTo>
                  <a:pt x="1" y="186"/>
                  <a:pt x="3" y="191"/>
                  <a:pt x="5" y="195"/>
                </a:cubicBezTo>
                <a:cubicBezTo>
                  <a:pt x="5" y="197"/>
                  <a:pt x="7" y="198"/>
                  <a:pt x="9" y="198"/>
                </a:cubicBezTo>
                <a:cubicBezTo>
                  <a:pt x="52" y="193"/>
                  <a:pt x="52" y="193"/>
                  <a:pt x="52" y="193"/>
                </a:cubicBezTo>
                <a:cubicBezTo>
                  <a:pt x="53" y="193"/>
                  <a:pt x="55" y="194"/>
                  <a:pt x="56" y="195"/>
                </a:cubicBezTo>
                <a:cubicBezTo>
                  <a:pt x="58" y="199"/>
                  <a:pt x="61" y="203"/>
                  <a:pt x="65" y="207"/>
                </a:cubicBezTo>
                <a:cubicBezTo>
                  <a:pt x="66" y="208"/>
                  <a:pt x="66" y="210"/>
                  <a:pt x="65" y="211"/>
                </a:cubicBezTo>
                <a:cubicBezTo>
                  <a:pt x="48" y="251"/>
                  <a:pt x="48" y="251"/>
                  <a:pt x="48" y="251"/>
                </a:cubicBezTo>
                <a:cubicBezTo>
                  <a:pt x="47" y="253"/>
                  <a:pt x="47" y="255"/>
                  <a:pt x="49" y="256"/>
                </a:cubicBezTo>
                <a:cubicBezTo>
                  <a:pt x="53" y="259"/>
                  <a:pt x="56" y="262"/>
                  <a:pt x="60" y="264"/>
                </a:cubicBezTo>
                <a:cubicBezTo>
                  <a:pt x="62" y="265"/>
                  <a:pt x="64" y="265"/>
                  <a:pt x="65" y="264"/>
                </a:cubicBezTo>
                <a:cubicBezTo>
                  <a:pt x="98" y="235"/>
                  <a:pt x="98" y="235"/>
                  <a:pt x="98" y="235"/>
                </a:cubicBezTo>
                <a:cubicBezTo>
                  <a:pt x="99" y="234"/>
                  <a:pt x="100" y="234"/>
                  <a:pt x="102" y="234"/>
                </a:cubicBezTo>
                <a:cubicBezTo>
                  <a:pt x="106" y="236"/>
                  <a:pt x="111" y="238"/>
                  <a:pt x="116" y="239"/>
                </a:cubicBezTo>
                <a:cubicBezTo>
                  <a:pt x="118" y="239"/>
                  <a:pt x="119" y="240"/>
                  <a:pt x="119" y="242"/>
                </a:cubicBezTo>
                <a:lnTo>
                  <a:pt x="128" y="284"/>
                </a:lnTo>
                <a:close/>
                <a:moveTo>
                  <a:pt x="70" y="144"/>
                </a:moveTo>
                <a:cubicBezTo>
                  <a:pt x="70" y="106"/>
                  <a:pt x="101" y="75"/>
                  <a:pt x="139" y="75"/>
                </a:cubicBezTo>
                <a:cubicBezTo>
                  <a:pt x="177" y="75"/>
                  <a:pt x="208" y="106"/>
                  <a:pt x="208" y="144"/>
                </a:cubicBezTo>
                <a:cubicBezTo>
                  <a:pt x="208" y="182"/>
                  <a:pt x="177" y="213"/>
                  <a:pt x="139" y="213"/>
                </a:cubicBezTo>
                <a:cubicBezTo>
                  <a:pt x="101" y="213"/>
                  <a:pt x="70" y="182"/>
                  <a:pt x="70" y="144"/>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33" name="Text Box 38"/>
          <p:cNvSpPr txBox="1">
            <a:spLocks noChangeArrowheads="1"/>
          </p:cNvSpPr>
          <p:nvPr/>
        </p:nvSpPr>
        <p:spPr bwMode="auto">
          <a:xfrm>
            <a:off x="5602222" y="1842127"/>
            <a:ext cx="622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03</a:t>
            </a:r>
            <a:endParaRPr lang="zh-CN" altLang="zh-CN" sz="3200" dirty="0">
              <a:ln w="6350">
                <a:noFill/>
              </a:ln>
              <a:solidFill>
                <a:schemeClr val="bg1"/>
              </a:solidFill>
              <a:latin typeface="Impact" pitchFamily="34" charset="0"/>
              <a:ea typeface="微软雅黑" pitchFamily="34" charset="-122"/>
            </a:endParaRPr>
          </a:p>
        </p:txBody>
      </p:sp>
      <p:sp>
        <p:nvSpPr>
          <p:cNvPr id="34" name="Rectangle 34"/>
          <p:cNvSpPr>
            <a:spLocks noChangeArrowheads="1"/>
          </p:cNvSpPr>
          <p:nvPr/>
        </p:nvSpPr>
        <p:spPr bwMode="auto">
          <a:xfrm>
            <a:off x="6444208" y="1826738"/>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5" name="Text Box 38"/>
          <p:cNvSpPr txBox="1">
            <a:spLocks noChangeArrowheads="1"/>
          </p:cNvSpPr>
          <p:nvPr/>
        </p:nvSpPr>
        <p:spPr bwMode="auto">
          <a:xfrm>
            <a:off x="5602222" y="2955310"/>
            <a:ext cx="609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04</a:t>
            </a:r>
            <a:endParaRPr lang="zh-CN" altLang="zh-CN" sz="3200" dirty="0">
              <a:ln w="6350">
                <a:noFill/>
              </a:ln>
              <a:solidFill>
                <a:schemeClr val="bg1"/>
              </a:solidFill>
              <a:latin typeface="Impact" pitchFamily="34" charset="0"/>
              <a:ea typeface="微软雅黑" pitchFamily="34" charset="-122"/>
            </a:endParaRPr>
          </a:p>
        </p:txBody>
      </p:sp>
      <p:sp>
        <p:nvSpPr>
          <p:cNvPr id="36" name="Rectangle 34"/>
          <p:cNvSpPr>
            <a:spLocks noChangeArrowheads="1"/>
          </p:cNvSpPr>
          <p:nvPr/>
        </p:nvSpPr>
        <p:spPr bwMode="auto">
          <a:xfrm>
            <a:off x="6444208" y="293992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7" name="Text Box 38"/>
          <p:cNvSpPr txBox="1">
            <a:spLocks noChangeArrowheads="1"/>
          </p:cNvSpPr>
          <p:nvPr/>
        </p:nvSpPr>
        <p:spPr bwMode="auto">
          <a:xfrm>
            <a:off x="2983226" y="1842127"/>
            <a:ext cx="561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chemeClr val="bg1"/>
                </a:solidFill>
                <a:latin typeface="Impact" pitchFamily="34" charset="0"/>
                <a:ea typeface="微软雅黑" pitchFamily="34" charset="-122"/>
              </a:rPr>
              <a:t>01</a:t>
            </a:r>
          </a:p>
        </p:txBody>
      </p:sp>
      <p:sp>
        <p:nvSpPr>
          <p:cNvPr id="38" name="Text Box 38"/>
          <p:cNvSpPr txBox="1">
            <a:spLocks noChangeArrowheads="1"/>
          </p:cNvSpPr>
          <p:nvPr/>
        </p:nvSpPr>
        <p:spPr bwMode="auto">
          <a:xfrm>
            <a:off x="2983226" y="2955310"/>
            <a:ext cx="6110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02</a:t>
            </a:r>
            <a:endParaRPr lang="zh-CN" altLang="zh-CN" sz="3200" dirty="0">
              <a:ln w="6350">
                <a:noFill/>
              </a:ln>
              <a:solidFill>
                <a:schemeClr val="bg1"/>
              </a:solidFill>
              <a:latin typeface="Impact" pitchFamily="34" charset="0"/>
              <a:ea typeface="微软雅黑" pitchFamily="34" charset="-122"/>
            </a:endParaRPr>
          </a:p>
        </p:txBody>
      </p:sp>
      <p:sp>
        <p:nvSpPr>
          <p:cNvPr id="39" name="Rectangle 34"/>
          <p:cNvSpPr>
            <a:spLocks noChangeArrowheads="1"/>
          </p:cNvSpPr>
          <p:nvPr/>
        </p:nvSpPr>
        <p:spPr bwMode="auto">
          <a:xfrm>
            <a:off x="611560" y="1826738"/>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40" name="Rectangle 34"/>
          <p:cNvSpPr>
            <a:spLocks noChangeArrowheads="1"/>
          </p:cNvSpPr>
          <p:nvPr/>
        </p:nvSpPr>
        <p:spPr bwMode="auto">
          <a:xfrm>
            <a:off x="611560" y="293992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27" name="矩形 26"/>
          <p:cNvSpPr/>
          <p:nvPr/>
        </p:nvSpPr>
        <p:spPr>
          <a:xfrm>
            <a:off x="4069298" y="2202408"/>
            <a:ext cx="1005403" cy="416974"/>
          </a:xfrm>
          <a:prstGeom prst="rect">
            <a:avLst/>
          </a:prstGeom>
        </p:spPr>
        <p:txBody>
          <a:bodyPr wrap="none">
            <a:spAutoFit/>
          </a:bodyPr>
          <a:lstStyle/>
          <a:p>
            <a:pPr algn="ctr">
              <a:lnSpc>
                <a:spcPct val="150000"/>
              </a:lnSpc>
            </a:pPr>
            <a:r>
              <a:rPr lang="zh-CN" altLang="en-US" sz="1600" b="1" dirty="0">
                <a:ln w="6350">
                  <a:noFill/>
                </a:ln>
                <a:solidFill>
                  <a:srgbClr val="03CCCE"/>
                </a:solidFill>
                <a:latin typeface="Impact" pitchFamily="34" charset="0"/>
                <a:ea typeface="微软雅黑" pitchFamily="34" charset="-122"/>
              </a:rPr>
              <a:t>主要创新</a:t>
            </a:r>
          </a:p>
        </p:txBody>
      </p:sp>
      <p:sp>
        <p:nvSpPr>
          <p:cNvPr id="32" name="圆角矩形 3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1" name="圆角矩形 4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2" name="圆角矩形 4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3" name="圆角矩形 4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4" name="圆角矩形 4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9" name="矩形 28"/>
          <p:cNvSpPr/>
          <p:nvPr/>
        </p:nvSpPr>
        <p:spPr>
          <a:xfrm>
            <a:off x="293606"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主要贡献与创新</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anim calcmode="lin" valueType="num">
                                      <p:cBhvr>
                                        <p:cTn id="8" dur="750" fill="hold"/>
                                        <p:tgtEl>
                                          <p:spTgt spid="28"/>
                                        </p:tgtEl>
                                        <p:attrNameLst>
                                          <p:attrName>ppt_x</p:attrName>
                                        </p:attrNameLst>
                                      </p:cBhvr>
                                      <p:tavLst>
                                        <p:tav tm="0">
                                          <p:val>
                                            <p:strVal val="#ppt_x"/>
                                          </p:val>
                                        </p:tav>
                                        <p:tav tm="100000">
                                          <p:val>
                                            <p:strVal val="#ppt_x"/>
                                          </p:val>
                                        </p:tav>
                                      </p:tavLst>
                                    </p:anim>
                                    <p:anim calcmode="lin" valueType="num">
                                      <p:cBhvr>
                                        <p:cTn id="9" dur="750" fill="hold"/>
                                        <p:tgtEl>
                                          <p:spTgt spid="2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300" fill="hold"/>
                                        <p:tgtEl>
                                          <p:spTgt spid="27"/>
                                        </p:tgtEl>
                                        <p:attrNameLst>
                                          <p:attrName>ppt_w</p:attrName>
                                        </p:attrNameLst>
                                      </p:cBhvr>
                                      <p:tavLst>
                                        <p:tav tm="0">
                                          <p:val>
                                            <p:fltVal val="0"/>
                                          </p:val>
                                        </p:tav>
                                        <p:tav tm="100000">
                                          <p:val>
                                            <p:strVal val="#ppt_w"/>
                                          </p:val>
                                        </p:tav>
                                      </p:tavLst>
                                    </p:anim>
                                    <p:anim calcmode="lin" valueType="num">
                                      <p:cBhvr>
                                        <p:cTn id="13" dur="300" fill="hold"/>
                                        <p:tgtEl>
                                          <p:spTgt spid="27"/>
                                        </p:tgtEl>
                                        <p:attrNameLst>
                                          <p:attrName>ppt_h</p:attrName>
                                        </p:attrNameLst>
                                      </p:cBhvr>
                                      <p:tavLst>
                                        <p:tav tm="0">
                                          <p:val>
                                            <p:fltVal val="0"/>
                                          </p:val>
                                        </p:tav>
                                        <p:tav tm="100000">
                                          <p:val>
                                            <p:strVal val="#ppt_h"/>
                                          </p:val>
                                        </p:tav>
                                      </p:tavLst>
                                    </p:anim>
                                    <p:animEffect transition="in" filter="fade">
                                      <p:cBhvr>
                                        <p:cTn id="14" dur="300"/>
                                        <p:tgtEl>
                                          <p:spTgt spid="27"/>
                                        </p:tgtEl>
                                      </p:cBhvr>
                                    </p:animEffect>
                                  </p:childTnLst>
                                </p:cTn>
                              </p:par>
                              <p:par>
                                <p:cTn id="15" presetID="6" presetClass="emph" presetSubtype="0" autoRev="1" fill="hold" grpId="1" nodeType="withEffect">
                                  <p:stCondLst>
                                    <p:cond delay="800"/>
                                  </p:stCondLst>
                                  <p:childTnLst>
                                    <p:animScale>
                                      <p:cBhvr>
                                        <p:cTn id="16" dur="150" fill="hold"/>
                                        <p:tgtEl>
                                          <p:spTgt spid="27"/>
                                        </p:tgtEl>
                                      </p:cBhvr>
                                      <p:by x="110000" y="110000"/>
                                    </p:animScale>
                                  </p:childTnLst>
                                </p:cTn>
                              </p:par>
                              <p:par>
                                <p:cTn id="17" presetID="53" presetClass="entr" presetSubtype="16" fill="hold" grpId="0" nodeType="withEffect">
                                  <p:stCondLst>
                                    <p:cond delay="800"/>
                                  </p:stCondLst>
                                  <p:childTnLst>
                                    <p:set>
                                      <p:cBhvr>
                                        <p:cTn id="18" dur="1" fill="hold">
                                          <p:stCondLst>
                                            <p:cond delay="0"/>
                                          </p:stCondLst>
                                        </p:cTn>
                                        <p:tgtEl>
                                          <p:spTgt spid="23"/>
                                        </p:tgtEl>
                                        <p:attrNameLst>
                                          <p:attrName>style.visibility</p:attrName>
                                        </p:attrNameLst>
                                      </p:cBhvr>
                                      <p:to>
                                        <p:strVal val="visible"/>
                                      </p:to>
                                    </p:set>
                                    <p:anim calcmode="lin" valueType="num">
                                      <p:cBhvr>
                                        <p:cTn id="19" dur="300" fill="hold"/>
                                        <p:tgtEl>
                                          <p:spTgt spid="23"/>
                                        </p:tgtEl>
                                        <p:attrNameLst>
                                          <p:attrName>ppt_w</p:attrName>
                                        </p:attrNameLst>
                                      </p:cBhvr>
                                      <p:tavLst>
                                        <p:tav tm="0">
                                          <p:val>
                                            <p:fltVal val="0"/>
                                          </p:val>
                                        </p:tav>
                                        <p:tav tm="100000">
                                          <p:val>
                                            <p:strVal val="#ppt_w"/>
                                          </p:val>
                                        </p:tav>
                                      </p:tavLst>
                                    </p:anim>
                                    <p:anim calcmode="lin" valueType="num">
                                      <p:cBhvr>
                                        <p:cTn id="20" dur="300" fill="hold"/>
                                        <p:tgtEl>
                                          <p:spTgt spid="23"/>
                                        </p:tgtEl>
                                        <p:attrNameLst>
                                          <p:attrName>ppt_h</p:attrName>
                                        </p:attrNameLst>
                                      </p:cBhvr>
                                      <p:tavLst>
                                        <p:tav tm="0">
                                          <p:val>
                                            <p:fltVal val="0"/>
                                          </p:val>
                                        </p:tav>
                                        <p:tav tm="100000">
                                          <p:val>
                                            <p:strVal val="#ppt_h"/>
                                          </p:val>
                                        </p:tav>
                                      </p:tavLst>
                                    </p:anim>
                                    <p:animEffect transition="in" filter="fade">
                                      <p:cBhvr>
                                        <p:cTn id="21" dur="300"/>
                                        <p:tgtEl>
                                          <p:spTgt spid="23"/>
                                        </p:tgtEl>
                                      </p:cBhvr>
                                    </p:animEffect>
                                  </p:childTnLst>
                                </p:cTn>
                              </p:par>
                              <p:par>
                                <p:cTn id="22" presetID="6" presetClass="emph" presetSubtype="0" autoRev="1" fill="hold" grpId="1" nodeType="withEffect">
                                  <p:stCondLst>
                                    <p:cond delay="1100"/>
                                  </p:stCondLst>
                                  <p:childTnLst>
                                    <p:animScale>
                                      <p:cBhvr>
                                        <p:cTn id="23" dur="150" fill="hold"/>
                                        <p:tgtEl>
                                          <p:spTgt spid="23"/>
                                        </p:tgtEl>
                                      </p:cBhvr>
                                      <p:by x="110000" y="110000"/>
                                    </p:animScale>
                                  </p:childTnLst>
                                </p:cTn>
                              </p:par>
                              <p:par>
                                <p:cTn id="24" presetID="12" presetClass="entr" presetSubtype="2" fill="hold" grpId="0" nodeType="withEffect">
                                  <p:stCondLst>
                                    <p:cond delay="7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par>
                                <p:cTn id="28" presetID="12" presetClass="entr" presetSubtype="8" fill="hold" grpId="0" nodeType="withEffect">
                                  <p:stCondLst>
                                    <p:cond delay="7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ppt_x</p:attrName>
                                        </p:attrNameLst>
                                      </p:cBhvr>
                                      <p:tavLst>
                                        <p:tav tm="0">
                                          <p:val>
                                            <p:strVal val="#ppt_x-#ppt_w*1.125000"/>
                                          </p:val>
                                        </p:tav>
                                        <p:tav tm="100000">
                                          <p:val>
                                            <p:strVal val="#ppt_x"/>
                                          </p:val>
                                        </p:tav>
                                      </p:tavLst>
                                    </p:anim>
                                    <p:animEffect transition="in" filter="wipe(right)">
                                      <p:cBhvr>
                                        <p:cTn id="31" dur="500"/>
                                        <p:tgtEl>
                                          <p:spTgt spid="15"/>
                                        </p:tgtEl>
                                      </p:cBhvr>
                                    </p:animEffect>
                                  </p:childTnLst>
                                </p:cTn>
                              </p:par>
                              <p:par>
                                <p:cTn id="32" presetID="12" presetClass="entr" presetSubtype="8" fill="hold" grpId="0" nodeType="withEffect">
                                  <p:stCondLst>
                                    <p:cond delay="7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2" fill="hold" grpId="0" nodeType="withEffect">
                                  <p:stCondLst>
                                    <p:cond delay="7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left)">
                                      <p:cBhvr>
                                        <p:cTn id="39" dur="500"/>
                                        <p:tgtEl>
                                          <p:spTgt spid="16"/>
                                        </p:tgtEl>
                                      </p:cBhvr>
                                    </p:animEffect>
                                  </p:childTnLst>
                                </p:cTn>
                              </p:par>
                              <p:par>
                                <p:cTn id="40" presetID="53" presetClass="entr" presetSubtype="16" fill="hold" grpId="0" nodeType="withEffect">
                                  <p:stCondLst>
                                    <p:cond delay="11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300" fill="hold"/>
                                        <p:tgtEl>
                                          <p:spTgt spid="37"/>
                                        </p:tgtEl>
                                        <p:attrNameLst>
                                          <p:attrName>ppt_w</p:attrName>
                                        </p:attrNameLst>
                                      </p:cBhvr>
                                      <p:tavLst>
                                        <p:tav tm="0">
                                          <p:val>
                                            <p:fltVal val="0"/>
                                          </p:val>
                                        </p:tav>
                                        <p:tav tm="100000">
                                          <p:val>
                                            <p:strVal val="#ppt_w"/>
                                          </p:val>
                                        </p:tav>
                                      </p:tavLst>
                                    </p:anim>
                                    <p:anim calcmode="lin" valueType="num">
                                      <p:cBhvr>
                                        <p:cTn id="43" dur="300" fill="hold"/>
                                        <p:tgtEl>
                                          <p:spTgt spid="37"/>
                                        </p:tgtEl>
                                        <p:attrNameLst>
                                          <p:attrName>ppt_h</p:attrName>
                                        </p:attrNameLst>
                                      </p:cBhvr>
                                      <p:tavLst>
                                        <p:tav tm="0">
                                          <p:val>
                                            <p:fltVal val="0"/>
                                          </p:val>
                                        </p:tav>
                                        <p:tav tm="100000">
                                          <p:val>
                                            <p:strVal val="#ppt_h"/>
                                          </p:val>
                                        </p:tav>
                                      </p:tavLst>
                                    </p:anim>
                                    <p:animEffect transition="in" filter="fade">
                                      <p:cBhvr>
                                        <p:cTn id="44" dur="300"/>
                                        <p:tgtEl>
                                          <p:spTgt spid="37"/>
                                        </p:tgtEl>
                                      </p:cBhvr>
                                    </p:animEffect>
                                  </p:childTnLst>
                                </p:cTn>
                              </p:par>
                              <p:par>
                                <p:cTn id="45" presetID="6" presetClass="emph" presetSubtype="0" autoRev="1" fill="hold" grpId="1" nodeType="withEffect">
                                  <p:stCondLst>
                                    <p:cond delay="1400"/>
                                  </p:stCondLst>
                                  <p:childTnLst>
                                    <p:animScale>
                                      <p:cBhvr>
                                        <p:cTn id="46" dur="150" fill="hold"/>
                                        <p:tgtEl>
                                          <p:spTgt spid="37"/>
                                        </p:tgtEl>
                                      </p:cBhvr>
                                      <p:by x="110000" y="110000"/>
                                    </p:animScale>
                                  </p:childTnLst>
                                </p:cTn>
                              </p:par>
                              <p:par>
                                <p:cTn id="47" presetID="53" presetClass="entr" presetSubtype="16" fill="hold" grpId="0" nodeType="withEffect">
                                  <p:stCondLst>
                                    <p:cond delay="1100"/>
                                  </p:stCondLst>
                                  <p:childTnLst>
                                    <p:set>
                                      <p:cBhvr>
                                        <p:cTn id="48" dur="1" fill="hold">
                                          <p:stCondLst>
                                            <p:cond delay="0"/>
                                          </p:stCondLst>
                                        </p:cTn>
                                        <p:tgtEl>
                                          <p:spTgt spid="38"/>
                                        </p:tgtEl>
                                        <p:attrNameLst>
                                          <p:attrName>style.visibility</p:attrName>
                                        </p:attrNameLst>
                                      </p:cBhvr>
                                      <p:to>
                                        <p:strVal val="visible"/>
                                      </p:to>
                                    </p:set>
                                    <p:anim calcmode="lin" valueType="num">
                                      <p:cBhvr>
                                        <p:cTn id="49" dur="300" fill="hold"/>
                                        <p:tgtEl>
                                          <p:spTgt spid="38"/>
                                        </p:tgtEl>
                                        <p:attrNameLst>
                                          <p:attrName>ppt_w</p:attrName>
                                        </p:attrNameLst>
                                      </p:cBhvr>
                                      <p:tavLst>
                                        <p:tav tm="0">
                                          <p:val>
                                            <p:fltVal val="0"/>
                                          </p:val>
                                        </p:tav>
                                        <p:tav tm="100000">
                                          <p:val>
                                            <p:strVal val="#ppt_w"/>
                                          </p:val>
                                        </p:tav>
                                      </p:tavLst>
                                    </p:anim>
                                    <p:anim calcmode="lin" valueType="num">
                                      <p:cBhvr>
                                        <p:cTn id="50" dur="300" fill="hold"/>
                                        <p:tgtEl>
                                          <p:spTgt spid="38"/>
                                        </p:tgtEl>
                                        <p:attrNameLst>
                                          <p:attrName>ppt_h</p:attrName>
                                        </p:attrNameLst>
                                      </p:cBhvr>
                                      <p:tavLst>
                                        <p:tav tm="0">
                                          <p:val>
                                            <p:fltVal val="0"/>
                                          </p:val>
                                        </p:tav>
                                        <p:tav tm="100000">
                                          <p:val>
                                            <p:strVal val="#ppt_h"/>
                                          </p:val>
                                        </p:tav>
                                      </p:tavLst>
                                    </p:anim>
                                    <p:animEffect transition="in" filter="fade">
                                      <p:cBhvr>
                                        <p:cTn id="51" dur="300"/>
                                        <p:tgtEl>
                                          <p:spTgt spid="38"/>
                                        </p:tgtEl>
                                      </p:cBhvr>
                                    </p:animEffect>
                                  </p:childTnLst>
                                </p:cTn>
                              </p:par>
                              <p:par>
                                <p:cTn id="52" presetID="6" presetClass="emph" presetSubtype="0" autoRev="1" fill="hold" grpId="1" nodeType="withEffect">
                                  <p:stCondLst>
                                    <p:cond delay="1400"/>
                                  </p:stCondLst>
                                  <p:childTnLst>
                                    <p:animScale>
                                      <p:cBhvr>
                                        <p:cTn id="53" dur="150" fill="hold"/>
                                        <p:tgtEl>
                                          <p:spTgt spid="38"/>
                                        </p:tgtEl>
                                      </p:cBhvr>
                                      <p:by x="110000" y="110000"/>
                                    </p:animScale>
                                  </p:childTnLst>
                                </p:cTn>
                              </p:par>
                              <p:par>
                                <p:cTn id="54" presetID="53" presetClass="entr" presetSubtype="16" fill="hold" grpId="0" nodeType="withEffect">
                                  <p:stCondLst>
                                    <p:cond delay="11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300" fill="hold"/>
                                        <p:tgtEl>
                                          <p:spTgt spid="35"/>
                                        </p:tgtEl>
                                        <p:attrNameLst>
                                          <p:attrName>ppt_w</p:attrName>
                                        </p:attrNameLst>
                                      </p:cBhvr>
                                      <p:tavLst>
                                        <p:tav tm="0">
                                          <p:val>
                                            <p:fltVal val="0"/>
                                          </p:val>
                                        </p:tav>
                                        <p:tav tm="100000">
                                          <p:val>
                                            <p:strVal val="#ppt_w"/>
                                          </p:val>
                                        </p:tav>
                                      </p:tavLst>
                                    </p:anim>
                                    <p:anim calcmode="lin" valueType="num">
                                      <p:cBhvr>
                                        <p:cTn id="57" dur="300" fill="hold"/>
                                        <p:tgtEl>
                                          <p:spTgt spid="35"/>
                                        </p:tgtEl>
                                        <p:attrNameLst>
                                          <p:attrName>ppt_h</p:attrName>
                                        </p:attrNameLst>
                                      </p:cBhvr>
                                      <p:tavLst>
                                        <p:tav tm="0">
                                          <p:val>
                                            <p:fltVal val="0"/>
                                          </p:val>
                                        </p:tav>
                                        <p:tav tm="100000">
                                          <p:val>
                                            <p:strVal val="#ppt_h"/>
                                          </p:val>
                                        </p:tav>
                                      </p:tavLst>
                                    </p:anim>
                                    <p:animEffect transition="in" filter="fade">
                                      <p:cBhvr>
                                        <p:cTn id="58" dur="300"/>
                                        <p:tgtEl>
                                          <p:spTgt spid="35"/>
                                        </p:tgtEl>
                                      </p:cBhvr>
                                    </p:animEffect>
                                  </p:childTnLst>
                                </p:cTn>
                              </p:par>
                              <p:par>
                                <p:cTn id="59" presetID="6" presetClass="emph" presetSubtype="0" autoRev="1" fill="hold" grpId="1" nodeType="withEffect">
                                  <p:stCondLst>
                                    <p:cond delay="1400"/>
                                  </p:stCondLst>
                                  <p:childTnLst>
                                    <p:animScale>
                                      <p:cBhvr>
                                        <p:cTn id="60" dur="150" fill="hold"/>
                                        <p:tgtEl>
                                          <p:spTgt spid="35"/>
                                        </p:tgtEl>
                                      </p:cBhvr>
                                      <p:by x="110000" y="110000"/>
                                    </p:animScale>
                                  </p:childTnLst>
                                </p:cTn>
                              </p:par>
                              <p:par>
                                <p:cTn id="61" presetID="53" presetClass="entr" presetSubtype="16" fill="hold" grpId="0" nodeType="withEffect">
                                  <p:stCondLst>
                                    <p:cond delay="1100"/>
                                  </p:stCondLst>
                                  <p:childTnLst>
                                    <p:set>
                                      <p:cBhvr>
                                        <p:cTn id="62" dur="1" fill="hold">
                                          <p:stCondLst>
                                            <p:cond delay="0"/>
                                          </p:stCondLst>
                                        </p:cTn>
                                        <p:tgtEl>
                                          <p:spTgt spid="33"/>
                                        </p:tgtEl>
                                        <p:attrNameLst>
                                          <p:attrName>style.visibility</p:attrName>
                                        </p:attrNameLst>
                                      </p:cBhvr>
                                      <p:to>
                                        <p:strVal val="visible"/>
                                      </p:to>
                                    </p:set>
                                    <p:anim calcmode="lin" valueType="num">
                                      <p:cBhvr>
                                        <p:cTn id="63" dur="300" fill="hold"/>
                                        <p:tgtEl>
                                          <p:spTgt spid="33"/>
                                        </p:tgtEl>
                                        <p:attrNameLst>
                                          <p:attrName>ppt_w</p:attrName>
                                        </p:attrNameLst>
                                      </p:cBhvr>
                                      <p:tavLst>
                                        <p:tav tm="0">
                                          <p:val>
                                            <p:fltVal val="0"/>
                                          </p:val>
                                        </p:tav>
                                        <p:tav tm="100000">
                                          <p:val>
                                            <p:strVal val="#ppt_w"/>
                                          </p:val>
                                        </p:tav>
                                      </p:tavLst>
                                    </p:anim>
                                    <p:anim calcmode="lin" valueType="num">
                                      <p:cBhvr>
                                        <p:cTn id="64" dur="300" fill="hold"/>
                                        <p:tgtEl>
                                          <p:spTgt spid="33"/>
                                        </p:tgtEl>
                                        <p:attrNameLst>
                                          <p:attrName>ppt_h</p:attrName>
                                        </p:attrNameLst>
                                      </p:cBhvr>
                                      <p:tavLst>
                                        <p:tav tm="0">
                                          <p:val>
                                            <p:fltVal val="0"/>
                                          </p:val>
                                        </p:tav>
                                        <p:tav tm="100000">
                                          <p:val>
                                            <p:strVal val="#ppt_h"/>
                                          </p:val>
                                        </p:tav>
                                      </p:tavLst>
                                    </p:anim>
                                    <p:animEffect transition="in" filter="fade">
                                      <p:cBhvr>
                                        <p:cTn id="65" dur="300"/>
                                        <p:tgtEl>
                                          <p:spTgt spid="33"/>
                                        </p:tgtEl>
                                      </p:cBhvr>
                                    </p:animEffect>
                                  </p:childTnLst>
                                </p:cTn>
                              </p:par>
                              <p:par>
                                <p:cTn id="66" presetID="6" presetClass="emph" presetSubtype="0" autoRev="1" fill="hold" grpId="1" nodeType="withEffect">
                                  <p:stCondLst>
                                    <p:cond delay="1400"/>
                                  </p:stCondLst>
                                  <p:childTnLst>
                                    <p:animScale>
                                      <p:cBhvr>
                                        <p:cTn id="67" dur="150" fill="hold"/>
                                        <p:tgtEl>
                                          <p:spTgt spid="33"/>
                                        </p:tgtEl>
                                      </p:cBhvr>
                                      <p:by x="110000" y="110000"/>
                                    </p:animScale>
                                  </p:childTnLst>
                                </p:cTn>
                              </p:par>
                              <p:par>
                                <p:cTn id="68" presetID="55" presetClass="entr" presetSubtype="0" fill="hold" grpId="0" nodeType="withEffect">
                                  <p:stCondLst>
                                    <p:cond delay="1500"/>
                                  </p:stCondLst>
                                  <p:childTnLst>
                                    <p:set>
                                      <p:cBhvr>
                                        <p:cTn id="69" dur="1" fill="hold">
                                          <p:stCondLst>
                                            <p:cond delay="0"/>
                                          </p:stCondLst>
                                        </p:cTn>
                                        <p:tgtEl>
                                          <p:spTgt spid="34"/>
                                        </p:tgtEl>
                                        <p:attrNameLst>
                                          <p:attrName>style.visibility</p:attrName>
                                        </p:attrNameLst>
                                      </p:cBhvr>
                                      <p:to>
                                        <p:strVal val="visible"/>
                                      </p:to>
                                    </p:set>
                                    <p:anim calcmode="lin" valueType="num">
                                      <p:cBhvr>
                                        <p:cTn id="70" dur="500" fill="hold"/>
                                        <p:tgtEl>
                                          <p:spTgt spid="34"/>
                                        </p:tgtEl>
                                        <p:attrNameLst>
                                          <p:attrName>ppt_w</p:attrName>
                                        </p:attrNameLst>
                                      </p:cBhvr>
                                      <p:tavLst>
                                        <p:tav tm="0">
                                          <p:val>
                                            <p:strVal val="#ppt_w*0.70"/>
                                          </p:val>
                                        </p:tav>
                                        <p:tav tm="100000">
                                          <p:val>
                                            <p:strVal val="#ppt_w"/>
                                          </p:val>
                                        </p:tav>
                                      </p:tavLst>
                                    </p:anim>
                                    <p:anim calcmode="lin" valueType="num">
                                      <p:cBhvr>
                                        <p:cTn id="71" dur="500" fill="hold"/>
                                        <p:tgtEl>
                                          <p:spTgt spid="34"/>
                                        </p:tgtEl>
                                        <p:attrNameLst>
                                          <p:attrName>ppt_h</p:attrName>
                                        </p:attrNameLst>
                                      </p:cBhvr>
                                      <p:tavLst>
                                        <p:tav tm="0">
                                          <p:val>
                                            <p:strVal val="#ppt_h"/>
                                          </p:val>
                                        </p:tav>
                                        <p:tav tm="100000">
                                          <p:val>
                                            <p:strVal val="#ppt_h"/>
                                          </p:val>
                                        </p:tav>
                                      </p:tavLst>
                                    </p:anim>
                                    <p:animEffect transition="in" filter="fade">
                                      <p:cBhvr>
                                        <p:cTn id="72" dur="500"/>
                                        <p:tgtEl>
                                          <p:spTgt spid="34"/>
                                        </p:tgtEl>
                                      </p:cBhvr>
                                    </p:animEffect>
                                  </p:childTnLst>
                                </p:cTn>
                              </p:par>
                              <p:par>
                                <p:cTn id="73" presetID="55" presetClass="entr" presetSubtype="0" fill="hold" grpId="0" nodeType="withEffect">
                                  <p:stCondLst>
                                    <p:cond delay="15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strVal val="#ppt_w*0.70"/>
                                          </p:val>
                                        </p:tav>
                                        <p:tav tm="100000">
                                          <p:val>
                                            <p:strVal val="#ppt_w"/>
                                          </p:val>
                                        </p:tav>
                                      </p:tavLst>
                                    </p:anim>
                                    <p:anim calcmode="lin" valueType="num">
                                      <p:cBhvr>
                                        <p:cTn id="76" dur="500" fill="hold"/>
                                        <p:tgtEl>
                                          <p:spTgt spid="36"/>
                                        </p:tgtEl>
                                        <p:attrNameLst>
                                          <p:attrName>ppt_h</p:attrName>
                                        </p:attrNameLst>
                                      </p:cBhvr>
                                      <p:tavLst>
                                        <p:tav tm="0">
                                          <p:val>
                                            <p:strVal val="#ppt_h"/>
                                          </p:val>
                                        </p:tav>
                                        <p:tav tm="100000">
                                          <p:val>
                                            <p:strVal val="#ppt_h"/>
                                          </p:val>
                                        </p:tav>
                                      </p:tavLst>
                                    </p:anim>
                                    <p:animEffect transition="in" filter="fade">
                                      <p:cBhvr>
                                        <p:cTn id="77" dur="500"/>
                                        <p:tgtEl>
                                          <p:spTgt spid="36"/>
                                        </p:tgtEl>
                                      </p:cBhvr>
                                    </p:animEffect>
                                  </p:childTnLst>
                                </p:cTn>
                              </p:par>
                              <p:par>
                                <p:cTn id="78" presetID="55" presetClass="entr" presetSubtype="0" fill="hold" grpId="0" nodeType="withEffect">
                                  <p:stCondLst>
                                    <p:cond delay="150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strVal val="#ppt_w*0.70"/>
                                          </p:val>
                                        </p:tav>
                                        <p:tav tm="100000">
                                          <p:val>
                                            <p:strVal val="#ppt_w"/>
                                          </p:val>
                                        </p:tav>
                                      </p:tavLst>
                                    </p:anim>
                                    <p:anim calcmode="lin" valueType="num">
                                      <p:cBhvr>
                                        <p:cTn id="81" dur="500" fill="hold"/>
                                        <p:tgtEl>
                                          <p:spTgt spid="39"/>
                                        </p:tgtEl>
                                        <p:attrNameLst>
                                          <p:attrName>ppt_h</p:attrName>
                                        </p:attrNameLst>
                                      </p:cBhvr>
                                      <p:tavLst>
                                        <p:tav tm="0">
                                          <p:val>
                                            <p:strVal val="#ppt_h"/>
                                          </p:val>
                                        </p:tav>
                                        <p:tav tm="100000">
                                          <p:val>
                                            <p:strVal val="#ppt_h"/>
                                          </p:val>
                                        </p:tav>
                                      </p:tavLst>
                                    </p:anim>
                                    <p:animEffect transition="in" filter="fade">
                                      <p:cBhvr>
                                        <p:cTn id="82" dur="500"/>
                                        <p:tgtEl>
                                          <p:spTgt spid="39"/>
                                        </p:tgtEl>
                                      </p:cBhvr>
                                    </p:animEffect>
                                  </p:childTnLst>
                                </p:cTn>
                              </p:par>
                              <p:par>
                                <p:cTn id="83" presetID="55" presetClass="entr" presetSubtype="0" fill="hold" grpId="0" nodeType="withEffect">
                                  <p:stCondLst>
                                    <p:cond delay="1500"/>
                                  </p:stCondLst>
                                  <p:childTnLst>
                                    <p:set>
                                      <p:cBhvr>
                                        <p:cTn id="84" dur="1" fill="hold">
                                          <p:stCondLst>
                                            <p:cond delay="0"/>
                                          </p:stCondLst>
                                        </p:cTn>
                                        <p:tgtEl>
                                          <p:spTgt spid="40"/>
                                        </p:tgtEl>
                                        <p:attrNameLst>
                                          <p:attrName>style.visibility</p:attrName>
                                        </p:attrNameLst>
                                      </p:cBhvr>
                                      <p:to>
                                        <p:strVal val="visible"/>
                                      </p:to>
                                    </p:set>
                                    <p:anim calcmode="lin" valueType="num">
                                      <p:cBhvr>
                                        <p:cTn id="85" dur="500" fill="hold"/>
                                        <p:tgtEl>
                                          <p:spTgt spid="40"/>
                                        </p:tgtEl>
                                        <p:attrNameLst>
                                          <p:attrName>ppt_w</p:attrName>
                                        </p:attrNameLst>
                                      </p:cBhvr>
                                      <p:tavLst>
                                        <p:tav tm="0">
                                          <p:val>
                                            <p:strVal val="#ppt_w*0.70"/>
                                          </p:val>
                                        </p:tav>
                                        <p:tav tm="100000">
                                          <p:val>
                                            <p:strVal val="#ppt_w"/>
                                          </p:val>
                                        </p:tav>
                                      </p:tavLst>
                                    </p:anim>
                                    <p:anim calcmode="lin" valueType="num">
                                      <p:cBhvr>
                                        <p:cTn id="86" dur="500" fill="hold"/>
                                        <p:tgtEl>
                                          <p:spTgt spid="40"/>
                                        </p:tgtEl>
                                        <p:attrNameLst>
                                          <p:attrName>ppt_h</p:attrName>
                                        </p:attrNameLst>
                                      </p:cBhvr>
                                      <p:tavLst>
                                        <p:tav tm="0">
                                          <p:val>
                                            <p:strVal val="#ppt_h"/>
                                          </p:val>
                                        </p:tav>
                                        <p:tav tm="100000">
                                          <p:val>
                                            <p:strVal val="#ppt_h"/>
                                          </p:val>
                                        </p:tav>
                                      </p:tavLst>
                                    </p:anim>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3" grpId="0" animBg="1"/>
      <p:bldP spid="23" grpId="1" animBg="1"/>
      <p:bldP spid="33" grpId="0"/>
      <p:bldP spid="33" grpId="1"/>
      <p:bldP spid="34" grpId="0"/>
      <p:bldP spid="35" grpId="0"/>
      <p:bldP spid="35" grpId="1"/>
      <p:bldP spid="36" grpId="0"/>
      <p:bldP spid="37" grpId="0"/>
      <p:bldP spid="37" grpId="1"/>
      <p:bldP spid="38" grpId="0"/>
      <p:bldP spid="38" grpId="1"/>
      <p:bldP spid="39" grpId="0"/>
      <p:bldP spid="40" grpId="0"/>
      <p:bldP spid="27" grpId="0"/>
      <p:bldP spid="2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 name="矩形 2"/>
          <p:cNvSpPr/>
          <p:nvPr/>
        </p:nvSpPr>
        <p:spPr>
          <a:xfrm>
            <a:off x="2576488" y="1881356"/>
            <a:ext cx="1212191"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0 2</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1511952"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研究思路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研究方法</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研究方案可行性说明</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TWO</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2" name="组合 2111"/>
          <p:cNvGrpSpPr/>
          <p:nvPr/>
        </p:nvGrpSpPr>
        <p:grpSpPr>
          <a:xfrm>
            <a:off x="522610" y="1568768"/>
            <a:ext cx="3846134" cy="3579813"/>
            <a:chOff x="974092" y="1272064"/>
            <a:chExt cx="3736975" cy="3478213"/>
          </a:xfrm>
          <a:solidFill>
            <a:srgbClr val="EAEAEA"/>
          </a:solidFill>
        </p:grpSpPr>
        <p:sp>
          <p:nvSpPr>
            <p:cNvPr id="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138560" y="2251393"/>
            <a:ext cx="2582863" cy="2897188"/>
            <a:chOff x="1138560" y="2251393"/>
            <a:chExt cx="2582863" cy="2897188"/>
          </a:xfrm>
        </p:grpSpPr>
        <p:sp>
          <p:nvSpPr>
            <p:cNvPr id="210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03CCCE"/>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110" name="组合 2109"/>
            <p:cNvGrpSpPr/>
            <p:nvPr/>
          </p:nvGrpSpPr>
          <p:grpSpPr>
            <a:xfrm>
              <a:off x="1399390" y="2514790"/>
              <a:ext cx="1856778" cy="1626658"/>
              <a:chOff x="1879447" y="2218086"/>
              <a:chExt cx="1856778" cy="1626658"/>
            </a:xfrm>
          </p:grpSpPr>
          <p:sp>
            <p:nvSpPr>
              <p:cNvPr id="2107"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3C41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8"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5" name="Rectangle 66"/>
          <p:cNvSpPr>
            <a:spLocks noChangeArrowheads="1"/>
          </p:cNvSpPr>
          <p:nvPr/>
        </p:nvSpPr>
        <p:spPr bwMode="auto">
          <a:xfrm>
            <a:off x="4934197" y="1594016"/>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6" name="圆角矩形 105"/>
          <p:cNvSpPr/>
          <p:nvPr/>
        </p:nvSpPr>
        <p:spPr>
          <a:xfrm>
            <a:off x="4934198" y="126359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07" name="Rectangle 66"/>
          <p:cNvSpPr>
            <a:spLocks noChangeArrowheads="1"/>
          </p:cNvSpPr>
          <p:nvPr/>
        </p:nvSpPr>
        <p:spPr bwMode="auto">
          <a:xfrm>
            <a:off x="4934197" y="2439861"/>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8" name="圆角矩形 107"/>
          <p:cNvSpPr/>
          <p:nvPr/>
        </p:nvSpPr>
        <p:spPr>
          <a:xfrm>
            <a:off x="4934198" y="21094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114" name="任意多边形 2113"/>
          <p:cNvSpPr/>
          <p:nvPr/>
        </p:nvSpPr>
        <p:spPr>
          <a:xfrm>
            <a:off x="1894211" y="1386706"/>
            <a:ext cx="2823964" cy="1384564"/>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16" name="任意多边形 2115"/>
          <p:cNvSpPr/>
          <p:nvPr/>
        </p:nvSpPr>
        <p:spPr>
          <a:xfrm>
            <a:off x="2453010" y="2232549"/>
            <a:ext cx="2254868" cy="753255"/>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9" name="任意多边形 2118"/>
          <p:cNvSpPr/>
          <p:nvPr/>
        </p:nvSpPr>
        <p:spPr>
          <a:xfrm>
            <a:off x="2872111" y="3102611"/>
            <a:ext cx="1835767" cy="45719"/>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20" name="任意多边形 2119"/>
          <p:cNvSpPr/>
          <p:nvPr/>
        </p:nvSpPr>
        <p:spPr>
          <a:xfrm>
            <a:off x="2453011" y="3326131"/>
            <a:ext cx="2254868" cy="659020"/>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3" name="Rectangle 66"/>
          <p:cNvSpPr>
            <a:spLocks noChangeArrowheads="1"/>
          </p:cNvSpPr>
          <p:nvPr/>
        </p:nvSpPr>
        <p:spPr bwMode="auto">
          <a:xfrm>
            <a:off x="4934197" y="3321876"/>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4" name="圆角矩形 113"/>
          <p:cNvSpPr/>
          <p:nvPr/>
        </p:nvSpPr>
        <p:spPr>
          <a:xfrm>
            <a:off x="4934198" y="299145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15" name="Rectangle 66"/>
          <p:cNvSpPr>
            <a:spLocks noChangeArrowheads="1"/>
          </p:cNvSpPr>
          <p:nvPr/>
        </p:nvSpPr>
        <p:spPr bwMode="auto">
          <a:xfrm>
            <a:off x="4934197" y="4192461"/>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6" name="圆角矩形 115"/>
          <p:cNvSpPr/>
          <p:nvPr/>
        </p:nvSpPr>
        <p:spPr>
          <a:xfrm>
            <a:off x="4934198" y="38620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12" name="圆角矩形 1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7" name="圆角矩形 11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8" name="圆角矩形 11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9" name="圆角矩形 11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20" name="圆角矩形 11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1" name="矩形 12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研究思路</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14:presetBounceEnd="60000">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14:bounceEnd="60000">
                                          <p:cBhvr additive="base">
                                            <p:cTn id="27"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14:presetBounceEnd="60000">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14:bounceEnd="60000">
                                          <p:cBhvr additive="base">
                                            <p:cTn id="36"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14:presetBounceEnd="60000">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14:bounceEnd="60000">
                                          <p:cBhvr additive="base">
                                            <p:cTn id="45"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14:presetBounceEnd="60000">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14:bounceEnd="60000">
                                          <p:cBhvr additive="base">
                                            <p:cTn id="54"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cBhvr additive="base">
                                            <p:cTn id="27" dur="500" fill="hold"/>
                                            <p:tgtEl>
                                              <p:spTgt spid="106"/>
                                            </p:tgtEl>
                                            <p:attrNameLst>
                                              <p:attrName>ppt_x</p:attrName>
                                            </p:attrNameLst>
                                          </p:cBhvr>
                                          <p:tavLst>
                                            <p:tav tm="0">
                                              <p:val>
                                                <p:strVal val="1+#ppt_w/2"/>
                                              </p:val>
                                            </p:tav>
                                            <p:tav tm="100000">
                                              <p:val>
                                                <p:strVal val="#ppt_x"/>
                                              </p:val>
                                            </p:tav>
                                          </p:tavLst>
                                        </p:anim>
                                        <p:anim calcmode="lin" valueType="num">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cBhvr additive="base">
                                            <p:cTn id="36" dur="500" fill="hold"/>
                                            <p:tgtEl>
                                              <p:spTgt spid="108"/>
                                            </p:tgtEl>
                                            <p:attrNameLst>
                                              <p:attrName>ppt_x</p:attrName>
                                            </p:attrNameLst>
                                          </p:cBhvr>
                                          <p:tavLst>
                                            <p:tav tm="0">
                                              <p:val>
                                                <p:strVal val="1+#ppt_w/2"/>
                                              </p:val>
                                            </p:tav>
                                            <p:tav tm="100000">
                                              <p:val>
                                                <p:strVal val="#ppt_x"/>
                                              </p:val>
                                            </p:tav>
                                          </p:tavLst>
                                        </p:anim>
                                        <p:anim calcmode="lin" valueType="num">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cBhvr additive="base">
                                            <p:cTn id="45" dur="500" fill="hold"/>
                                            <p:tgtEl>
                                              <p:spTgt spid="114"/>
                                            </p:tgtEl>
                                            <p:attrNameLst>
                                              <p:attrName>ppt_x</p:attrName>
                                            </p:attrNameLst>
                                          </p:cBhvr>
                                          <p:tavLst>
                                            <p:tav tm="0">
                                              <p:val>
                                                <p:strVal val="1+#ppt_w/2"/>
                                              </p:val>
                                            </p:tav>
                                            <p:tav tm="100000">
                                              <p:val>
                                                <p:strVal val="#ppt_x"/>
                                              </p:val>
                                            </p:tav>
                                          </p:tavLst>
                                        </p:anim>
                                        <p:anim calcmode="lin" valueType="num">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cBhvr additive="base">
                                            <p:cTn id="54" dur="500" fill="hold"/>
                                            <p:tgtEl>
                                              <p:spTgt spid="116"/>
                                            </p:tgtEl>
                                            <p:attrNameLst>
                                              <p:attrName>ppt_x</p:attrName>
                                            </p:attrNameLst>
                                          </p:cBhvr>
                                          <p:tavLst>
                                            <p:tav tm="0">
                                              <p:val>
                                                <p:strVal val="1+#ppt_w/2"/>
                                              </p:val>
                                            </p:tav>
                                            <p:tav tm="100000">
                                              <p:val>
                                                <p:strVal val="#ppt_x"/>
                                              </p:val>
                                            </p:tav>
                                          </p:tavLst>
                                        </p:anim>
                                        <p:anim calcmode="lin" valueType="num">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Freeform 103"/>
          <p:cNvSpPr>
            <a:spLocks noEditPoints="1"/>
          </p:cNvSpPr>
          <p:nvPr/>
        </p:nvSpPr>
        <p:spPr bwMode="auto">
          <a:xfrm>
            <a:off x="5341950" y="1417849"/>
            <a:ext cx="440670" cy="36112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2133" name="Freeform 104"/>
          <p:cNvSpPr/>
          <p:nvPr/>
        </p:nvSpPr>
        <p:spPr bwMode="auto">
          <a:xfrm>
            <a:off x="3574735" y="1932732"/>
            <a:ext cx="911225" cy="2804369"/>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4" name="Freeform 105"/>
          <p:cNvSpPr/>
          <p:nvPr/>
        </p:nvSpPr>
        <p:spPr bwMode="auto">
          <a:xfrm>
            <a:off x="3090547" y="3733801"/>
            <a:ext cx="1344613" cy="906464"/>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5" name="Freeform 106"/>
          <p:cNvSpPr/>
          <p:nvPr/>
        </p:nvSpPr>
        <p:spPr bwMode="auto">
          <a:xfrm>
            <a:off x="4649472" y="1935906"/>
            <a:ext cx="912813" cy="2804369"/>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6" name="Freeform 107"/>
          <p:cNvSpPr/>
          <p:nvPr/>
        </p:nvSpPr>
        <p:spPr bwMode="auto">
          <a:xfrm>
            <a:off x="4700272" y="3732212"/>
            <a:ext cx="1358741" cy="906464"/>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7" name="Freeform 108"/>
          <p:cNvSpPr>
            <a:spLocks noEditPoints="1"/>
          </p:cNvSpPr>
          <p:nvPr/>
        </p:nvSpPr>
        <p:spPr bwMode="auto">
          <a:xfrm rot="20105526">
            <a:off x="5899608" y="3225794"/>
            <a:ext cx="266424" cy="397740"/>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nvGrpSpPr>
          <p:cNvPr id="101" name="组合 100"/>
          <p:cNvGrpSpPr/>
          <p:nvPr/>
        </p:nvGrpSpPr>
        <p:grpSpPr>
          <a:xfrm>
            <a:off x="3371445" y="1410505"/>
            <a:ext cx="406580" cy="407842"/>
            <a:chOff x="3020219" y="1344612"/>
            <a:chExt cx="511175" cy="512763"/>
          </a:xfrm>
          <a:solidFill>
            <a:srgbClr val="03CCCE"/>
          </a:solidFill>
        </p:grpSpPr>
        <p:sp>
          <p:nvSpPr>
            <p:cNvPr id="2138"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2139"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a:p>
          </p:txBody>
        </p:sp>
        <p:sp>
          <p:nvSpPr>
            <p:cNvPr id="2141"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a:p>
          </p:txBody>
        </p:sp>
        <p:sp>
          <p:nvSpPr>
            <p:cNvPr id="2142"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a:p>
          </p:txBody>
        </p:sp>
        <p:sp>
          <p:nvSpPr>
            <p:cNvPr id="2143"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48" name="Freeform 80"/>
          <p:cNvSpPr>
            <a:spLocks noEditPoints="1"/>
          </p:cNvSpPr>
          <p:nvPr/>
        </p:nvSpPr>
        <p:spPr bwMode="auto">
          <a:xfrm flipH="1">
            <a:off x="2902904" y="3271947"/>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54" name="Rectangle 66"/>
          <p:cNvSpPr>
            <a:spLocks noChangeArrowheads="1"/>
          </p:cNvSpPr>
          <p:nvPr/>
        </p:nvSpPr>
        <p:spPr bwMode="auto">
          <a:xfrm>
            <a:off x="5940152" y="179080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5" name="圆角矩形 154"/>
          <p:cNvSpPr/>
          <p:nvPr/>
        </p:nvSpPr>
        <p:spPr>
          <a:xfrm>
            <a:off x="5940152"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方法二</a:t>
            </a:r>
          </a:p>
        </p:txBody>
      </p:sp>
      <p:sp>
        <p:nvSpPr>
          <p:cNvPr id="156" name="Rectangle 66"/>
          <p:cNvSpPr>
            <a:spLocks noChangeArrowheads="1"/>
          </p:cNvSpPr>
          <p:nvPr/>
        </p:nvSpPr>
        <p:spPr bwMode="auto">
          <a:xfrm>
            <a:off x="6389732" y="357388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7" name="圆角矩形 156"/>
          <p:cNvSpPr/>
          <p:nvPr/>
        </p:nvSpPr>
        <p:spPr>
          <a:xfrm>
            <a:off x="6389732"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方法四</a:t>
            </a:r>
          </a:p>
        </p:txBody>
      </p:sp>
      <p:sp>
        <p:nvSpPr>
          <p:cNvPr id="158" name="Rectangle 66"/>
          <p:cNvSpPr>
            <a:spLocks noChangeArrowheads="1"/>
          </p:cNvSpPr>
          <p:nvPr/>
        </p:nvSpPr>
        <p:spPr bwMode="auto">
          <a:xfrm>
            <a:off x="1168187" y="179080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9" name="圆角矩形 158"/>
          <p:cNvSpPr/>
          <p:nvPr/>
        </p:nvSpPr>
        <p:spPr>
          <a:xfrm>
            <a:off x="2148206"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方法一</a:t>
            </a:r>
          </a:p>
        </p:txBody>
      </p:sp>
      <p:sp>
        <p:nvSpPr>
          <p:cNvPr id="160" name="Rectangle 66"/>
          <p:cNvSpPr>
            <a:spLocks noChangeArrowheads="1"/>
          </p:cNvSpPr>
          <p:nvPr/>
        </p:nvSpPr>
        <p:spPr bwMode="auto">
          <a:xfrm>
            <a:off x="613772" y="357388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1" name="圆角矩形 160"/>
          <p:cNvSpPr/>
          <p:nvPr/>
        </p:nvSpPr>
        <p:spPr>
          <a:xfrm>
            <a:off x="1649629"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方法三</a:t>
            </a:r>
          </a:p>
        </p:txBody>
      </p:sp>
      <p:grpSp>
        <p:nvGrpSpPr>
          <p:cNvPr id="4" name="组合 3"/>
          <p:cNvGrpSpPr/>
          <p:nvPr/>
        </p:nvGrpSpPr>
        <p:grpSpPr>
          <a:xfrm>
            <a:off x="4360547" y="1601788"/>
            <a:ext cx="417513" cy="3160713"/>
            <a:chOff x="4360547" y="1601788"/>
            <a:chExt cx="417513" cy="3160713"/>
          </a:xfrm>
        </p:grpSpPr>
        <p:sp>
          <p:nvSpPr>
            <p:cNvPr id="2125"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26" name="Rectangle 97"/>
            <p:cNvSpPr>
              <a:spLocks noChangeArrowheads="1"/>
            </p:cNvSpPr>
            <p:nvPr/>
          </p:nvSpPr>
          <p:spPr bwMode="auto">
            <a:xfrm>
              <a:off x="4360547" y="1824038"/>
              <a:ext cx="417513" cy="2393950"/>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127"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8"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9" name="Rectangle 100"/>
            <p:cNvSpPr>
              <a:spLocks noChangeArrowheads="1"/>
            </p:cNvSpPr>
            <p:nvPr/>
          </p:nvSpPr>
          <p:spPr bwMode="auto">
            <a:xfrm>
              <a:off x="4502627" y="1824038"/>
              <a:ext cx="127795" cy="2393950"/>
            </a:xfrm>
            <a:prstGeom prst="rect">
              <a:avLst/>
            </a:prstGeom>
            <a:solidFill>
              <a:srgbClr val="03CCCE"/>
            </a:solidFill>
            <a:ln>
              <a:noFill/>
            </a:ln>
          </p:spPr>
          <p:txBody>
            <a:bodyPr vert="horz" wrap="square" lIns="91440" tIns="45720" rIns="91440" bIns="45720" numCol="1" anchor="t" anchorCtr="0" compatLnSpc="1"/>
            <a:lstStyle/>
            <a:p>
              <a:endParaRPr lang="zh-CN" altLang="en-US"/>
            </a:p>
          </p:txBody>
        </p:sp>
        <p:sp>
          <p:nvSpPr>
            <p:cNvPr id="2130"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31"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1" name="矩形 4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研究方法</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14:presetBounceEnd="60000">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14:bounceEnd="60000">
                                          <p:cBhvr additive="base">
                                            <p:cTn id="22" dur="500" fill="hold"/>
                                            <p:tgtEl>
                                              <p:spTgt spid="159"/>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14:presetBounceEnd="60000">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14:bounceEnd="60000">
                                          <p:cBhvr additive="base">
                                            <p:cTn id="42" dur="500" fill="hold"/>
                                            <p:tgtEl>
                                              <p:spTgt spid="155"/>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14:presetBounceEnd="60000">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14:bounceEnd="60000">
                                          <p:cBhvr additive="base">
                                            <p:cTn id="62" dur="500" fill="hold"/>
                                            <p:tgtEl>
                                              <p:spTgt spid="161"/>
                                            </p:tgtEl>
                                            <p:attrNameLst>
                                              <p:attrName>ppt_x</p:attrName>
                                            </p:attrNameLst>
                                          </p:cBhvr>
                                          <p:tavLst>
                                            <p:tav tm="0">
                                              <p:val>
                                                <p:strVal val="0-#ppt_w/2"/>
                                              </p:val>
                                            </p:tav>
                                            <p:tav tm="100000">
                                              <p:val>
                                                <p:strVal val="#ppt_x"/>
                                              </p:val>
                                            </p:tav>
                                          </p:tavLst>
                                        </p:anim>
                                        <p:anim calcmode="lin" valueType="num" p14:bounceEnd="60000">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14:presetBounceEnd="60000">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14:bounceEnd="60000">
                                          <p:cBhvr additive="base">
                                            <p:cTn id="82" dur="500" fill="hold"/>
                                            <p:tgtEl>
                                              <p:spTgt spid="157"/>
                                            </p:tgtEl>
                                            <p:attrNameLst>
                                              <p:attrName>ppt_x</p:attrName>
                                            </p:attrNameLst>
                                          </p:cBhvr>
                                          <p:tavLst>
                                            <p:tav tm="0">
                                              <p:val>
                                                <p:strVal val="1+#ppt_w/2"/>
                                              </p:val>
                                            </p:tav>
                                            <p:tav tm="100000">
                                              <p:val>
                                                <p:strVal val="#ppt_x"/>
                                              </p:val>
                                            </p:tav>
                                          </p:tavLst>
                                        </p:anim>
                                        <p:anim calcmode="lin" valueType="num" p14:bounceEnd="60000">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cBhvr additive="base">
                                            <p:cTn id="22" dur="500" fill="hold"/>
                                            <p:tgtEl>
                                              <p:spTgt spid="159"/>
                                            </p:tgtEl>
                                            <p:attrNameLst>
                                              <p:attrName>ppt_x</p:attrName>
                                            </p:attrNameLst>
                                          </p:cBhvr>
                                          <p:tavLst>
                                            <p:tav tm="0">
                                              <p:val>
                                                <p:strVal val="0-#ppt_w/2"/>
                                              </p:val>
                                            </p:tav>
                                            <p:tav tm="100000">
                                              <p:val>
                                                <p:strVal val="#ppt_x"/>
                                              </p:val>
                                            </p:tav>
                                          </p:tavLst>
                                        </p:anim>
                                        <p:anim calcmode="lin" valueType="num">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cBhvr additive="base">
                                            <p:cTn id="42" dur="500" fill="hold"/>
                                            <p:tgtEl>
                                              <p:spTgt spid="155"/>
                                            </p:tgtEl>
                                            <p:attrNameLst>
                                              <p:attrName>ppt_x</p:attrName>
                                            </p:attrNameLst>
                                          </p:cBhvr>
                                          <p:tavLst>
                                            <p:tav tm="0">
                                              <p:val>
                                                <p:strVal val="1+#ppt_w/2"/>
                                              </p:val>
                                            </p:tav>
                                            <p:tav tm="100000">
                                              <p:val>
                                                <p:strVal val="#ppt_x"/>
                                              </p:val>
                                            </p:tav>
                                          </p:tavLst>
                                        </p:anim>
                                        <p:anim calcmode="lin" valueType="num">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cBhvr additive="base">
                                            <p:cTn id="62" dur="500" fill="hold"/>
                                            <p:tgtEl>
                                              <p:spTgt spid="161"/>
                                            </p:tgtEl>
                                            <p:attrNameLst>
                                              <p:attrName>ppt_x</p:attrName>
                                            </p:attrNameLst>
                                          </p:cBhvr>
                                          <p:tavLst>
                                            <p:tav tm="0">
                                              <p:val>
                                                <p:strVal val="0-#ppt_w/2"/>
                                              </p:val>
                                            </p:tav>
                                            <p:tav tm="100000">
                                              <p:val>
                                                <p:strVal val="#ppt_x"/>
                                              </p:val>
                                            </p:tav>
                                          </p:tavLst>
                                        </p:anim>
                                        <p:anim calcmode="lin" valueType="num">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cBhvr additive="base">
                                            <p:cTn id="82" dur="500" fill="hold"/>
                                            <p:tgtEl>
                                              <p:spTgt spid="157"/>
                                            </p:tgtEl>
                                            <p:attrNameLst>
                                              <p:attrName>ppt_x</p:attrName>
                                            </p:attrNameLst>
                                          </p:cBhvr>
                                          <p:tavLst>
                                            <p:tav tm="0">
                                              <p:val>
                                                <p:strVal val="1+#ppt_w/2"/>
                                              </p:val>
                                            </p:tav>
                                            <p:tav tm="100000">
                                              <p:val>
                                                <p:strVal val="#ppt_x"/>
                                              </p:val>
                                            </p:tav>
                                          </p:tavLst>
                                        </p:anim>
                                        <p:anim calcmode="lin" valueType="num">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5"/>
          <p:cNvGrpSpPr/>
          <p:nvPr/>
        </p:nvGrpSpPr>
        <p:grpSpPr bwMode="auto">
          <a:xfrm>
            <a:off x="5337178" y="2472647"/>
            <a:ext cx="1014412" cy="1655763"/>
            <a:chOff x="3333" y="1602"/>
            <a:chExt cx="639" cy="1043"/>
          </a:xfrm>
          <a:solidFill>
            <a:srgbClr val="061926"/>
          </a:solidFill>
        </p:grpSpPr>
        <p:sp>
          <p:nvSpPr>
            <p:cNvPr id="101" name="Freeform 6"/>
            <p:cNvSpPr/>
            <p:nvPr/>
          </p:nvSpPr>
          <p:spPr bwMode="auto">
            <a:xfrm>
              <a:off x="3333" y="1707"/>
              <a:ext cx="639" cy="938"/>
            </a:xfrm>
            <a:custGeom>
              <a:avLst/>
              <a:gdLst>
                <a:gd name="T0" fmla="*/ 189 w 194"/>
                <a:gd name="T1" fmla="*/ 8 h 285"/>
                <a:gd name="T2" fmla="*/ 137 w 194"/>
                <a:gd name="T3" fmla="*/ 0 h 285"/>
                <a:gd name="T4" fmla="*/ 133 w 194"/>
                <a:gd name="T5" fmla="*/ 1 h 285"/>
                <a:gd name="T6" fmla="*/ 149 w 194"/>
                <a:gd name="T7" fmla="*/ 22 h 285"/>
                <a:gd name="T8" fmla="*/ 86 w 194"/>
                <a:gd name="T9" fmla="*/ 68 h 285"/>
                <a:gd name="T10" fmla="*/ 68 w 194"/>
                <a:gd name="T11" fmla="*/ 68 h 285"/>
                <a:gd name="T12" fmla="*/ 52 w 194"/>
                <a:gd name="T13" fmla="*/ 85 h 285"/>
                <a:gd name="T14" fmla="*/ 35 w 194"/>
                <a:gd name="T15" fmla="*/ 68 h 285"/>
                <a:gd name="T16" fmla="*/ 16 w 194"/>
                <a:gd name="T17" fmla="*/ 68 h 285"/>
                <a:gd name="T18" fmla="*/ 0 w 194"/>
                <a:gd name="T19" fmla="*/ 76 h 285"/>
                <a:gd name="T20" fmla="*/ 0 w 194"/>
                <a:gd name="T21" fmla="*/ 173 h 285"/>
                <a:gd name="T22" fmla="*/ 6 w 194"/>
                <a:gd name="T23" fmla="*/ 186 h 285"/>
                <a:gd name="T24" fmla="*/ 17 w 194"/>
                <a:gd name="T25" fmla="*/ 186 h 285"/>
                <a:gd name="T26" fmla="*/ 17 w 194"/>
                <a:gd name="T27" fmla="*/ 271 h 285"/>
                <a:gd name="T28" fmla="*/ 38 w 194"/>
                <a:gd name="T29" fmla="*/ 285 h 285"/>
                <a:gd name="T30" fmla="*/ 52 w 194"/>
                <a:gd name="T31" fmla="*/ 273 h 285"/>
                <a:gd name="T32" fmla="*/ 69 w 194"/>
                <a:gd name="T33" fmla="*/ 284 h 285"/>
                <a:gd name="T34" fmla="*/ 87 w 194"/>
                <a:gd name="T35" fmla="*/ 274 h 285"/>
                <a:gd name="T36" fmla="*/ 87 w 194"/>
                <a:gd name="T37" fmla="*/ 220 h 285"/>
                <a:gd name="T38" fmla="*/ 87 w 194"/>
                <a:gd name="T39" fmla="*/ 185 h 285"/>
                <a:gd name="T40" fmla="*/ 87 w 194"/>
                <a:gd name="T41" fmla="*/ 106 h 285"/>
                <a:gd name="T42" fmla="*/ 167 w 194"/>
                <a:gd name="T43" fmla="*/ 47 h 285"/>
                <a:gd name="T44" fmla="*/ 183 w 194"/>
                <a:gd name="T45" fmla="*/ 69 h 285"/>
                <a:gd name="T46" fmla="*/ 186 w 194"/>
                <a:gd name="T47" fmla="*/ 65 h 285"/>
                <a:gd name="T48" fmla="*/ 194 w 194"/>
                <a:gd name="T49" fmla="*/ 14 h 285"/>
                <a:gd name="T50" fmla="*/ 189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189" y="8"/>
                  </a:moveTo>
                  <a:cubicBezTo>
                    <a:pt x="137" y="0"/>
                    <a:pt x="137" y="0"/>
                    <a:pt x="137" y="0"/>
                  </a:cubicBezTo>
                  <a:cubicBezTo>
                    <a:pt x="136" y="0"/>
                    <a:pt x="134" y="0"/>
                    <a:pt x="133" y="1"/>
                  </a:cubicBezTo>
                  <a:cubicBezTo>
                    <a:pt x="149" y="22"/>
                    <a:pt x="149" y="22"/>
                    <a:pt x="149" y="22"/>
                  </a:cubicBezTo>
                  <a:cubicBezTo>
                    <a:pt x="86" y="68"/>
                    <a:pt x="86" y="68"/>
                    <a:pt x="86" y="68"/>
                  </a:cubicBezTo>
                  <a:cubicBezTo>
                    <a:pt x="77" y="68"/>
                    <a:pt x="68" y="68"/>
                    <a:pt x="68" y="68"/>
                  </a:cubicBezTo>
                  <a:cubicBezTo>
                    <a:pt x="52" y="85"/>
                    <a:pt x="52" y="85"/>
                    <a:pt x="52" y="85"/>
                  </a:cubicBezTo>
                  <a:cubicBezTo>
                    <a:pt x="35" y="68"/>
                    <a:pt x="35" y="68"/>
                    <a:pt x="35" y="68"/>
                  </a:cubicBezTo>
                  <a:cubicBezTo>
                    <a:pt x="35" y="68"/>
                    <a:pt x="26" y="68"/>
                    <a:pt x="16" y="68"/>
                  </a:cubicBezTo>
                  <a:cubicBezTo>
                    <a:pt x="5" y="68"/>
                    <a:pt x="0" y="67"/>
                    <a:pt x="0" y="76"/>
                  </a:cubicBezTo>
                  <a:cubicBezTo>
                    <a:pt x="0" y="85"/>
                    <a:pt x="0" y="166"/>
                    <a:pt x="0" y="173"/>
                  </a:cubicBezTo>
                  <a:cubicBezTo>
                    <a:pt x="0" y="183"/>
                    <a:pt x="0" y="186"/>
                    <a:pt x="6" y="186"/>
                  </a:cubicBezTo>
                  <a:cubicBezTo>
                    <a:pt x="10" y="186"/>
                    <a:pt x="17" y="186"/>
                    <a:pt x="17" y="186"/>
                  </a:cubicBezTo>
                  <a:cubicBezTo>
                    <a:pt x="17" y="186"/>
                    <a:pt x="17" y="262"/>
                    <a:pt x="17" y="271"/>
                  </a:cubicBezTo>
                  <a:cubicBezTo>
                    <a:pt x="17" y="282"/>
                    <a:pt x="19" y="285"/>
                    <a:pt x="38" y="285"/>
                  </a:cubicBezTo>
                  <a:cubicBezTo>
                    <a:pt x="50" y="285"/>
                    <a:pt x="52" y="277"/>
                    <a:pt x="52" y="273"/>
                  </a:cubicBezTo>
                  <a:cubicBezTo>
                    <a:pt x="53" y="283"/>
                    <a:pt x="57" y="284"/>
                    <a:pt x="69" y="284"/>
                  </a:cubicBezTo>
                  <a:cubicBezTo>
                    <a:pt x="80" y="284"/>
                    <a:pt x="87" y="285"/>
                    <a:pt x="87" y="274"/>
                  </a:cubicBezTo>
                  <a:cubicBezTo>
                    <a:pt x="87" y="267"/>
                    <a:pt x="87" y="242"/>
                    <a:pt x="87" y="220"/>
                  </a:cubicBezTo>
                  <a:cubicBezTo>
                    <a:pt x="87" y="201"/>
                    <a:pt x="87" y="185"/>
                    <a:pt x="87" y="185"/>
                  </a:cubicBezTo>
                  <a:cubicBezTo>
                    <a:pt x="87" y="106"/>
                    <a:pt x="87" y="106"/>
                    <a:pt x="87" y="106"/>
                  </a:cubicBezTo>
                  <a:cubicBezTo>
                    <a:pt x="167" y="47"/>
                    <a:pt x="167" y="47"/>
                    <a:pt x="167" y="47"/>
                  </a:cubicBezTo>
                  <a:cubicBezTo>
                    <a:pt x="183" y="69"/>
                    <a:pt x="183" y="69"/>
                    <a:pt x="183" y="69"/>
                  </a:cubicBezTo>
                  <a:cubicBezTo>
                    <a:pt x="185" y="68"/>
                    <a:pt x="186" y="67"/>
                    <a:pt x="186" y="65"/>
                  </a:cubicBezTo>
                  <a:cubicBezTo>
                    <a:pt x="194" y="14"/>
                    <a:pt x="194" y="14"/>
                    <a:pt x="194" y="14"/>
                  </a:cubicBezTo>
                  <a:cubicBezTo>
                    <a:pt x="194" y="11"/>
                    <a:pt x="192" y="8"/>
                    <a:pt x="189" y="8"/>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2" name="Oval 7"/>
            <p:cNvSpPr>
              <a:spLocks noChangeArrowheads="1"/>
            </p:cNvSpPr>
            <p:nvPr/>
          </p:nvSpPr>
          <p:spPr bwMode="auto">
            <a:xfrm>
              <a:off x="3350" y="1602"/>
              <a:ext cx="310" cy="30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grpSp>
      <p:grpSp>
        <p:nvGrpSpPr>
          <p:cNvPr id="103" name="Group 8"/>
          <p:cNvGrpSpPr/>
          <p:nvPr/>
        </p:nvGrpSpPr>
        <p:grpSpPr bwMode="auto">
          <a:xfrm>
            <a:off x="2809875" y="2472647"/>
            <a:ext cx="1014413" cy="1655763"/>
            <a:chOff x="1756" y="1602"/>
            <a:chExt cx="639" cy="1043"/>
          </a:xfrm>
          <a:solidFill>
            <a:srgbClr val="3C4157"/>
          </a:solidFill>
        </p:grpSpPr>
        <p:sp>
          <p:nvSpPr>
            <p:cNvPr id="104" name="Freeform 9"/>
            <p:cNvSpPr/>
            <p:nvPr/>
          </p:nvSpPr>
          <p:spPr bwMode="auto">
            <a:xfrm>
              <a:off x="1756" y="1707"/>
              <a:ext cx="639" cy="938"/>
            </a:xfrm>
            <a:custGeom>
              <a:avLst/>
              <a:gdLst>
                <a:gd name="T0" fmla="*/ 5 w 194"/>
                <a:gd name="T1" fmla="*/ 8 h 285"/>
                <a:gd name="T2" fmla="*/ 57 w 194"/>
                <a:gd name="T3" fmla="*/ 0 h 285"/>
                <a:gd name="T4" fmla="*/ 61 w 194"/>
                <a:gd name="T5" fmla="*/ 1 h 285"/>
                <a:gd name="T6" fmla="*/ 46 w 194"/>
                <a:gd name="T7" fmla="*/ 22 h 285"/>
                <a:gd name="T8" fmla="*/ 108 w 194"/>
                <a:gd name="T9" fmla="*/ 68 h 285"/>
                <a:gd name="T10" fmla="*/ 126 w 194"/>
                <a:gd name="T11" fmla="*/ 68 h 285"/>
                <a:gd name="T12" fmla="*/ 142 w 194"/>
                <a:gd name="T13" fmla="*/ 85 h 285"/>
                <a:gd name="T14" fmla="*/ 159 w 194"/>
                <a:gd name="T15" fmla="*/ 68 h 285"/>
                <a:gd name="T16" fmla="*/ 179 w 194"/>
                <a:gd name="T17" fmla="*/ 68 h 285"/>
                <a:gd name="T18" fmla="*/ 194 w 194"/>
                <a:gd name="T19" fmla="*/ 76 h 285"/>
                <a:gd name="T20" fmla="*/ 194 w 194"/>
                <a:gd name="T21" fmla="*/ 173 h 285"/>
                <a:gd name="T22" fmla="*/ 189 w 194"/>
                <a:gd name="T23" fmla="*/ 186 h 285"/>
                <a:gd name="T24" fmla="*/ 177 w 194"/>
                <a:gd name="T25" fmla="*/ 186 h 285"/>
                <a:gd name="T26" fmla="*/ 177 w 194"/>
                <a:gd name="T27" fmla="*/ 271 h 285"/>
                <a:gd name="T28" fmla="*/ 156 w 194"/>
                <a:gd name="T29" fmla="*/ 285 h 285"/>
                <a:gd name="T30" fmla="*/ 142 w 194"/>
                <a:gd name="T31" fmla="*/ 273 h 285"/>
                <a:gd name="T32" fmla="*/ 125 w 194"/>
                <a:gd name="T33" fmla="*/ 284 h 285"/>
                <a:gd name="T34" fmla="*/ 108 w 194"/>
                <a:gd name="T35" fmla="*/ 274 h 285"/>
                <a:gd name="T36" fmla="*/ 108 w 194"/>
                <a:gd name="T37" fmla="*/ 220 h 285"/>
                <a:gd name="T38" fmla="*/ 108 w 194"/>
                <a:gd name="T39" fmla="*/ 185 h 285"/>
                <a:gd name="T40" fmla="*/ 108 w 194"/>
                <a:gd name="T41" fmla="*/ 106 h 285"/>
                <a:gd name="T42" fmla="*/ 27 w 194"/>
                <a:gd name="T43" fmla="*/ 47 h 285"/>
                <a:gd name="T44" fmla="*/ 11 w 194"/>
                <a:gd name="T45" fmla="*/ 69 h 285"/>
                <a:gd name="T46" fmla="*/ 8 w 194"/>
                <a:gd name="T47" fmla="*/ 65 h 285"/>
                <a:gd name="T48" fmla="*/ 1 w 194"/>
                <a:gd name="T49" fmla="*/ 14 h 285"/>
                <a:gd name="T50" fmla="*/ 5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5" y="8"/>
                  </a:moveTo>
                  <a:cubicBezTo>
                    <a:pt x="57" y="0"/>
                    <a:pt x="57" y="0"/>
                    <a:pt x="57" y="0"/>
                  </a:cubicBezTo>
                  <a:cubicBezTo>
                    <a:pt x="59" y="0"/>
                    <a:pt x="60" y="0"/>
                    <a:pt x="61" y="1"/>
                  </a:cubicBezTo>
                  <a:cubicBezTo>
                    <a:pt x="46" y="22"/>
                    <a:pt x="46" y="22"/>
                    <a:pt x="46" y="22"/>
                  </a:cubicBezTo>
                  <a:cubicBezTo>
                    <a:pt x="108" y="68"/>
                    <a:pt x="108" y="68"/>
                    <a:pt x="108" y="68"/>
                  </a:cubicBezTo>
                  <a:cubicBezTo>
                    <a:pt x="117" y="68"/>
                    <a:pt x="126" y="68"/>
                    <a:pt x="126" y="68"/>
                  </a:cubicBezTo>
                  <a:cubicBezTo>
                    <a:pt x="142" y="85"/>
                    <a:pt x="142" y="85"/>
                    <a:pt x="142" y="85"/>
                  </a:cubicBezTo>
                  <a:cubicBezTo>
                    <a:pt x="159" y="68"/>
                    <a:pt x="159" y="68"/>
                    <a:pt x="159" y="68"/>
                  </a:cubicBezTo>
                  <a:cubicBezTo>
                    <a:pt x="159" y="68"/>
                    <a:pt x="169" y="68"/>
                    <a:pt x="179" y="68"/>
                  </a:cubicBezTo>
                  <a:cubicBezTo>
                    <a:pt x="189" y="68"/>
                    <a:pt x="194" y="67"/>
                    <a:pt x="194" y="76"/>
                  </a:cubicBezTo>
                  <a:cubicBezTo>
                    <a:pt x="194" y="85"/>
                    <a:pt x="194" y="166"/>
                    <a:pt x="194" y="173"/>
                  </a:cubicBezTo>
                  <a:cubicBezTo>
                    <a:pt x="194" y="183"/>
                    <a:pt x="194" y="186"/>
                    <a:pt x="189" y="186"/>
                  </a:cubicBezTo>
                  <a:cubicBezTo>
                    <a:pt x="185" y="186"/>
                    <a:pt x="177" y="186"/>
                    <a:pt x="177" y="186"/>
                  </a:cubicBezTo>
                  <a:cubicBezTo>
                    <a:pt x="177" y="186"/>
                    <a:pt x="177" y="262"/>
                    <a:pt x="177" y="271"/>
                  </a:cubicBezTo>
                  <a:cubicBezTo>
                    <a:pt x="177" y="282"/>
                    <a:pt x="175" y="285"/>
                    <a:pt x="156" y="285"/>
                  </a:cubicBezTo>
                  <a:cubicBezTo>
                    <a:pt x="145" y="285"/>
                    <a:pt x="143" y="277"/>
                    <a:pt x="142" y="273"/>
                  </a:cubicBezTo>
                  <a:cubicBezTo>
                    <a:pt x="142" y="283"/>
                    <a:pt x="137" y="284"/>
                    <a:pt x="125" y="284"/>
                  </a:cubicBezTo>
                  <a:cubicBezTo>
                    <a:pt x="115" y="284"/>
                    <a:pt x="108" y="285"/>
                    <a:pt x="108" y="274"/>
                  </a:cubicBezTo>
                  <a:cubicBezTo>
                    <a:pt x="108" y="267"/>
                    <a:pt x="108" y="242"/>
                    <a:pt x="108" y="220"/>
                  </a:cubicBezTo>
                  <a:cubicBezTo>
                    <a:pt x="108" y="201"/>
                    <a:pt x="108" y="185"/>
                    <a:pt x="108" y="185"/>
                  </a:cubicBezTo>
                  <a:cubicBezTo>
                    <a:pt x="108" y="106"/>
                    <a:pt x="108" y="106"/>
                    <a:pt x="108" y="106"/>
                  </a:cubicBezTo>
                  <a:cubicBezTo>
                    <a:pt x="27" y="47"/>
                    <a:pt x="27" y="47"/>
                    <a:pt x="27" y="47"/>
                  </a:cubicBezTo>
                  <a:cubicBezTo>
                    <a:pt x="11" y="69"/>
                    <a:pt x="11" y="69"/>
                    <a:pt x="11" y="69"/>
                  </a:cubicBezTo>
                  <a:cubicBezTo>
                    <a:pt x="10" y="68"/>
                    <a:pt x="9" y="67"/>
                    <a:pt x="8" y="65"/>
                  </a:cubicBezTo>
                  <a:cubicBezTo>
                    <a:pt x="1" y="14"/>
                    <a:pt x="1" y="14"/>
                    <a:pt x="1" y="14"/>
                  </a:cubicBezTo>
                  <a:cubicBezTo>
                    <a:pt x="0" y="11"/>
                    <a:pt x="2" y="8"/>
                    <a:pt x="5" y="8"/>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5" name="Oval 10"/>
            <p:cNvSpPr>
              <a:spLocks noChangeArrowheads="1"/>
            </p:cNvSpPr>
            <p:nvPr/>
          </p:nvSpPr>
          <p:spPr bwMode="auto">
            <a:xfrm>
              <a:off x="2072" y="1602"/>
              <a:ext cx="306" cy="30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grpSp>
      <p:grpSp>
        <p:nvGrpSpPr>
          <p:cNvPr id="106" name="Group 11"/>
          <p:cNvGrpSpPr/>
          <p:nvPr/>
        </p:nvGrpSpPr>
        <p:grpSpPr bwMode="auto">
          <a:xfrm>
            <a:off x="3227388" y="2602822"/>
            <a:ext cx="1073150" cy="1698625"/>
            <a:chOff x="2019" y="1684"/>
            <a:chExt cx="676" cy="1070"/>
          </a:xfrm>
          <a:solidFill>
            <a:srgbClr val="3C4157"/>
          </a:solidFill>
        </p:grpSpPr>
        <p:sp>
          <p:nvSpPr>
            <p:cNvPr id="107" name="Oval 12"/>
            <p:cNvSpPr>
              <a:spLocks noChangeArrowheads="1"/>
            </p:cNvSpPr>
            <p:nvPr/>
          </p:nvSpPr>
          <p:spPr bwMode="auto">
            <a:xfrm>
              <a:off x="2362" y="1684"/>
              <a:ext cx="313" cy="31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sp>
          <p:nvSpPr>
            <p:cNvPr id="108" name="Freeform 13"/>
            <p:cNvSpPr/>
            <p:nvPr/>
          </p:nvSpPr>
          <p:spPr bwMode="auto">
            <a:xfrm>
              <a:off x="2019" y="1934"/>
              <a:ext cx="676" cy="820"/>
            </a:xfrm>
            <a:custGeom>
              <a:avLst/>
              <a:gdLst>
                <a:gd name="T0" fmla="*/ 2 w 205"/>
                <a:gd name="T1" fmla="*/ 40 h 249"/>
                <a:gd name="T2" fmla="*/ 41 w 205"/>
                <a:gd name="T3" fmla="*/ 2 h 249"/>
                <a:gd name="T4" fmla="*/ 44 w 205"/>
                <a:gd name="T5" fmla="*/ 0 h 249"/>
                <a:gd name="T6" fmla="*/ 44 w 205"/>
                <a:gd name="T7" fmla="*/ 27 h 249"/>
                <a:gd name="T8" fmla="*/ 116 w 205"/>
                <a:gd name="T9" fmla="*/ 27 h 249"/>
                <a:gd name="T10" fmla="*/ 117 w 205"/>
                <a:gd name="T11" fmla="*/ 27 h 249"/>
                <a:gd name="T12" fmla="*/ 135 w 205"/>
                <a:gd name="T13" fmla="*/ 27 h 249"/>
                <a:gd name="T14" fmla="*/ 151 w 205"/>
                <a:gd name="T15" fmla="*/ 44 h 249"/>
                <a:gd name="T16" fmla="*/ 168 w 205"/>
                <a:gd name="T17" fmla="*/ 27 h 249"/>
                <a:gd name="T18" fmla="*/ 189 w 205"/>
                <a:gd name="T19" fmla="*/ 27 h 249"/>
                <a:gd name="T20" fmla="*/ 205 w 205"/>
                <a:gd name="T21" fmla="*/ 35 h 249"/>
                <a:gd name="T22" fmla="*/ 205 w 205"/>
                <a:gd name="T23" fmla="*/ 135 h 249"/>
                <a:gd name="T24" fmla="*/ 199 w 205"/>
                <a:gd name="T25" fmla="*/ 148 h 249"/>
                <a:gd name="T26" fmla="*/ 187 w 205"/>
                <a:gd name="T27" fmla="*/ 148 h 249"/>
                <a:gd name="T28" fmla="*/ 187 w 205"/>
                <a:gd name="T29" fmla="*/ 234 h 249"/>
                <a:gd name="T30" fmla="*/ 166 w 205"/>
                <a:gd name="T31" fmla="*/ 249 h 249"/>
                <a:gd name="T32" fmla="*/ 151 w 205"/>
                <a:gd name="T33" fmla="*/ 237 h 249"/>
                <a:gd name="T34" fmla="*/ 134 w 205"/>
                <a:gd name="T35" fmla="*/ 248 h 249"/>
                <a:gd name="T36" fmla="*/ 116 w 205"/>
                <a:gd name="T37" fmla="*/ 238 h 249"/>
                <a:gd name="T38" fmla="*/ 116 w 205"/>
                <a:gd name="T39" fmla="*/ 176 h 249"/>
                <a:gd name="T40" fmla="*/ 116 w 205"/>
                <a:gd name="T41" fmla="*/ 147 h 249"/>
                <a:gd name="T42" fmla="*/ 116 w 205"/>
                <a:gd name="T43" fmla="*/ 59 h 249"/>
                <a:gd name="T44" fmla="*/ 44 w 205"/>
                <a:gd name="T45" fmla="*/ 59 h 249"/>
                <a:gd name="T46" fmla="*/ 44 w 205"/>
                <a:gd name="T47" fmla="*/ 87 h 249"/>
                <a:gd name="T48" fmla="*/ 40 w 205"/>
                <a:gd name="T49" fmla="*/ 85 h 249"/>
                <a:gd name="T50" fmla="*/ 3 w 205"/>
                <a:gd name="T51" fmla="*/ 48 h 249"/>
                <a:gd name="T52" fmla="*/ 2 w 205"/>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49">
                  <a:moveTo>
                    <a:pt x="2" y="40"/>
                  </a:moveTo>
                  <a:cubicBezTo>
                    <a:pt x="41" y="2"/>
                    <a:pt x="41" y="2"/>
                    <a:pt x="41" y="2"/>
                  </a:cubicBezTo>
                  <a:cubicBezTo>
                    <a:pt x="42" y="1"/>
                    <a:pt x="43" y="0"/>
                    <a:pt x="44" y="0"/>
                  </a:cubicBezTo>
                  <a:cubicBezTo>
                    <a:pt x="44" y="27"/>
                    <a:pt x="44" y="27"/>
                    <a:pt x="44" y="27"/>
                  </a:cubicBezTo>
                  <a:cubicBezTo>
                    <a:pt x="116" y="27"/>
                    <a:pt x="116" y="27"/>
                    <a:pt x="116" y="27"/>
                  </a:cubicBezTo>
                  <a:cubicBezTo>
                    <a:pt x="117" y="27"/>
                    <a:pt x="117" y="27"/>
                    <a:pt x="117" y="27"/>
                  </a:cubicBezTo>
                  <a:cubicBezTo>
                    <a:pt x="126" y="27"/>
                    <a:pt x="135" y="27"/>
                    <a:pt x="135" y="27"/>
                  </a:cubicBezTo>
                  <a:cubicBezTo>
                    <a:pt x="151" y="44"/>
                    <a:pt x="151" y="44"/>
                    <a:pt x="151" y="44"/>
                  </a:cubicBezTo>
                  <a:cubicBezTo>
                    <a:pt x="168" y="27"/>
                    <a:pt x="168" y="27"/>
                    <a:pt x="168" y="27"/>
                  </a:cubicBezTo>
                  <a:cubicBezTo>
                    <a:pt x="168" y="27"/>
                    <a:pt x="178" y="27"/>
                    <a:pt x="189" y="27"/>
                  </a:cubicBezTo>
                  <a:cubicBezTo>
                    <a:pt x="199" y="27"/>
                    <a:pt x="205" y="26"/>
                    <a:pt x="205" y="35"/>
                  </a:cubicBezTo>
                  <a:cubicBezTo>
                    <a:pt x="205" y="44"/>
                    <a:pt x="205" y="127"/>
                    <a:pt x="205" y="135"/>
                  </a:cubicBezTo>
                  <a:cubicBezTo>
                    <a:pt x="205" y="144"/>
                    <a:pt x="205" y="148"/>
                    <a:pt x="199" y="148"/>
                  </a:cubicBezTo>
                  <a:cubicBezTo>
                    <a:pt x="195" y="148"/>
                    <a:pt x="187" y="148"/>
                    <a:pt x="187" y="148"/>
                  </a:cubicBezTo>
                  <a:cubicBezTo>
                    <a:pt x="187" y="148"/>
                    <a:pt x="187" y="226"/>
                    <a:pt x="187" y="234"/>
                  </a:cubicBezTo>
                  <a:cubicBezTo>
                    <a:pt x="187" y="246"/>
                    <a:pt x="185" y="249"/>
                    <a:pt x="166" y="249"/>
                  </a:cubicBezTo>
                  <a:cubicBezTo>
                    <a:pt x="154" y="249"/>
                    <a:pt x="151" y="241"/>
                    <a:pt x="151" y="237"/>
                  </a:cubicBezTo>
                  <a:cubicBezTo>
                    <a:pt x="151" y="247"/>
                    <a:pt x="146" y="248"/>
                    <a:pt x="134" y="248"/>
                  </a:cubicBezTo>
                  <a:cubicBezTo>
                    <a:pt x="123" y="248"/>
                    <a:pt x="116" y="249"/>
                    <a:pt x="116" y="238"/>
                  </a:cubicBezTo>
                  <a:cubicBezTo>
                    <a:pt x="116" y="230"/>
                    <a:pt x="116" y="199"/>
                    <a:pt x="116" y="176"/>
                  </a:cubicBezTo>
                  <a:cubicBezTo>
                    <a:pt x="116" y="160"/>
                    <a:pt x="116" y="147"/>
                    <a:pt x="116" y="147"/>
                  </a:cubicBezTo>
                  <a:cubicBezTo>
                    <a:pt x="116" y="59"/>
                    <a:pt x="116" y="59"/>
                    <a:pt x="116" y="59"/>
                  </a:cubicBezTo>
                  <a:cubicBezTo>
                    <a:pt x="44" y="59"/>
                    <a:pt x="44" y="59"/>
                    <a:pt x="44" y="59"/>
                  </a:cubicBezTo>
                  <a:cubicBezTo>
                    <a:pt x="44" y="87"/>
                    <a:pt x="44" y="87"/>
                    <a:pt x="44" y="87"/>
                  </a:cubicBezTo>
                  <a:cubicBezTo>
                    <a:pt x="43" y="87"/>
                    <a:pt x="41" y="87"/>
                    <a:pt x="40" y="85"/>
                  </a:cubicBezTo>
                  <a:cubicBezTo>
                    <a:pt x="3" y="48"/>
                    <a:pt x="3" y="48"/>
                    <a:pt x="3" y="48"/>
                  </a:cubicBezTo>
                  <a:cubicBezTo>
                    <a:pt x="0" y="46"/>
                    <a:pt x="0" y="42"/>
                    <a:pt x="2" y="40"/>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09" name="Group 14"/>
          <p:cNvGrpSpPr/>
          <p:nvPr/>
        </p:nvGrpSpPr>
        <p:grpSpPr bwMode="auto">
          <a:xfrm>
            <a:off x="4833940" y="2575835"/>
            <a:ext cx="1066800" cy="1698625"/>
            <a:chOff x="3037" y="1684"/>
            <a:chExt cx="672" cy="1070"/>
          </a:xfrm>
          <a:solidFill>
            <a:srgbClr val="061926"/>
          </a:solidFill>
        </p:grpSpPr>
        <p:sp>
          <p:nvSpPr>
            <p:cNvPr id="110" name="Oval 15"/>
            <p:cNvSpPr>
              <a:spLocks noChangeArrowheads="1"/>
            </p:cNvSpPr>
            <p:nvPr/>
          </p:nvSpPr>
          <p:spPr bwMode="auto">
            <a:xfrm>
              <a:off x="3054" y="1684"/>
              <a:ext cx="316" cy="31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sp>
          <p:nvSpPr>
            <p:cNvPr id="111" name="Freeform 16"/>
            <p:cNvSpPr/>
            <p:nvPr/>
          </p:nvSpPr>
          <p:spPr bwMode="auto">
            <a:xfrm>
              <a:off x="3037" y="1934"/>
              <a:ext cx="672" cy="820"/>
            </a:xfrm>
            <a:custGeom>
              <a:avLst/>
              <a:gdLst>
                <a:gd name="T0" fmla="*/ 202 w 204"/>
                <a:gd name="T1" fmla="*/ 40 h 249"/>
                <a:gd name="T2" fmla="*/ 164 w 204"/>
                <a:gd name="T3" fmla="*/ 2 h 249"/>
                <a:gd name="T4" fmla="*/ 160 w 204"/>
                <a:gd name="T5" fmla="*/ 0 h 249"/>
                <a:gd name="T6" fmla="*/ 160 w 204"/>
                <a:gd name="T7" fmla="*/ 27 h 249"/>
                <a:gd name="T8" fmla="*/ 89 w 204"/>
                <a:gd name="T9" fmla="*/ 27 h 249"/>
                <a:gd name="T10" fmla="*/ 87 w 204"/>
                <a:gd name="T11" fmla="*/ 27 h 249"/>
                <a:gd name="T12" fmla="*/ 69 w 204"/>
                <a:gd name="T13" fmla="*/ 27 h 249"/>
                <a:gd name="T14" fmla="*/ 53 w 204"/>
                <a:gd name="T15" fmla="*/ 44 h 249"/>
                <a:gd name="T16" fmla="*/ 36 w 204"/>
                <a:gd name="T17" fmla="*/ 27 h 249"/>
                <a:gd name="T18" fmla="*/ 16 w 204"/>
                <a:gd name="T19" fmla="*/ 27 h 249"/>
                <a:gd name="T20" fmla="*/ 0 w 204"/>
                <a:gd name="T21" fmla="*/ 35 h 249"/>
                <a:gd name="T22" fmla="*/ 0 w 204"/>
                <a:gd name="T23" fmla="*/ 135 h 249"/>
                <a:gd name="T24" fmla="*/ 5 w 204"/>
                <a:gd name="T25" fmla="*/ 148 h 249"/>
                <a:gd name="T26" fmla="*/ 17 w 204"/>
                <a:gd name="T27" fmla="*/ 148 h 249"/>
                <a:gd name="T28" fmla="*/ 17 w 204"/>
                <a:gd name="T29" fmla="*/ 234 h 249"/>
                <a:gd name="T30" fmla="*/ 39 w 204"/>
                <a:gd name="T31" fmla="*/ 249 h 249"/>
                <a:gd name="T32" fmla="*/ 53 w 204"/>
                <a:gd name="T33" fmla="*/ 237 h 249"/>
                <a:gd name="T34" fmla="*/ 71 w 204"/>
                <a:gd name="T35" fmla="*/ 248 h 249"/>
                <a:gd name="T36" fmla="*/ 89 w 204"/>
                <a:gd name="T37" fmla="*/ 238 h 249"/>
                <a:gd name="T38" fmla="*/ 89 w 204"/>
                <a:gd name="T39" fmla="*/ 176 h 249"/>
                <a:gd name="T40" fmla="*/ 89 w 204"/>
                <a:gd name="T41" fmla="*/ 147 h 249"/>
                <a:gd name="T42" fmla="*/ 89 w 204"/>
                <a:gd name="T43" fmla="*/ 59 h 249"/>
                <a:gd name="T44" fmla="*/ 160 w 204"/>
                <a:gd name="T45" fmla="*/ 59 h 249"/>
                <a:gd name="T46" fmla="*/ 160 w 204"/>
                <a:gd name="T47" fmla="*/ 87 h 249"/>
                <a:gd name="T48" fmla="*/ 164 w 204"/>
                <a:gd name="T49" fmla="*/ 85 h 249"/>
                <a:gd name="T50" fmla="*/ 202 w 204"/>
                <a:gd name="T51" fmla="*/ 48 h 249"/>
                <a:gd name="T52" fmla="*/ 202 w 204"/>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9">
                  <a:moveTo>
                    <a:pt x="202" y="40"/>
                  </a:moveTo>
                  <a:cubicBezTo>
                    <a:pt x="164" y="2"/>
                    <a:pt x="164" y="2"/>
                    <a:pt x="164" y="2"/>
                  </a:cubicBezTo>
                  <a:cubicBezTo>
                    <a:pt x="163" y="1"/>
                    <a:pt x="161" y="0"/>
                    <a:pt x="160" y="0"/>
                  </a:cubicBezTo>
                  <a:cubicBezTo>
                    <a:pt x="160" y="27"/>
                    <a:pt x="160" y="27"/>
                    <a:pt x="160" y="27"/>
                  </a:cubicBezTo>
                  <a:cubicBezTo>
                    <a:pt x="89" y="27"/>
                    <a:pt x="89" y="27"/>
                    <a:pt x="89" y="27"/>
                  </a:cubicBezTo>
                  <a:cubicBezTo>
                    <a:pt x="87" y="27"/>
                    <a:pt x="87" y="27"/>
                    <a:pt x="87" y="27"/>
                  </a:cubicBezTo>
                  <a:cubicBezTo>
                    <a:pt x="78" y="27"/>
                    <a:pt x="69" y="27"/>
                    <a:pt x="69" y="27"/>
                  </a:cubicBezTo>
                  <a:cubicBezTo>
                    <a:pt x="53" y="44"/>
                    <a:pt x="53" y="44"/>
                    <a:pt x="53" y="44"/>
                  </a:cubicBezTo>
                  <a:cubicBezTo>
                    <a:pt x="36" y="27"/>
                    <a:pt x="36" y="27"/>
                    <a:pt x="36" y="27"/>
                  </a:cubicBezTo>
                  <a:cubicBezTo>
                    <a:pt x="36" y="27"/>
                    <a:pt x="26" y="27"/>
                    <a:pt x="16" y="27"/>
                  </a:cubicBezTo>
                  <a:cubicBezTo>
                    <a:pt x="5" y="27"/>
                    <a:pt x="0" y="26"/>
                    <a:pt x="0" y="35"/>
                  </a:cubicBezTo>
                  <a:cubicBezTo>
                    <a:pt x="0" y="44"/>
                    <a:pt x="0" y="127"/>
                    <a:pt x="0" y="135"/>
                  </a:cubicBezTo>
                  <a:cubicBezTo>
                    <a:pt x="0" y="144"/>
                    <a:pt x="0" y="148"/>
                    <a:pt x="5" y="148"/>
                  </a:cubicBezTo>
                  <a:cubicBezTo>
                    <a:pt x="10" y="148"/>
                    <a:pt x="17" y="148"/>
                    <a:pt x="17" y="148"/>
                  </a:cubicBezTo>
                  <a:cubicBezTo>
                    <a:pt x="17" y="148"/>
                    <a:pt x="17" y="226"/>
                    <a:pt x="17" y="234"/>
                  </a:cubicBezTo>
                  <a:cubicBezTo>
                    <a:pt x="17" y="246"/>
                    <a:pt x="19" y="249"/>
                    <a:pt x="39" y="249"/>
                  </a:cubicBezTo>
                  <a:cubicBezTo>
                    <a:pt x="51" y="249"/>
                    <a:pt x="53" y="241"/>
                    <a:pt x="53" y="237"/>
                  </a:cubicBezTo>
                  <a:cubicBezTo>
                    <a:pt x="54" y="247"/>
                    <a:pt x="58" y="248"/>
                    <a:pt x="71" y="248"/>
                  </a:cubicBezTo>
                  <a:cubicBezTo>
                    <a:pt x="81" y="248"/>
                    <a:pt x="89" y="249"/>
                    <a:pt x="89" y="238"/>
                  </a:cubicBezTo>
                  <a:cubicBezTo>
                    <a:pt x="89" y="230"/>
                    <a:pt x="89" y="199"/>
                    <a:pt x="89" y="176"/>
                  </a:cubicBezTo>
                  <a:cubicBezTo>
                    <a:pt x="89" y="160"/>
                    <a:pt x="89" y="147"/>
                    <a:pt x="89" y="147"/>
                  </a:cubicBezTo>
                  <a:cubicBezTo>
                    <a:pt x="89" y="59"/>
                    <a:pt x="89" y="59"/>
                    <a:pt x="89" y="59"/>
                  </a:cubicBezTo>
                  <a:cubicBezTo>
                    <a:pt x="160" y="59"/>
                    <a:pt x="160" y="59"/>
                    <a:pt x="160" y="59"/>
                  </a:cubicBezTo>
                  <a:cubicBezTo>
                    <a:pt x="160" y="87"/>
                    <a:pt x="160" y="87"/>
                    <a:pt x="160" y="87"/>
                  </a:cubicBezTo>
                  <a:cubicBezTo>
                    <a:pt x="162" y="87"/>
                    <a:pt x="163" y="87"/>
                    <a:pt x="164" y="85"/>
                  </a:cubicBezTo>
                  <a:cubicBezTo>
                    <a:pt x="202" y="48"/>
                    <a:pt x="202" y="48"/>
                    <a:pt x="202" y="48"/>
                  </a:cubicBezTo>
                  <a:cubicBezTo>
                    <a:pt x="204" y="46"/>
                    <a:pt x="204" y="42"/>
                    <a:pt x="202" y="40"/>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12" name="Group 17"/>
          <p:cNvGrpSpPr/>
          <p:nvPr/>
        </p:nvGrpSpPr>
        <p:grpSpPr bwMode="auto">
          <a:xfrm>
            <a:off x="4248150" y="2555197"/>
            <a:ext cx="647700" cy="1965325"/>
            <a:chOff x="2662" y="1654"/>
            <a:chExt cx="408" cy="1238"/>
          </a:xfrm>
          <a:solidFill>
            <a:srgbClr val="1D93DD"/>
          </a:solidFill>
          <a:effectLst/>
        </p:grpSpPr>
        <p:sp>
          <p:nvSpPr>
            <p:cNvPr id="113" name="Oval 18"/>
            <p:cNvSpPr>
              <a:spLocks noChangeArrowheads="1"/>
            </p:cNvSpPr>
            <p:nvPr/>
          </p:nvSpPr>
          <p:spPr bwMode="auto">
            <a:xfrm>
              <a:off x="2681" y="1654"/>
              <a:ext cx="366" cy="366"/>
            </a:xfrm>
            <a:prstGeom prst="ellipse">
              <a:avLst/>
            </a:pr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14" name="Freeform 19"/>
            <p:cNvSpPr/>
            <p:nvPr/>
          </p:nvSpPr>
          <p:spPr bwMode="auto">
            <a:xfrm>
              <a:off x="2662" y="2043"/>
              <a:ext cx="408" cy="849"/>
            </a:xfrm>
            <a:custGeom>
              <a:avLst/>
              <a:gdLst>
                <a:gd name="T0" fmla="*/ 62 w 124"/>
                <a:gd name="T1" fmla="*/ 21 h 258"/>
                <a:gd name="T2" fmla="*/ 81 w 124"/>
                <a:gd name="T3" fmla="*/ 1 h 258"/>
                <a:gd name="T4" fmla="*/ 112 w 124"/>
                <a:gd name="T5" fmla="*/ 1 h 258"/>
                <a:gd name="T6" fmla="*/ 124 w 124"/>
                <a:gd name="T7" fmla="*/ 25 h 258"/>
                <a:gd name="T8" fmla="*/ 124 w 124"/>
                <a:gd name="T9" fmla="*/ 130 h 258"/>
                <a:gd name="T10" fmla="*/ 103 w 124"/>
                <a:gd name="T11" fmla="*/ 140 h 258"/>
                <a:gd name="T12" fmla="*/ 103 w 124"/>
                <a:gd name="T13" fmla="*/ 246 h 258"/>
                <a:gd name="T14" fmla="*/ 82 w 124"/>
                <a:gd name="T15" fmla="*/ 257 h 258"/>
                <a:gd name="T16" fmla="*/ 62 w 124"/>
                <a:gd name="T17" fmla="*/ 240 h 258"/>
                <a:gd name="T18" fmla="*/ 45 w 124"/>
                <a:gd name="T19" fmla="*/ 258 h 258"/>
                <a:gd name="T20" fmla="*/ 20 w 124"/>
                <a:gd name="T21" fmla="*/ 241 h 258"/>
                <a:gd name="T22" fmla="*/ 20 w 124"/>
                <a:gd name="T23" fmla="*/ 141 h 258"/>
                <a:gd name="T24" fmla="*/ 7 w 124"/>
                <a:gd name="T25" fmla="*/ 141 h 258"/>
                <a:gd name="T26" fmla="*/ 0 w 124"/>
                <a:gd name="T27" fmla="*/ 126 h 258"/>
                <a:gd name="T28" fmla="*/ 0 w 124"/>
                <a:gd name="T29" fmla="*/ 11 h 258"/>
                <a:gd name="T30" fmla="*/ 19 w 124"/>
                <a:gd name="T31" fmla="*/ 1 h 258"/>
                <a:gd name="T32" fmla="*/ 42 w 124"/>
                <a:gd name="T33" fmla="*/ 1 h 258"/>
                <a:gd name="T34" fmla="*/ 62 w 124"/>
                <a:gd name="T35" fmla="*/ 2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258">
                  <a:moveTo>
                    <a:pt x="62" y="21"/>
                  </a:moveTo>
                  <a:cubicBezTo>
                    <a:pt x="81" y="1"/>
                    <a:pt x="81" y="1"/>
                    <a:pt x="81" y="1"/>
                  </a:cubicBezTo>
                  <a:cubicBezTo>
                    <a:pt x="81" y="1"/>
                    <a:pt x="101" y="1"/>
                    <a:pt x="112" y="1"/>
                  </a:cubicBezTo>
                  <a:cubicBezTo>
                    <a:pt x="124" y="1"/>
                    <a:pt x="124" y="2"/>
                    <a:pt x="124" y="25"/>
                  </a:cubicBezTo>
                  <a:cubicBezTo>
                    <a:pt x="124" y="48"/>
                    <a:pt x="124" y="120"/>
                    <a:pt x="124" y="130"/>
                  </a:cubicBezTo>
                  <a:cubicBezTo>
                    <a:pt x="124" y="141"/>
                    <a:pt x="119" y="140"/>
                    <a:pt x="103" y="140"/>
                  </a:cubicBezTo>
                  <a:cubicBezTo>
                    <a:pt x="103" y="140"/>
                    <a:pt x="103" y="230"/>
                    <a:pt x="103" y="246"/>
                  </a:cubicBezTo>
                  <a:cubicBezTo>
                    <a:pt x="103" y="258"/>
                    <a:pt x="95" y="257"/>
                    <a:pt x="82" y="257"/>
                  </a:cubicBezTo>
                  <a:cubicBezTo>
                    <a:pt x="67" y="257"/>
                    <a:pt x="62" y="256"/>
                    <a:pt x="62" y="240"/>
                  </a:cubicBezTo>
                  <a:cubicBezTo>
                    <a:pt x="62" y="240"/>
                    <a:pt x="65" y="258"/>
                    <a:pt x="45" y="258"/>
                  </a:cubicBezTo>
                  <a:cubicBezTo>
                    <a:pt x="23" y="258"/>
                    <a:pt x="20" y="255"/>
                    <a:pt x="20" y="241"/>
                  </a:cubicBezTo>
                  <a:cubicBezTo>
                    <a:pt x="20" y="231"/>
                    <a:pt x="20" y="141"/>
                    <a:pt x="20" y="141"/>
                  </a:cubicBezTo>
                  <a:cubicBezTo>
                    <a:pt x="20" y="141"/>
                    <a:pt x="12" y="141"/>
                    <a:pt x="7" y="141"/>
                  </a:cubicBezTo>
                  <a:cubicBezTo>
                    <a:pt x="0" y="141"/>
                    <a:pt x="0" y="137"/>
                    <a:pt x="0" y="126"/>
                  </a:cubicBezTo>
                  <a:cubicBezTo>
                    <a:pt x="0" y="117"/>
                    <a:pt x="0" y="21"/>
                    <a:pt x="0" y="11"/>
                  </a:cubicBezTo>
                  <a:cubicBezTo>
                    <a:pt x="0" y="0"/>
                    <a:pt x="7" y="1"/>
                    <a:pt x="19" y="1"/>
                  </a:cubicBezTo>
                  <a:cubicBezTo>
                    <a:pt x="31" y="1"/>
                    <a:pt x="42" y="1"/>
                    <a:pt x="42" y="1"/>
                  </a:cubicBezTo>
                  <a:lnTo>
                    <a:pt x="62" y="21"/>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115" name="Rectangle 20"/>
          <p:cNvSpPr>
            <a:spLocks noChangeArrowheads="1"/>
          </p:cNvSpPr>
          <p:nvPr/>
        </p:nvSpPr>
        <p:spPr bwMode="auto">
          <a:xfrm>
            <a:off x="4510315" y="2668981"/>
            <a:ext cx="117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400" dirty="0">
                <a:ln w="6350">
                  <a:noFill/>
                </a:ln>
                <a:solidFill>
                  <a:schemeClr val="bg1"/>
                </a:solidFill>
                <a:latin typeface="Impact" pitchFamily="34" charset="0"/>
                <a:ea typeface="微软雅黑" pitchFamily="34" charset="-122"/>
              </a:rPr>
              <a:t>1</a:t>
            </a:r>
          </a:p>
        </p:txBody>
      </p:sp>
      <p:sp>
        <p:nvSpPr>
          <p:cNvPr id="116" name="Rectangle 21"/>
          <p:cNvSpPr>
            <a:spLocks noChangeArrowheads="1"/>
          </p:cNvSpPr>
          <p:nvPr/>
        </p:nvSpPr>
        <p:spPr bwMode="auto">
          <a:xfrm>
            <a:off x="3943401" y="2661043"/>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2</a:t>
            </a:r>
          </a:p>
        </p:txBody>
      </p:sp>
      <p:sp>
        <p:nvSpPr>
          <p:cNvPr id="117" name="Rectangle 22"/>
          <p:cNvSpPr>
            <a:spLocks noChangeArrowheads="1"/>
          </p:cNvSpPr>
          <p:nvPr/>
        </p:nvSpPr>
        <p:spPr bwMode="auto">
          <a:xfrm>
            <a:off x="3477468" y="2530868"/>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4</a:t>
            </a:r>
          </a:p>
        </p:txBody>
      </p:sp>
      <p:sp>
        <p:nvSpPr>
          <p:cNvPr id="118" name="Rectangle 23"/>
          <p:cNvSpPr>
            <a:spLocks noChangeArrowheads="1"/>
          </p:cNvSpPr>
          <p:nvPr/>
        </p:nvSpPr>
        <p:spPr bwMode="auto">
          <a:xfrm>
            <a:off x="5527672" y="2530868"/>
            <a:ext cx="1651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5</a:t>
            </a:r>
          </a:p>
        </p:txBody>
      </p:sp>
      <p:sp>
        <p:nvSpPr>
          <p:cNvPr id="119" name="Rectangle 24"/>
          <p:cNvSpPr>
            <a:spLocks noChangeArrowheads="1"/>
          </p:cNvSpPr>
          <p:nvPr/>
        </p:nvSpPr>
        <p:spPr bwMode="auto">
          <a:xfrm>
            <a:off x="5030000" y="2641994"/>
            <a:ext cx="1635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3</a:t>
            </a:r>
          </a:p>
        </p:txBody>
      </p:sp>
      <p:sp>
        <p:nvSpPr>
          <p:cNvPr id="125" name="Rectangle 66"/>
          <p:cNvSpPr>
            <a:spLocks noChangeArrowheads="1"/>
          </p:cNvSpPr>
          <p:nvPr/>
        </p:nvSpPr>
        <p:spPr bwMode="auto">
          <a:xfrm>
            <a:off x="6456821" y="2052826"/>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6" name="圆角矩形 125"/>
          <p:cNvSpPr/>
          <p:nvPr/>
        </p:nvSpPr>
        <p:spPr>
          <a:xfrm>
            <a:off x="697475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27" name="Rectangle 66"/>
          <p:cNvSpPr>
            <a:spLocks noChangeArrowheads="1"/>
          </p:cNvSpPr>
          <p:nvPr/>
        </p:nvSpPr>
        <p:spPr bwMode="auto">
          <a:xfrm>
            <a:off x="6456821" y="339585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8" name="圆角矩形 127"/>
          <p:cNvSpPr/>
          <p:nvPr/>
        </p:nvSpPr>
        <p:spPr>
          <a:xfrm>
            <a:off x="6974750" y="306542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1" name="Rectangle 66"/>
          <p:cNvSpPr>
            <a:spLocks noChangeArrowheads="1"/>
          </p:cNvSpPr>
          <p:nvPr/>
        </p:nvSpPr>
        <p:spPr bwMode="auto">
          <a:xfrm>
            <a:off x="570371" y="2052826"/>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2" name="圆角矩形 131"/>
          <p:cNvSpPr/>
          <p:nvPr/>
        </p:nvSpPr>
        <p:spPr>
          <a:xfrm>
            <a:off x="108830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3" name="Rectangle 66"/>
          <p:cNvSpPr>
            <a:spLocks noChangeArrowheads="1"/>
          </p:cNvSpPr>
          <p:nvPr/>
        </p:nvSpPr>
        <p:spPr bwMode="auto">
          <a:xfrm>
            <a:off x="570371" y="339585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4" name="圆角矩形 133"/>
          <p:cNvSpPr/>
          <p:nvPr/>
        </p:nvSpPr>
        <p:spPr>
          <a:xfrm>
            <a:off x="1088300" y="306542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5" name="Rectangle 66"/>
          <p:cNvSpPr>
            <a:spLocks noChangeArrowheads="1"/>
          </p:cNvSpPr>
          <p:nvPr/>
        </p:nvSpPr>
        <p:spPr bwMode="auto">
          <a:xfrm>
            <a:off x="3527883" y="1562975"/>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6" name="圆角矩形 135"/>
          <p:cNvSpPr/>
          <p:nvPr/>
        </p:nvSpPr>
        <p:spPr>
          <a:xfrm>
            <a:off x="4045812" y="123255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1955583"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研究方案可行性说明</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14:presetBounceEnd="60000">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14:bounceEnd="60000">
                                          <p:cBhvr additive="base">
                                            <p:cTn id="52" dur="500" fill="hold"/>
                                            <p:tgtEl>
                                              <p:spTgt spid="126"/>
                                            </p:tgtEl>
                                            <p:attrNameLst>
                                              <p:attrName>ppt_x</p:attrName>
                                            </p:attrNameLst>
                                          </p:cBhvr>
                                          <p:tavLst>
                                            <p:tav tm="0">
                                              <p:val>
                                                <p:strVal val="1+#ppt_w/2"/>
                                              </p:val>
                                            </p:tav>
                                            <p:tav tm="100000">
                                              <p:val>
                                                <p:strVal val="#ppt_x"/>
                                              </p:val>
                                            </p:tav>
                                          </p:tavLst>
                                        </p:anim>
                                        <p:anim calcmode="lin" valueType="num" p14:bounceEnd="60000">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14:presetBounceEnd="60000">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14:bounceEnd="60000">
                                          <p:cBhvr additive="base">
                                            <p:cTn id="61" dur="500" fill="hold"/>
                                            <p:tgtEl>
                                              <p:spTgt spid="128"/>
                                            </p:tgtEl>
                                            <p:attrNameLst>
                                              <p:attrName>ppt_x</p:attrName>
                                            </p:attrNameLst>
                                          </p:cBhvr>
                                          <p:tavLst>
                                            <p:tav tm="0">
                                              <p:val>
                                                <p:strVal val="1+#ppt_w/2"/>
                                              </p:val>
                                            </p:tav>
                                            <p:tav tm="100000">
                                              <p:val>
                                                <p:strVal val="#ppt_x"/>
                                              </p:val>
                                            </p:tav>
                                          </p:tavLst>
                                        </p:anim>
                                        <p:anim calcmode="lin" valueType="num" p14:bounceEnd="60000">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14:presetBounceEnd="60000">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14:bounceEnd="60000">
                                          <p:cBhvr additive="base">
                                            <p:cTn id="70" dur="500" fill="hold"/>
                                            <p:tgtEl>
                                              <p:spTgt spid="132"/>
                                            </p:tgtEl>
                                            <p:attrNameLst>
                                              <p:attrName>ppt_x</p:attrName>
                                            </p:attrNameLst>
                                          </p:cBhvr>
                                          <p:tavLst>
                                            <p:tav tm="0">
                                              <p:val>
                                                <p:strVal val="0-#ppt_w/2"/>
                                              </p:val>
                                            </p:tav>
                                            <p:tav tm="100000">
                                              <p:val>
                                                <p:strVal val="#ppt_x"/>
                                              </p:val>
                                            </p:tav>
                                          </p:tavLst>
                                        </p:anim>
                                        <p:anim calcmode="lin" valueType="num" p14:bounceEnd="60000">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14:presetBounceEnd="60000">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14:bounceEnd="60000">
                                          <p:cBhvr additive="base">
                                            <p:cTn id="79" dur="500" fill="hold"/>
                                            <p:tgtEl>
                                              <p:spTgt spid="134"/>
                                            </p:tgtEl>
                                            <p:attrNameLst>
                                              <p:attrName>ppt_x</p:attrName>
                                            </p:attrNameLst>
                                          </p:cBhvr>
                                          <p:tavLst>
                                            <p:tav tm="0">
                                              <p:val>
                                                <p:strVal val="0-#ppt_w/2"/>
                                              </p:val>
                                            </p:tav>
                                            <p:tav tm="100000">
                                              <p:val>
                                                <p:strVal val="#ppt_x"/>
                                              </p:val>
                                            </p:tav>
                                          </p:tavLst>
                                        </p:anim>
                                        <p:anim calcmode="lin" valueType="num" p14:bounceEnd="60000">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14:presetBounceEnd="60000">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14:bounceEnd="60000">
                                          <p:cBhvr additive="base">
                                            <p:cTn id="88" dur="500" fill="hold"/>
                                            <p:tgtEl>
                                              <p:spTgt spid="136"/>
                                            </p:tgtEl>
                                            <p:attrNameLst>
                                              <p:attrName>ppt_x</p:attrName>
                                            </p:attrNameLst>
                                          </p:cBhvr>
                                          <p:tavLst>
                                            <p:tav tm="0">
                                              <p:val>
                                                <p:strVal val="#ppt_x"/>
                                              </p:val>
                                            </p:tav>
                                            <p:tav tm="100000">
                                              <p:val>
                                                <p:strVal val="#ppt_x"/>
                                              </p:val>
                                            </p:tav>
                                          </p:tavLst>
                                        </p:anim>
                                        <p:anim calcmode="lin" valueType="num" p14:bounceEnd="60000">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cBhvr additive="base">
                                            <p:cTn id="52" dur="500" fill="hold"/>
                                            <p:tgtEl>
                                              <p:spTgt spid="126"/>
                                            </p:tgtEl>
                                            <p:attrNameLst>
                                              <p:attrName>ppt_x</p:attrName>
                                            </p:attrNameLst>
                                          </p:cBhvr>
                                          <p:tavLst>
                                            <p:tav tm="0">
                                              <p:val>
                                                <p:strVal val="1+#ppt_w/2"/>
                                              </p:val>
                                            </p:tav>
                                            <p:tav tm="100000">
                                              <p:val>
                                                <p:strVal val="#ppt_x"/>
                                              </p:val>
                                            </p:tav>
                                          </p:tavLst>
                                        </p:anim>
                                        <p:anim calcmode="lin" valueType="num">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cBhvr additive="base">
                                            <p:cTn id="61" dur="500" fill="hold"/>
                                            <p:tgtEl>
                                              <p:spTgt spid="128"/>
                                            </p:tgtEl>
                                            <p:attrNameLst>
                                              <p:attrName>ppt_x</p:attrName>
                                            </p:attrNameLst>
                                          </p:cBhvr>
                                          <p:tavLst>
                                            <p:tav tm="0">
                                              <p:val>
                                                <p:strVal val="1+#ppt_w/2"/>
                                              </p:val>
                                            </p:tav>
                                            <p:tav tm="100000">
                                              <p:val>
                                                <p:strVal val="#ppt_x"/>
                                              </p:val>
                                            </p:tav>
                                          </p:tavLst>
                                        </p:anim>
                                        <p:anim calcmode="lin" valueType="num">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cBhvr additive="base">
                                            <p:cTn id="70" dur="500" fill="hold"/>
                                            <p:tgtEl>
                                              <p:spTgt spid="132"/>
                                            </p:tgtEl>
                                            <p:attrNameLst>
                                              <p:attrName>ppt_x</p:attrName>
                                            </p:attrNameLst>
                                          </p:cBhvr>
                                          <p:tavLst>
                                            <p:tav tm="0">
                                              <p:val>
                                                <p:strVal val="0-#ppt_w/2"/>
                                              </p:val>
                                            </p:tav>
                                            <p:tav tm="100000">
                                              <p:val>
                                                <p:strVal val="#ppt_x"/>
                                              </p:val>
                                            </p:tav>
                                          </p:tavLst>
                                        </p:anim>
                                        <p:anim calcmode="lin" valueType="num">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cBhvr additive="base">
                                            <p:cTn id="79" dur="500" fill="hold"/>
                                            <p:tgtEl>
                                              <p:spTgt spid="134"/>
                                            </p:tgtEl>
                                            <p:attrNameLst>
                                              <p:attrName>ppt_x</p:attrName>
                                            </p:attrNameLst>
                                          </p:cBhvr>
                                          <p:tavLst>
                                            <p:tav tm="0">
                                              <p:val>
                                                <p:strVal val="0-#ppt_w/2"/>
                                              </p:val>
                                            </p:tav>
                                            <p:tav tm="100000">
                                              <p:val>
                                                <p:strVal val="#ppt_x"/>
                                              </p:val>
                                            </p:tav>
                                          </p:tavLst>
                                        </p:anim>
                                        <p:anim calcmode="lin" valueType="num">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cBhvr additive="base">
                                            <p:cTn id="88" dur="500" fill="hold"/>
                                            <p:tgtEl>
                                              <p:spTgt spid="136"/>
                                            </p:tgtEl>
                                            <p:attrNameLst>
                                              <p:attrName>ppt_x</p:attrName>
                                            </p:attrNameLst>
                                          </p:cBhvr>
                                          <p:tavLst>
                                            <p:tav tm="0">
                                              <p:val>
                                                <p:strVal val="#ppt_x"/>
                                              </p:val>
                                            </p:tav>
                                            <p:tav tm="100000">
                                              <p:val>
                                                <p:strVal val="#ppt_x"/>
                                              </p:val>
                                            </p:tav>
                                          </p:tavLst>
                                        </p:anim>
                                        <p:anim calcmode="lin" valueType="num">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1400" y="934853"/>
            <a:ext cx="2931492" cy="4207060"/>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 name="矩形 2"/>
          <p:cNvSpPr/>
          <p:nvPr/>
        </p:nvSpPr>
        <p:spPr>
          <a:xfrm>
            <a:off x="2564466" y="1881356"/>
            <a:ext cx="1236236"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0 3</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1127232"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关键技术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实践难点</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市场调研分析</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案例对比分析</a:t>
            </a:r>
          </a:p>
        </p:txBody>
      </p:sp>
      <p:sp>
        <p:nvSpPr>
          <p:cNvPr id="5" name="矩形 4"/>
          <p:cNvSpPr/>
          <p:nvPr/>
        </p:nvSpPr>
        <p:spPr>
          <a:xfrm>
            <a:off x="2502180" y="2817460"/>
            <a:ext cx="1349740"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THREE</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414826" y="1799335"/>
            <a:ext cx="2235998" cy="2240760"/>
            <a:chOff x="3414826" y="1736458"/>
            <a:chExt cx="2235998" cy="2240760"/>
          </a:xfrm>
        </p:grpSpPr>
        <p:sp>
          <p:nvSpPr>
            <p:cNvPr id="43" name="Freeform 30"/>
            <p:cNvSpPr/>
            <p:nvPr/>
          </p:nvSpPr>
          <p:spPr bwMode="auto">
            <a:xfrm>
              <a:off x="3414826" y="286040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3"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8" name="组合 67"/>
          <p:cNvGrpSpPr/>
          <p:nvPr/>
        </p:nvGrpSpPr>
        <p:grpSpPr>
          <a:xfrm>
            <a:off x="3490990" y="1813622"/>
            <a:ext cx="2232682" cy="2226473"/>
            <a:chOff x="3490990" y="1750745"/>
            <a:chExt cx="2232682" cy="2226473"/>
          </a:xfrm>
        </p:grpSpPr>
        <p:sp>
          <p:nvSpPr>
            <p:cNvPr id="46" name="Freeform 33"/>
            <p:cNvSpPr/>
            <p:nvPr/>
          </p:nvSpPr>
          <p:spPr bwMode="auto">
            <a:xfrm>
              <a:off x="4605415" y="2860408"/>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1"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7" name="组合 66"/>
          <p:cNvGrpSpPr/>
          <p:nvPr/>
        </p:nvGrpSpPr>
        <p:grpSpPr>
          <a:xfrm>
            <a:off x="3486228" y="1734142"/>
            <a:ext cx="2237444" cy="2235997"/>
            <a:chOff x="3486228" y="1671265"/>
            <a:chExt cx="2237444" cy="2235997"/>
          </a:xfrm>
        </p:grpSpPr>
        <p:sp>
          <p:nvSpPr>
            <p:cNvPr id="45" name="Freeform 32"/>
            <p:cNvSpPr/>
            <p:nvPr/>
          </p:nvSpPr>
          <p:spPr bwMode="auto">
            <a:xfrm>
              <a:off x="4605415" y="1671265"/>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0" name="Freeform 32"/>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2" name="组合 61"/>
          <p:cNvGrpSpPr/>
          <p:nvPr/>
        </p:nvGrpSpPr>
        <p:grpSpPr>
          <a:xfrm>
            <a:off x="3420323" y="1732021"/>
            <a:ext cx="2232682" cy="2231235"/>
            <a:chOff x="3420323" y="1669144"/>
            <a:chExt cx="2232682" cy="2231235"/>
          </a:xfrm>
        </p:grpSpPr>
        <p:sp>
          <p:nvSpPr>
            <p:cNvPr id="78" name="Freeform 33"/>
            <p:cNvSpPr/>
            <p:nvPr/>
          </p:nvSpPr>
          <p:spPr bwMode="auto">
            <a:xfrm>
              <a:off x="3420323" y="1669144"/>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79"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70" name="Rectangle 66"/>
          <p:cNvSpPr>
            <a:spLocks noChangeArrowheads="1"/>
          </p:cNvSpPr>
          <p:nvPr/>
        </p:nvSpPr>
        <p:spPr bwMode="auto">
          <a:xfrm>
            <a:off x="5995595" y="3396868"/>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1" name="圆角矩形 70"/>
          <p:cNvSpPr/>
          <p:nvPr/>
        </p:nvSpPr>
        <p:spPr>
          <a:xfrm>
            <a:off x="6012160" y="306644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关键技术四</a:t>
            </a:r>
          </a:p>
        </p:txBody>
      </p:sp>
      <p:sp>
        <p:nvSpPr>
          <p:cNvPr id="72" name="Rectangle 66"/>
          <p:cNvSpPr>
            <a:spLocks noChangeArrowheads="1"/>
          </p:cNvSpPr>
          <p:nvPr/>
        </p:nvSpPr>
        <p:spPr bwMode="auto">
          <a:xfrm>
            <a:off x="5995595" y="2100724"/>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6012160" y="177030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关键技术二</a:t>
            </a:r>
          </a:p>
        </p:txBody>
      </p:sp>
      <p:sp>
        <p:nvSpPr>
          <p:cNvPr id="74" name="Rectangle 66"/>
          <p:cNvSpPr>
            <a:spLocks noChangeArrowheads="1"/>
          </p:cNvSpPr>
          <p:nvPr/>
        </p:nvSpPr>
        <p:spPr bwMode="auto">
          <a:xfrm>
            <a:off x="883027" y="2100724"/>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051720" y="177030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关键技术一</a:t>
            </a:r>
          </a:p>
        </p:txBody>
      </p:sp>
      <p:sp>
        <p:nvSpPr>
          <p:cNvPr id="76" name="Rectangle 66"/>
          <p:cNvSpPr>
            <a:spLocks noChangeArrowheads="1"/>
          </p:cNvSpPr>
          <p:nvPr/>
        </p:nvSpPr>
        <p:spPr bwMode="auto">
          <a:xfrm>
            <a:off x="899592" y="3396868"/>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051720" y="3066445"/>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关键技术三</a:t>
            </a:r>
          </a:p>
        </p:txBody>
      </p:sp>
      <p:grpSp>
        <p:nvGrpSpPr>
          <p:cNvPr id="59" name="组合 58"/>
          <p:cNvGrpSpPr/>
          <p:nvPr/>
        </p:nvGrpSpPr>
        <p:grpSpPr>
          <a:xfrm>
            <a:off x="3810709" y="3152475"/>
            <a:ext cx="373731" cy="667155"/>
            <a:chOff x="4062413" y="3968750"/>
            <a:chExt cx="192088" cy="342901"/>
          </a:xfrm>
          <a:solidFill>
            <a:schemeClr val="bg1"/>
          </a:solidFill>
        </p:grpSpPr>
        <p:sp>
          <p:nvSpPr>
            <p:cNvPr id="50"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Freeform 42"/>
          <p:cNvSpPr>
            <a:spLocks noEditPoints="1"/>
          </p:cNvSpPr>
          <p:nvPr/>
        </p:nvSpPr>
        <p:spPr bwMode="auto">
          <a:xfrm>
            <a:off x="3803425" y="2110981"/>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0" name="组合 59"/>
          <p:cNvGrpSpPr/>
          <p:nvPr/>
        </p:nvGrpSpPr>
        <p:grpSpPr>
          <a:xfrm>
            <a:off x="4905723" y="2070728"/>
            <a:ext cx="436159" cy="410501"/>
            <a:chOff x="4860032" y="3075012"/>
            <a:chExt cx="296863" cy="279400"/>
          </a:xfrm>
          <a:solidFill>
            <a:schemeClr val="bg1"/>
          </a:solidFill>
        </p:grpSpPr>
        <p:sp>
          <p:nvSpPr>
            <p:cNvPr id="56" name="Freeform 43"/>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4"/>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4988540" y="3188696"/>
            <a:ext cx="366933" cy="543605"/>
            <a:chOff x="4062413" y="2374900"/>
            <a:chExt cx="814388" cy="1206501"/>
          </a:xfrm>
          <a:solidFill>
            <a:schemeClr val="bg1"/>
          </a:solidFill>
        </p:grpSpPr>
        <p:sp>
          <p:nvSpPr>
            <p:cNvPr id="11"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2"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3"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6"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7"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8"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9"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8" name="圆角矩形 4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9" name="圆角矩形 4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2" name="圆角矩形 5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3" name="圆角矩形 5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4" name="矩形 53"/>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关键技术</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14:presetBounceEnd="60000">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14:bounceEnd="60000">
                                          <p:cBhvr additive="base">
                                            <p:cTn id="63" dur="500" fill="hold"/>
                                            <p:tgtEl>
                                              <p:spTgt spid="7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14:presetBounceEnd="60000">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14:bounceEnd="60000">
                                          <p:cBhvr additive="base">
                                            <p:cTn id="72"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14:presetBounceEnd="60000">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14:bounceEnd="60000">
                                          <p:cBhvr additive="base">
                                            <p:cTn id="81"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14:presetBounceEnd="60000">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14:bounceEnd="60000">
                                          <p:cBhvr additive="base">
                                            <p:cTn id="90"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1+#ppt_w/2"/>
                                              </p:val>
                                            </p:tav>
                                            <p:tav tm="100000">
                                              <p:val>
                                                <p:strVal val="#ppt_x"/>
                                              </p:val>
                                            </p:tav>
                                          </p:tavLst>
                                        </p:anim>
                                        <p:anim calcmode="lin" valueType="num">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cBhvr additive="base">
                                            <p:cTn id="72" dur="500" fill="hold"/>
                                            <p:tgtEl>
                                              <p:spTgt spid="73"/>
                                            </p:tgtEl>
                                            <p:attrNameLst>
                                              <p:attrName>ppt_x</p:attrName>
                                            </p:attrNameLst>
                                          </p:cBhvr>
                                          <p:tavLst>
                                            <p:tav tm="0">
                                              <p:val>
                                                <p:strVal val="1+#ppt_w/2"/>
                                              </p:val>
                                            </p:tav>
                                            <p:tav tm="100000">
                                              <p:val>
                                                <p:strVal val="#ppt_x"/>
                                              </p:val>
                                            </p:tav>
                                          </p:tavLst>
                                        </p:anim>
                                        <p:anim calcmode="lin" valueType="num">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cBhvr additive="base">
                                            <p:cTn id="81" dur="500" fill="hold"/>
                                            <p:tgtEl>
                                              <p:spTgt spid="75"/>
                                            </p:tgtEl>
                                            <p:attrNameLst>
                                              <p:attrName>ppt_x</p:attrName>
                                            </p:attrNameLst>
                                          </p:cBhvr>
                                          <p:tavLst>
                                            <p:tav tm="0">
                                              <p:val>
                                                <p:strVal val="0-#ppt_w/2"/>
                                              </p:val>
                                            </p:tav>
                                            <p:tav tm="100000">
                                              <p:val>
                                                <p:strVal val="#ppt_x"/>
                                              </p:val>
                                            </p:tav>
                                          </p:tavLst>
                                        </p:anim>
                                        <p:anim calcmode="lin" valueType="num">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cBhvr additive="base">
                                            <p:cTn id="90" dur="500" fill="hold"/>
                                            <p:tgtEl>
                                              <p:spTgt spid="77"/>
                                            </p:tgtEl>
                                            <p:attrNameLst>
                                              <p:attrName>ppt_x</p:attrName>
                                            </p:attrNameLst>
                                          </p:cBhvr>
                                          <p:tavLst>
                                            <p:tav tm="0">
                                              <p:val>
                                                <p:strVal val="0-#ppt_w/2"/>
                                              </p:val>
                                            </p:tav>
                                            <p:tav tm="100000">
                                              <p:val>
                                                <p:strVal val="#ppt_x"/>
                                              </p:val>
                                            </p:tav>
                                          </p:tavLst>
                                        </p:anim>
                                        <p:anim calcmode="lin" valueType="num">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06428"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圆角矩形 19"/>
          <p:cNvSpPr/>
          <p:nvPr/>
        </p:nvSpPr>
        <p:spPr>
          <a:xfrm>
            <a:off x="2650644"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1" name="圆角矩形 20"/>
          <p:cNvSpPr/>
          <p:nvPr/>
        </p:nvSpPr>
        <p:spPr>
          <a:xfrm>
            <a:off x="4594860"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圆角矩形 21"/>
          <p:cNvSpPr/>
          <p:nvPr/>
        </p:nvSpPr>
        <p:spPr>
          <a:xfrm>
            <a:off x="6539076"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 name="Oval 13"/>
          <p:cNvSpPr>
            <a:spLocks noChangeArrowheads="1"/>
          </p:cNvSpPr>
          <p:nvPr/>
        </p:nvSpPr>
        <p:spPr bwMode="auto">
          <a:xfrm>
            <a:off x="3227824"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5179660"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5"/>
          <p:cNvSpPr>
            <a:spLocks noChangeArrowheads="1"/>
          </p:cNvSpPr>
          <p:nvPr/>
        </p:nvSpPr>
        <p:spPr bwMode="auto">
          <a:xfrm>
            <a:off x="1311106"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6"/>
          <p:cNvSpPr>
            <a:spLocks noEditPoints="1"/>
          </p:cNvSpPr>
          <p:nvPr/>
        </p:nvSpPr>
        <p:spPr bwMode="auto">
          <a:xfrm>
            <a:off x="3389012" y="1303712"/>
            <a:ext cx="347548" cy="334182"/>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7"/>
          <p:cNvSpPr>
            <a:spLocks noEditPoints="1"/>
          </p:cNvSpPr>
          <p:nvPr/>
        </p:nvSpPr>
        <p:spPr bwMode="auto">
          <a:xfrm>
            <a:off x="1496913"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5355858" y="1355233"/>
            <a:ext cx="339754" cy="262890"/>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Oval 14"/>
          <p:cNvSpPr>
            <a:spLocks noChangeArrowheads="1"/>
          </p:cNvSpPr>
          <p:nvPr/>
        </p:nvSpPr>
        <p:spPr bwMode="auto">
          <a:xfrm>
            <a:off x="7115140"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23" name="Freeform 80"/>
          <p:cNvSpPr>
            <a:spLocks noEditPoints="1"/>
          </p:cNvSpPr>
          <p:nvPr/>
        </p:nvSpPr>
        <p:spPr bwMode="auto">
          <a:xfrm flipH="1">
            <a:off x="7299621" y="1352395"/>
            <a:ext cx="327066" cy="268566"/>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Rectangle 66"/>
          <p:cNvSpPr>
            <a:spLocks noChangeArrowheads="1"/>
          </p:cNvSpPr>
          <p:nvPr/>
        </p:nvSpPr>
        <p:spPr bwMode="auto">
          <a:xfrm>
            <a:off x="86475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19" name="圆角矩形 18"/>
          <p:cNvSpPr/>
          <p:nvPr/>
        </p:nvSpPr>
        <p:spPr>
          <a:xfrm>
            <a:off x="111561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难点一</a:t>
            </a:r>
          </a:p>
        </p:txBody>
      </p:sp>
      <p:sp>
        <p:nvSpPr>
          <p:cNvPr id="25" name="Rectangle 66"/>
          <p:cNvSpPr>
            <a:spLocks noChangeArrowheads="1"/>
          </p:cNvSpPr>
          <p:nvPr/>
        </p:nvSpPr>
        <p:spPr bwMode="auto">
          <a:xfrm>
            <a:off x="280785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26" name="圆角矩形 25"/>
          <p:cNvSpPr/>
          <p:nvPr/>
        </p:nvSpPr>
        <p:spPr>
          <a:xfrm>
            <a:off x="30587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难点二</a:t>
            </a:r>
          </a:p>
        </p:txBody>
      </p:sp>
      <p:sp>
        <p:nvSpPr>
          <p:cNvPr id="27" name="Rectangle 66"/>
          <p:cNvSpPr>
            <a:spLocks noChangeArrowheads="1"/>
          </p:cNvSpPr>
          <p:nvPr/>
        </p:nvSpPr>
        <p:spPr bwMode="auto">
          <a:xfrm>
            <a:off x="474333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28" name="圆角矩形 27"/>
          <p:cNvSpPr/>
          <p:nvPr/>
        </p:nvSpPr>
        <p:spPr>
          <a:xfrm>
            <a:off x="499419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难点三</a:t>
            </a:r>
          </a:p>
        </p:txBody>
      </p:sp>
      <p:sp>
        <p:nvSpPr>
          <p:cNvPr id="29" name="Rectangle 66"/>
          <p:cNvSpPr>
            <a:spLocks noChangeArrowheads="1"/>
          </p:cNvSpPr>
          <p:nvPr/>
        </p:nvSpPr>
        <p:spPr bwMode="auto">
          <a:xfrm>
            <a:off x="669405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0" name="圆角矩形 29"/>
          <p:cNvSpPr/>
          <p:nvPr/>
        </p:nvSpPr>
        <p:spPr>
          <a:xfrm>
            <a:off x="69449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难点四</a:t>
            </a:r>
          </a:p>
        </p:txBody>
      </p:sp>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9" name="矩形 38"/>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实践难点</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6" presetClass="emph" presetSubtype="0" autoRev="1" fill="hold" grpId="1" nodeType="withEffect">
                                  <p:stCondLst>
                                    <p:cond delay="800"/>
                                  </p:stCondLst>
                                  <p:childTnLst>
                                    <p:animScale>
                                      <p:cBhvr>
                                        <p:cTn id="26" dur="150" fill="hold"/>
                                        <p:tgtEl>
                                          <p:spTgt spid="19"/>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ppt_w*0.70"/>
                                          </p:val>
                                        </p:tav>
                                        <p:tav tm="100000">
                                          <p:val>
                                            <p:strVal val="#ppt_w"/>
                                          </p:val>
                                        </p:tav>
                                      </p:tavLst>
                                    </p:anim>
                                    <p:anim calcmode="lin" valueType="num">
                                      <p:cBhvr>
                                        <p:cTn id="30" dur="500" fill="hold"/>
                                        <p:tgtEl>
                                          <p:spTgt spid="18"/>
                                        </p:tgtEl>
                                        <p:attrNameLst>
                                          <p:attrName>ppt_h</p:attrName>
                                        </p:attrNameLst>
                                      </p:cBhvr>
                                      <p:tavLst>
                                        <p:tav tm="0">
                                          <p:val>
                                            <p:strVal val="#ppt_h"/>
                                          </p:val>
                                        </p:tav>
                                        <p:tav tm="100000">
                                          <p:val>
                                            <p:strVal val="#ppt_h"/>
                                          </p:val>
                                        </p:tav>
                                      </p:tavLst>
                                    </p:anim>
                                    <p:animEffect transition="in" filter="fade">
                                      <p:cBhvr>
                                        <p:cTn id="31" dur="500"/>
                                        <p:tgtEl>
                                          <p:spTgt spid="18"/>
                                        </p:tgtEl>
                                      </p:cBhvr>
                                    </p:animEffect>
                                  </p:childTnLst>
                                </p:cTn>
                              </p:par>
                              <p:par>
                                <p:cTn id="32" presetID="47" presetClass="entr" presetSubtype="0" fill="hold" grpId="0" nodeType="withEffect">
                                  <p:stCondLst>
                                    <p:cond delay="13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130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3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800"/>
                                  </p:stCondLst>
                                  <p:childTnLst>
                                    <p:set>
                                      <p:cBhvr>
                                        <p:cTn id="48" dur="1" fill="hold">
                                          <p:stCondLst>
                                            <p:cond delay="0"/>
                                          </p:stCondLst>
                                        </p:cTn>
                                        <p:tgtEl>
                                          <p:spTgt spid="26"/>
                                        </p:tgtEl>
                                        <p:attrNameLst>
                                          <p:attrName>style.visibility</p:attrName>
                                        </p:attrNameLst>
                                      </p:cBhvr>
                                      <p:to>
                                        <p:strVal val="visible"/>
                                      </p:to>
                                    </p:set>
                                    <p:anim calcmode="lin" valueType="num">
                                      <p:cBhvr>
                                        <p:cTn id="49" dur="300" fill="hold"/>
                                        <p:tgtEl>
                                          <p:spTgt spid="26"/>
                                        </p:tgtEl>
                                        <p:attrNameLst>
                                          <p:attrName>ppt_w</p:attrName>
                                        </p:attrNameLst>
                                      </p:cBhvr>
                                      <p:tavLst>
                                        <p:tav tm="0">
                                          <p:val>
                                            <p:fltVal val="0"/>
                                          </p:val>
                                        </p:tav>
                                        <p:tav tm="100000">
                                          <p:val>
                                            <p:strVal val="#ppt_w"/>
                                          </p:val>
                                        </p:tav>
                                      </p:tavLst>
                                    </p:anim>
                                    <p:anim calcmode="lin" valueType="num">
                                      <p:cBhvr>
                                        <p:cTn id="50" dur="300" fill="hold"/>
                                        <p:tgtEl>
                                          <p:spTgt spid="26"/>
                                        </p:tgtEl>
                                        <p:attrNameLst>
                                          <p:attrName>ppt_h</p:attrName>
                                        </p:attrNameLst>
                                      </p:cBhvr>
                                      <p:tavLst>
                                        <p:tav tm="0">
                                          <p:val>
                                            <p:fltVal val="0"/>
                                          </p:val>
                                        </p:tav>
                                        <p:tav tm="100000">
                                          <p:val>
                                            <p:strVal val="#ppt_h"/>
                                          </p:val>
                                        </p:tav>
                                      </p:tavLst>
                                    </p:anim>
                                    <p:animEffect transition="in" filter="fade">
                                      <p:cBhvr>
                                        <p:cTn id="51" dur="300"/>
                                        <p:tgtEl>
                                          <p:spTgt spid="26"/>
                                        </p:tgtEl>
                                      </p:cBhvr>
                                    </p:animEffect>
                                  </p:childTnLst>
                                </p:cTn>
                              </p:par>
                              <p:par>
                                <p:cTn id="52" presetID="6" presetClass="emph" presetSubtype="0" autoRev="1" fill="hold" grpId="1" nodeType="withEffect">
                                  <p:stCondLst>
                                    <p:cond delay="2100"/>
                                  </p:stCondLst>
                                  <p:childTnLst>
                                    <p:animScale>
                                      <p:cBhvr>
                                        <p:cTn id="53" dur="150" fill="hold"/>
                                        <p:tgtEl>
                                          <p:spTgt spid="26"/>
                                        </p:tgtEl>
                                      </p:cBhvr>
                                      <p:by x="110000" y="110000"/>
                                    </p:animScale>
                                  </p:childTnLst>
                                </p:cTn>
                              </p:par>
                              <p:par>
                                <p:cTn id="54" presetID="55" presetClass="entr" presetSubtype="0" fill="hold" grpId="0" nodeType="withEffect">
                                  <p:stCondLst>
                                    <p:cond delay="210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strVal val="#ppt_w*0.70"/>
                                          </p:val>
                                        </p:tav>
                                        <p:tav tm="100000">
                                          <p:val>
                                            <p:strVal val="#ppt_w"/>
                                          </p:val>
                                        </p:tav>
                                      </p:tavLst>
                                    </p:anim>
                                    <p:anim calcmode="lin" valueType="num">
                                      <p:cBhvr>
                                        <p:cTn id="57" dur="500" fill="hold"/>
                                        <p:tgtEl>
                                          <p:spTgt spid="25"/>
                                        </p:tgtEl>
                                        <p:attrNameLst>
                                          <p:attrName>ppt_h</p:attrName>
                                        </p:attrNameLst>
                                      </p:cBhvr>
                                      <p:tavLst>
                                        <p:tav tm="0">
                                          <p:val>
                                            <p:strVal val="#ppt_h"/>
                                          </p:val>
                                        </p:tav>
                                        <p:tav tm="100000">
                                          <p:val>
                                            <p:strVal val="#ppt_h"/>
                                          </p:val>
                                        </p:tav>
                                      </p:tavLst>
                                    </p:anim>
                                    <p:animEffect transition="in" filter="fade">
                                      <p:cBhvr>
                                        <p:cTn id="58" dur="500"/>
                                        <p:tgtEl>
                                          <p:spTgt spid="25"/>
                                        </p:tgtEl>
                                      </p:cBhvr>
                                    </p:animEffect>
                                  </p:childTnLst>
                                </p:cTn>
                              </p:par>
                              <p:par>
                                <p:cTn id="59" presetID="47" presetClass="entr" presetSubtype="0" fill="hold" grpId="0" nodeType="withEffect">
                                  <p:stCondLst>
                                    <p:cond delay="260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anim calcmode="lin" valueType="num">
                                      <p:cBhvr>
                                        <p:cTn id="62" dur="500" fill="hold"/>
                                        <p:tgtEl>
                                          <p:spTgt spid="13"/>
                                        </p:tgtEl>
                                        <p:attrNameLst>
                                          <p:attrName>ppt_x</p:attrName>
                                        </p:attrNameLst>
                                      </p:cBhvr>
                                      <p:tavLst>
                                        <p:tav tm="0">
                                          <p:val>
                                            <p:strVal val="#ppt_x"/>
                                          </p:val>
                                        </p:tav>
                                        <p:tav tm="100000">
                                          <p:val>
                                            <p:strVal val="#ppt_x"/>
                                          </p:val>
                                        </p:tav>
                                      </p:tavLst>
                                    </p:anim>
                                    <p:anim calcmode="lin" valueType="num">
                                      <p:cBhvr>
                                        <p:cTn id="63" dur="500" fill="hold"/>
                                        <p:tgtEl>
                                          <p:spTgt spid="13"/>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260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anim calcmode="lin" valueType="num">
                                      <p:cBhvr>
                                        <p:cTn id="67" dur="500" fill="hold"/>
                                        <p:tgtEl>
                                          <p:spTgt spid="17"/>
                                        </p:tgtEl>
                                        <p:attrNameLst>
                                          <p:attrName>ppt_x</p:attrName>
                                        </p:attrNameLst>
                                      </p:cBhvr>
                                      <p:tavLst>
                                        <p:tav tm="0">
                                          <p:val>
                                            <p:strVal val="#ppt_x"/>
                                          </p:val>
                                        </p:tav>
                                        <p:tav tm="100000">
                                          <p:val>
                                            <p:strVal val="#ppt_x"/>
                                          </p:val>
                                        </p:tav>
                                      </p:tavLst>
                                    </p:anim>
                                    <p:anim calcmode="lin" valueType="num">
                                      <p:cBhvr>
                                        <p:cTn id="68" dur="5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60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anim calcmode="lin" valueType="num">
                                      <p:cBhvr>
                                        <p:cTn id="72" dur="500" fill="hold"/>
                                        <p:tgtEl>
                                          <p:spTgt spid="21"/>
                                        </p:tgtEl>
                                        <p:attrNameLst>
                                          <p:attrName>ppt_x</p:attrName>
                                        </p:attrNameLst>
                                      </p:cBhvr>
                                      <p:tavLst>
                                        <p:tav tm="0">
                                          <p:val>
                                            <p:strVal val="#ppt_x"/>
                                          </p:val>
                                        </p:tav>
                                        <p:tav tm="100000">
                                          <p:val>
                                            <p:strVal val="#ppt_x"/>
                                          </p:val>
                                        </p:tav>
                                      </p:tavLst>
                                    </p:anim>
                                    <p:anim calcmode="lin" valueType="num">
                                      <p:cBhvr>
                                        <p:cTn id="73" dur="500" fill="hold"/>
                                        <p:tgtEl>
                                          <p:spTgt spid="21"/>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3100"/>
                                  </p:stCondLst>
                                  <p:childTnLst>
                                    <p:set>
                                      <p:cBhvr>
                                        <p:cTn id="75" dur="1" fill="hold">
                                          <p:stCondLst>
                                            <p:cond delay="0"/>
                                          </p:stCondLst>
                                        </p:cTn>
                                        <p:tgtEl>
                                          <p:spTgt spid="28"/>
                                        </p:tgtEl>
                                        <p:attrNameLst>
                                          <p:attrName>style.visibility</p:attrName>
                                        </p:attrNameLst>
                                      </p:cBhvr>
                                      <p:to>
                                        <p:strVal val="visible"/>
                                      </p:to>
                                    </p:set>
                                    <p:anim calcmode="lin" valueType="num">
                                      <p:cBhvr>
                                        <p:cTn id="76" dur="300" fill="hold"/>
                                        <p:tgtEl>
                                          <p:spTgt spid="28"/>
                                        </p:tgtEl>
                                        <p:attrNameLst>
                                          <p:attrName>ppt_w</p:attrName>
                                        </p:attrNameLst>
                                      </p:cBhvr>
                                      <p:tavLst>
                                        <p:tav tm="0">
                                          <p:val>
                                            <p:fltVal val="0"/>
                                          </p:val>
                                        </p:tav>
                                        <p:tav tm="100000">
                                          <p:val>
                                            <p:strVal val="#ppt_w"/>
                                          </p:val>
                                        </p:tav>
                                      </p:tavLst>
                                    </p:anim>
                                    <p:anim calcmode="lin" valueType="num">
                                      <p:cBhvr>
                                        <p:cTn id="77" dur="300" fill="hold"/>
                                        <p:tgtEl>
                                          <p:spTgt spid="28"/>
                                        </p:tgtEl>
                                        <p:attrNameLst>
                                          <p:attrName>ppt_h</p:attrName>
                                        </p:attrNameLst>
                                      </p:cBhvr>
                                      <p:tavLst>
                                        <p:tav tm="0">
                                          <p:val>
                                            <p:fltVal val="0"/>
                                          </p:val>
                                        </p:tav>
                                        <p:tav tm="100000">
                                          <p:val>
                                            <p:strVal val="#ppt_h"/>
                                          </p:val>
                                        </p:tav>
                                      </p:tavLst>
                                    </p:anim>
                                    <p:animEffect transition="in" filter="fade">
                                      <p:cBhvr>
                                        <p:cTn id="78" dur="300"/>
                                        <p:tgtEl>
                                          <p:spTgt spid="28"/>
                                        </p:tgtEl>
                                      </p:cBhvr>
                                    </p:animEffect>
                                  </p:childTnLst>
                                </p:cTn>
                              </p:par>
                              <p:par>
                                <p:cTn id="79" presetID="6" presetClass="emph" presetSubtype="0" autoRev="1" fill="hold" grpId="1" nodeType="withEffect">
                                  <p:stCondLst>
                                    <p:cond delay="3400"/>
                                  </p:stCondLst>
                                  <p:childTnLst>
                                    <p:animScale>
                                      <p:cBhvr>
                                        <p:cTn id="80" dur="150" fill="hold"/>
                                        <p:tgtEl>
                                          <p:spTgt spid="28"/>
                                        </p:tgtEl>
                                      </p:cBhvr>
                                      <p:by x="110000" y="110000"/>
                                    </p:animScale>
                                  </p:childTnLst>
                                </p:cTn>
                              </p:par>
                              <p:par>
                                <p:cTn id="81" presetID="55" presetClass="entr" presetSubtype="0" fill="hold" grpId="0" nodeType="withEffect">
                                  <p:stCondLst>
                                    <p:cond delay="340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strVal val="#ppt_w*0.70"/>
                                          </p:val>
                                        </p:tav>
                                        <p:tav tm="100000">
                                          <p:val>
                                            <p:strVal val="#ppt_w"/>
                                          </p:val>
                                        </p:tav>
                                      </p:tavLst>
                                    </p:anim>
                                    <p:anim calcmode="lin" valueType="num">
                                      <p:cBhvr>
                                        <p:cTn id="84" dur="500" fill="hold"/>
                                        <p:tgtEl>
                                          <p:spTgt spid="27"/>
                                        </p:tgtEl>
                                        <p:attrNameLst>
                                          <p:attrName>ppt_h</p:attrName>
                                        </p:attrNameLst>
                                      </p:cBhvr>
                                      <p:tavLst>
                                        <p:tav tm="0">
                                          <p:val>
                                            <p:strVal val="#ppt_h"/>
                                          </p:val>
                                        </p:tav>
                                        <p:tav tm="100000">
                                          <p:val>
                                            <p:strVal val="#ppt_h"/>
                                          </p:val>
                                        </p:tav>
                                      </p:tavLst>
                                    </p:anim>
                                    <p:animEffect transition="in" filter="fade">
                                      <p:cBhvr>
                                        <p:cTn id="85" dur="500"/>
                                        <p:tgtEl>
                                          <p:spTgt spid="27"/>
                                        </p:tgtEl>
                                      </p:cBhvr>
                                    </p:animEffect>
                                  </p:childTnLst>
                                </p:cTn>
                              </p:par>
                              <p:par>
                                <p:cTn id="86" presetID="47" presetClass="entr" presetSubtype="0" fill="hold" grpId="0" nodeType="withEffect">
                                  <p:stCondLst>
                                    <p:cond delay="390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anim calcmode="lin" valueType="num">
                                      <p:cBhvr>
                                        <p:cTn id="89" dur="500" fill="hold"/>
                                        <p:tgtEl>
                                          <p:spTgt spid="24"/>
                                        </p:tgtEl>
                                        <p:attrNameLst>
                                          <p:attrName>ppt_x</p:attrName>
                                        </p:attrNameLst>
                                      </p:cBhvr>
                                      <p:tavLst>
                                        <p:tav tm="0">
                                          <p:val>
                                            <p:strVal val="#ppt_x"/>
                                          </p:val>
                                        </p:tav>
                                        <p:tav tm="100000">
                                          <p:val>
                                            <p:strVal val="#ppt_x"/>
                                          </p:val>
                                        </p:tav>
                                      </p:tavLst>
                                    </p:anim>
                                    <p:anim calcmode="lin" valueType="num">
                                      <p:cBhvr>
                                        <p:cTn id="90" dur="500" fill="hold"/>
                                        <p:tgtEl>
                                          <p:spTgt spid="24"/>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390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anim calcmode="lin" valueType="num">
                                      <p:cBhvr>
                                        <p:cTn id="94" dur="500" fill="hold"/>
                                        <p:tgtEl>
                                          <p:spTgt spid="23"/>
                                        </p:tgtEl>
                                        <p:attrNameLst>
                                          <p:attrName>ppt_x</p:attrName>
                                        </p:attrNameLst>
                                      </p:cBhvr>
                                      <p:tavLst>
                                        <p:tav tm="0">
                                          <p:val>
                                            <p:strVal val="#ppt_x"/>
                                          </p:val>
                                        </p:tav>
                                        <p:tav tm="100000">
                                          <p:val>
                                            <p:strVal val="#ppt_x"/>
                                          </p:val>
                                        </p:tav>
                                      </p:tavLst>
                                    </p:anim>
                                    <p:anim calcmode="lin" valueType="num">
                                      <p:cBhvr>
                                        <p:cTn id="95" dur="500" fill="hold"/>
                                        <p:tgtEl>
                                          <p:spTgt spid="2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390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500"/>
                                        <p:tgtEl>
                                          <p:spTgt spid="22"/>
                                        </p:tgtEl>
                                      </p:cBhvr>
                                    </p:animEffect>
                                    <p:anim calcmode="lin" valueType="num">
                                      <p:cBhvr>
                                        <p:cTn id="99" dur="500" fill="hold"/>
                                        <p:tgtEl>
                                          <p:spTgt spid="22"/>
                                        </p:tgtEl>
                                        <p:attrNameLst>
                                          <p:attrName>ppt_x</p:attrName>
                                        </p:attrNameLst>
                                      </p:cBhvr>
                                      <p:tavLst>
                                        <p:tav tm="0">
                                          <p:val>
                                            <p:strVal val="#ppt_x"/>
                                          </p:val>
                                        </p:tav>
                                        <p:tav tm="100000">
                                          <p:val>
                                            <p:strVal val="#ppt_x"/>
                                          </p:val>
                                        </p:tav>
                                      </p:tavLst>
                                    </p:anim>
                                    <p:anim calcmode="lin" valueType="num">
                                      <p:cBhvr>
                                        <p:cTn id="100" dur="500" fill="hold"/>
                                        <p:tgtEl>
                                          <p:spTgt spid="22"/>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4400"/>
                                  </p:stCondLst>
                                  <p:childTnLst>
                                    <p:set>
                                      <p:cBhvr>
                                        <p:cTn id="102" dur="1" fill="hold">
                                          <p:stCondLst>
                                            <p:cond delay="0"/>
                                          </p:stCondLst>
                                        </p:cTn>
                                        <p:tgtEl>
                                          <p:spTgt spid="30"/>
                                        </p:tgtEl>
                                        <p:attrNameLst>
                                          <p:attrName>style.visibility</p:attrName>
                                        </p:attrNameLst>
                                      </p:cBhvr>
                                      <p:to>
                                        <p:strVal val="visible"/>
                                      </p:to>
                                    </p:set>
                                    <p:anim calcmode="lin" valueType="num">
                                      <p:cBhvr>
                                        <p:cTn id="103" dur="300" fill="hold"/>
                                        <p:tgtEl>
                                          <p:spTgt spid="30"/>
                                        </p:tgtEl>
                                        <p:attrNameLst>
                                          <p:attrName>ppt_w</p:attrName>
                                        </p:attrNameLst>
                                      </p:cBhvr>
                                      <p:tavLst>
                                        <p:tav tm="0">
                                          <p:val>
                                            <p:fltVal val="0"/>
                                          </p:val>
                                        </p:tav>
                                        <p:tav tm="100000">
                                          <p:val>
                                            <p:strVal val="#ppt_w"/>
                                          </p:val>
                                        </p:tav>
                                      </p:tavLst>
                                    </p:anim>
                                    <p:anim calcmode="lin" valueType="num">
                                      <p:cBhvr>
                                        <p:cTn id="104" dur="300" fill="hold"/>
                                        <p:tgtEl>
                                          <p:spTgt spid="30"/>
                                        </p:tgtEl>
                                        <p:attrNameLst>
                                          <p:attrName>ppt_h</p:attrName>
                                        </p:attrNameLst>
                                      </p:cBhvr>
                                      <p:tavLst>
                                        <p:tav tm="0">
                                          <p:val>
                                            <p:fltVal val="0"/>
                                          </p:val>
                                        </p:tav>
                                        <p:tav tm="100000">
                                          <p:val>
                                            <p:strVal val="#ppt_h"/>
                                          </p:val>
                                        </p:tav>
                                      </p:tavLst>
                                    </p:anim>
                                    <p:animEffect transition="in" filter="fade">
                                      <p:cBhvr>
                                        <p:cTn id="105" dur="300"/>
                                        <p:tgtEl>
                                          <p:spTgt spid="30"/>
                                        </p:tgtEl>
                                      </p:cBhvr>
                                    </p:animEffect>
                                  </p:childTnLst>
                                </p:cTn>
                              </p:par>
                              <p:par>
                                <p:cTn id="106" presetID="6" presetClass="emph" presetSubtype="0" autoRev="1" fill="hold" grpId="1" nodeType="withEffect">
                                  <p:stCondLst>
                                    <p:cond delay="4700"/>
                                  </p:stCondLst>
                                  <p:childTnLst>
                                    <p:animScale>
                                      <p:cBhvr>
                                        <p:cTn id="107" dur="150" fill="hold"/>
                                        <p:tgtEl>
                                          <p:spTgt spid="30"/>
                                        </p:tgtEl>
                                      </p:cBhvr>
                                      <p:by x="110000" y="110000"/>
                                    </p:animScale>
                                  </p:childTnLst>
                                </p:cTn>
                              </p:par>
                              <p:par>
                                <p:cTn id="108" presetID="55" presetClass="entr" presetSubtype="0" fill="hold" grpId="0" nodeType="withEffect">
                                  <p:stCondLst>
                                    <p:cond delay="4700"/>
                                  </p:stCondLst>
                                  <p:childTnLst>
                                    <p:set>
                                      <p:cBhvr>
                                        <p:cTn id="109" dur="1" fill="hold">
                                          <p:stCondLst>
                                            <p:cond delay="0"/>
                                          </p:stCondLst>
                                        </p:cTn>
                                        <p:tgtEl>
                                          <p:spTgt spid="29"/>
                                        </p:tgtEl>
                                        <p:attrNameLst>
                                          <p:attrName>style.visibility</p:attrName>
                                        </p:attrNameLst>
                                      </p:cBhvr>
                                      <p:to>
                                        <p:strVal val="visible"/>
                                      </p:to>
                                    </p:set>
                                    <p:anim calcmode="lin" valueType="num">
                                      <p:cBhvr>
                                        <p:cTn id="110" dur="500" fill="hold"/>
                                        <p:tgtEl>
                                          <p:spTgt spid="29"/>
                                        </p:tgtEl>
                                        <p:attrNameLst>
                                          <p:attrName>ppt_w</p:attrName>
                                        </p:attrNameLst>
                                      </p:cBhvr>
                                      <p:tavLst>
                                        <p:tav tm="0">
                                          <p:val>
                                            <p:strVal val="#ppt_w*0.70"/>
                                          </p:val>
                                        </p:tav>
                                        <p:tav tm="100000">
                                          <p:val>
                                            <p:strVal val="#ppt_w"/>
                                          </p:val>
                                        </p:tav>
                                      </p:tavLst>
                                    </p:anim>
                                    <p:anim calcmode="lin" valueType="num">
                                      <p:cBhvr>
                                        <p:cTn id="111" dur="500" fill="hold"/>
                                        <p:tgtEl>
                                          <p:spTgt spid="29"/>
                                        </p:tgtEl>
                                        <p:attrNameLst>
                                          <p:attrName>ppt_h</p:attrName>
                                        </p:attrNameLst>
                                      </p:cBhvr>
                                      <p:tavLst>
                                        <p:tav tm="0">
                                          <p:val>
                                            <p:strVal val="#ppt_h"/>
                                          </p:val>
                                        </p:tav>
                                        <p:tav tm="100000">
                                          <p:val>
                                            <p:strVal val="#ppt_h"/>
                                          </p:val>
                                        </p:tav>
                                      </p:tavLst>
                                    </p:anim>
                                    <p:animEffect transition="in" filter="fad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1" grpId="0" animBg="1"/>
      <p:bldP spid="22" grpId="0" animBg="1"/>
      <p:bldP spid="12" grpId="0" animBg="1"/>
      <p:bldP spid="13" grpId="0" animBg="1"/>
      <p:bldP spid="14" grpId="0" animBg="1"/>
      <p:bldP spid="15" grpId="0" animBg="1"/>
      <p:bldP spid="16" grpId="0" animBg="1"/>
      <p:bldP spid="17" grpId="0" animBg="1"/>
      <p:bldP spid="24" grpId="0" animBg="1"/>
      <p:bldP spid="23" grpId="0" animBg="1"/>
      <p:bldP spid="18" grpId="0"/>
      <p:bldP spid="19" grpId="0" animBg="1"/>
      <p:bldP spid="19" grpId="1" animBg="1"/>
      <p:bldP spid="25" grpId="0"/>
      <p:bldP spid="26" grpId="0" animBg="1"/>
      <p:bldP spid="26" grpId="1" animBg="1"/>
      <p:bldP spid="27" grpId="0"/>
      <p:bldP spid="28" grpId="0" animBg="1"/>
      <p:bldP spid="28" grpId="1" animBg="1"/>
      <p:bldP spid="29" grpId="0"/>
      <p:bldP spid="30" grpId="0" animBg="1"/>
      <p:bldP spid="3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10439" y="1418828"/>
            <a:ext cx="2723121" cy="2449004"/>
            <a:chOff x="3210439" y="1418828"/>
            <a:chExt cx="2723121" cy="2449004"/>
          </a:xfrm>
        </p:grpSpPr>
        <p:sp>
          <p:nvSpPr>
            <p:cNvPr id="6" name="Freeform 5"/>
            <p:cNvSpPr/>
            <p:nvPr/>
          </p:nvSpPr>
          <p:spPr bwMode="auto">
            <a:xfrm>
              <a:off x="3210439" y="1418828"/>
              <a:ext cx="1598452" cy="1159639"/>
            </a:xfrm>
            <a:custGeom>
              <a:avLst/>
              <a:gdLst>
                <a:gd name="T0" fmla="*/ 298 w 600"/>
                <a:gd name="T1" fmla="*/ 433 h 435"/>
                <a:gd name="T2" fmla="*/ 283 w 600"/>
                <a:gd name="T3" fmla="*/ 424 h 435"/>
                <a:gd name="T4" fmla="*/ 282 w 600"/>
                <a:gd name="T5" fmla="*/ 417 h 435"/>
                <a:gd name="T6" fmla="*/ 285 w 600"/>
                <a:gd name="T7" fmla="*/ 406 h 435"/>
                <a:gd name="T8" fmla="*/ 291 w 600"/>
                <a:gd name="T9" fmla="*/ 398 h 435"/>
                <a:gd name="T10" fmla="*/ 302 w 600"/>
                <a:gd name="T11" fmla="*/ 366 h 435"/>
                <a:gd name="T12" fmla="*/ 286 w 600"/>
                <a:gd name="T13" fmla="*/ 339 h 435"/>
                <a:gd name="T14" fmla="*/ 242 w 600"/>
                <a:gd name="T15" fmla="*/ 331 h 435"/>
                <a:gd name="T16" fmla="*/ 189 w 600"/>
                <a:gd name="T17" fmla="*/ 372 h 435"/>
                <a:gd name="T18" fmla="*/ 190 w 600"/>
                <a:gd name="T19" fmla="*/ 380 h 435"/>
                <a:gd name="T20" fmla="*/ 197 w 600"/>
                <a:gd name="T21" fmla="*/ 395 h 435"/>
                <a:gd name="T22" fmla="*/ 204 w 600"/>
                <a:gd name="T23" fmla="*/ 405 h 435"/>
                <a:gd name="T24" fmla="*/ 207 w 600"/>
                <a:gd name="T25" fmla="*/ 415 h 435"/>
                <a:gd name="T26" fmla="*/ 206 w 600"/>
                <a:gd name="T27" fmla="*/ 424 h 435"/>
                <a:gd name="T28" fmla="*/ 187 w 600"/>
                <a:gd name="T29" fmla="*/ 432 h 435"/>
                <a:gd name="T30" fmla="*/ 158 w 600"/>
                <a:gd name="T31" fmla="*/ 434 h 435"/>
                <a:gd name="T32" fmla="*/ 0 w 600"/>
                <a:gd name="T33" fmla="*/ 428 h 435"/>
                <a:gd name="T34" fmla="*/ 504 w 600"/>
                <a:gd name="T35" fmla="*/ 0 h 435"/>
                <a:gd name="T36" fmla="*/ 496 w 600"/>
                <a:gd name="T37" fmla="*/ 164 h 435"/>
                <a:gd name="T38" fmla="*/ 509 w 600"/>
                <a:gd name="T39" fmla="*/ 185 h 435"/>
                <a:gd name="T40" fmla="*/ 520 w 600"/>
                <a:gd name="T41" fmla="*/ 187 h 435"/>
                <a:gd name="T42" fmla="*/ 532 w 600"/>
                <a:gd name="T43" fmla="*/ 183 h 435"/>
                <a:gd name="T44" fmla="*/ 542 w 600"/>
                <a:gd name="T45" fmla="*/ 176 h 435"/>
                <a:gd name="T46" fmla="*/ 556 w 600"/>
                <a:gd name="T47" fmla="*/ 170 h 435"/>
                <a:gd name="T48" fmla="*/ 563 w 600"/>
                <a:gd name="T49" fmla="*/ 169 h 435"/>
                <a:gd name="T50" fmla="*/ 600 w 600"/>
                <a:gd name="T51" fmla="*/ 218 h 435"/>
                <a:gd name="T52" fmla="*/ 583 w 600"/>
                <a:gd name="T53" fmla="*/ 270 h 435"/>
                <a:gd name="T54" fmla="*/ 569 w 600"/>
                <a:gd name="T55" fmla="*/ 274 h 435"/>
                <a:gd name="T56" fmla="*/ 540 w 600"/>
                <a:gd name="T57" fmla="*/ 264 h 435"/>
                <a:gd name="T58" fmla="*/ 531 w 600"/>
                <a:gd name="T59" fmla="*/ 258 h 435"/>
                <a:gd name="T60" fmla="*/ 518 w 600"/>
                <a:gd name="T61" fmla="*/ 253 h 435"/>
                <a:gd name="T62" fmla="*/ 517 w 600"/>
                <a:gd name="T63" fmla="*/ 253 h 435"/>
                <a:gd name="T64" fmla="*/ 502 w 600"/>
                <a:gd name="T65" fmla="*/ 262 h 435"/>
                <a:gd name="T66" fmla="*/ 497 w 600"/>
                <a:gd name="T67" fmla="*/ 291 h 435"/>
                <a:gd name="T68" fmla="*/ 499 w 600"/>
                <a:gd name="T69" fmla="*/ 365 h 435"/>
                <a:gd name="T70" fmla="*/ 338 w 600"/>
                <a:gd name="T71"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435">
                  <a:moveTo>
                    <a:pt x="338" y="435"/>
                  </a:moveTo>
                  <a:cubicBezTo>
                    <a:pt x="317" y="435"/>
                    <a:pt x="304" y="434"/>
                    <a:pt x="298" y="433"/>
                  </a:cubicBezTo>
                  <a:cubicBezTo>
                    <a:pt x="295" y="432"/>
                    <a:pt x="292" y="432"/>
                    <a:pt x="289" y="430"/>
                  </a:cubicBezTo>
                  <a:cubicBezTo>
                    <a:pt x="287" y="429"/>
                    <a:pt x="285" y="427"/>
                    <a:pt x="283" y="424"/>
                  </a:cubicBezTo>
                  <a:cubicBezTo>
                    <a:pt x="282" y="422"/>
                    <a:pt x="282" y="420"/>
                    <a:pt x="282" y="418"/>
                  </a:cubicBezTo>
                  <a:cubicBezTo>
                    <a:pt x="282" y="418"/>
                    <a:pt x="282" y="418"/>
                    <a:pt x="282" y="417"/>
                  </a:cubicBezTo>
                  <a:cubicBezTo>
                    <a:pt x="282" y="417"/>
                    <a:pt x="282" y="417"/>
                    <a:pt x="282" y="417"/>
                  </a:cubicBezTo>
                  <a:cubicBezTo>
                    <a:pt x="282" y="413"/>
                    <a:pt x="283" y="410"/>
                    <a:pt x="285" y="406"/>
                  </a:cubicBezTo>
                  <a:cubicBezTo>
                    <a:pt x="287" y="404"/>
                    <a:pt x="288" y="402"/>
                    <a:pt x="289" y="400"/>
                  </a:cubicBezTo>
                  <a:cubicBezTo>
                    <a:pt x="290" y="400"/>
                    <a:pt x="291" y="399"/>
                    <a:pt x="291" y="398"/>
                  </a:cubicBezTo>
                  <a:cubicBezTo>
                    <a:pt x="295" y="393"/>
                    <a:pt x="299" y="387"/>
                    <a:pt x="301" y="376"/>
                  </a:cubicBezTo>
                  <a:cubicBezTo>
                    <a:pt x="302" y="372"/>
                    <a:pt x="302" y="369"/>
                    <a:pt x="302" y="366"/>
                  </a:cubicBezTo>
                  <a:cubicBezTo>
                    <a:pt x="302" y="360"/>
                    <a:pt x="301" y="354"/>
                    <a:pt x="298" y="350"/>
                  </a:cubicBezTo>
                  <a:cubicBezTo>
                    <a:pt x="295" y="346"/>
                    <a:pt x="291" y="342"/>
                    <a:pt x="286" y="339"/>
                  </a:cubicBezTo>
                  <a:cubicBezTo>
                    <a:pt x="276" y="334"/>
                    <a:pt x="261" y="331"/>
                    <a:pt x="244" y="331"/>
                  </a:cubicBezTo>
                  <a:cubicBezTo>
                    <a:pt x="244" y="331"/>
                    <a:pt x="243" y="331"/>
                    <a:pt x="242" y="331"/>
                  </a:cubicBezTo>
                  <a:cubicBezTo>
                    <a:pt x="227" y="331"/>
                    <a:pt x="214" y="336"/>
                    <a:pt x="204" y="344"/>
                  </a:cubicBezTo>
                  <a:cubicBezTo>
                    <a:pt x="194" y="351"/>
                    <a:pt x="189" y="361"/>
                    <a:pt x="189" y="372"/>
                  </a:cubicBezTo>
                  <a:cubicBezTo>
                    <a:pt x="189" y="373"/>
                    <a:pt x="189" y="373"/>
                    <a:pt x="189" y="374"/>
                  </a:cubicBezTo>
                  <a:cubicBezTo>
                    <a:pt x="189" y="376"/>
                    <a:pt x="190" y="378"/>
                    <a:pt x="190" y="380"/>
                  </a:cubicBezTo>
                  <a:cubicBezTo>
                    <a:pt x="190" y="381"/>
                    <a:pt x="190" y="381"/>
                    <a:pt x="190" y="382"/>
                  </a:cubicBezTo>
                  <a:cubicBezTo>
                    <a:pt x="192" y="388"/>
                    <a:pt x="195" y="392"/>
                    <a:pt x="197" y="395"/>
                  </a:cubicBezTo>
                  <a:cubicBezTo>
                    <a:pt x="198" y="397"/>
                    <a:pt x="199" y="398"/>
                    <a:pt x="200" y="399"/>
                  </a:cubicBezTo>
                  <a:cubicBezTo>
                    <a:pt x="201" y="401"/>
                    <a:pt x="203" y="403"/>
                    <a:pt x="204" y="405"/>
                  </a:cubicBezTo>
                  <a:cubicBezTo>
                    <a:pt x="206" y="407"/>
                    <a:pt x="207" y="411"/>
                    <a:pt x="207" y="415"/>
                  </a:cubicBezTo>
                  <a:cubicBezTo>
                    <a:pt x="207" y="415"/>
                    <a:pt x="207" y="415"/>
                    <a:pt x="207" y="415"/>
                  </a:cubicBezTo>
                  <a:cubicBezTo>
                    <a:pt x="207" y="415"/>
                    <a:pt x="207" y="416"/>
                    <a:pt x="207" y="416"/>
                  </a:cubicBezTo>
                  <a:cubicBezTo>
                    <a:pt x="207" y="419"/>
                    <a:pt x="207" y="422"/>
                    <a:pt x="206" y="424"/>
                  </a:cubicBezTo>
                  <a:cubicBezTo>
                    <a:pt x="201" y="429"/>
                    <a:pt x="191" y="431"/>
                    <a:pt x="187" y="432"/>
                  </a:cubicBezTo>
                  <a:cubicBezTo>
                    <a:pt x="187" y="432"/>
                    <a:pt x="187" y="432"/>
                    <a:pt x="187" y="432"/>
                  </a:cubicBezTo>
                  <a:cubicBezTo>
                    <a:pt x="180" y="434"/>
                    <a:pt x="172" y="434"/>
                    <a:pt x="162" y="434"/>
                  </a:cubicBezTo>
                  <a:cubicBezTo>
                    <a:pt x="161" y="434"/>
                    <a:pt x="160" y="434"/>
                    <a:pt x="158" y="434"/>
                  </a:cubicBezTo>
                  <a:cubicBezTo>
                    <a:pt x="132" y="434"/>
                    <a:pt x="42" y="432"/>
                    <a:pt x="0" y="430"/>
                  </a:cubicBezTo>
                  <a:cubicBezTo>
                    <a:pt x="0" y="430"/>
                    <a:pt x="0" y="429"/>
                    <a:pt x="0" y="428"/>
                  </a:cubicBezTo>
                  <a:cubicBezTo>
                    <a:pt x="0" y="315"/>
                    <a:pt x="53" y="208"/>
                    <a:pt x="148" y="127"/>
                  </a:cubicBezTo>
                  <a:cubicBezTo>
                    <a:pt x="243" y="47"/>
                    <a:pt x="369" y="2"/>
                    <a:pt x="504" y="0"/>
                  </a:cubicBezTo>
                  <a:cubicBezTo>
                    <a:pt x="501" y="27"/>
                    <a:pt x="496" y="84"/>
                    <a:pt x="493" y="138"/>
                  </a:cubicBezTo>
                  <a:cubicBezTo>
                    <a:pt x="493" y="146"/>
                    <a:pt x="494" y="155"/>
                    <a:pt x="496" y="164"/>
                  </a:cubicBezTo>
                  <a:cubicBezTo>
                    <a:pt x="496" y="167"/>
                    <a:pt x="497" y="171"/>
                    <a:pt x="499" y="175"/>
                  </a:cubicBezTo>
                  <a:cubicBezTo>
                    <a:pt x="501" y="178"/>
                    <a:pt x="504" y="182"/>
                    <a:pt x="509" y="185"/>
                  </a:cubicBezTo>
                  <a:cubicBezTo>
                    <a:pt x="513" y="186"/>
                    <a:pt x="516" y="187"/>
                    <a:pt x="519" y="187"/>
                  </a:cubicBezTo>
                  <a:cubicBezTo>
                    <a:pt x="520" y="187"/>
                    <a:pt x="520" y="187"/>
                    <a:pt x="520" y="187"/>
                  </a:cubicBezTo>
                  <a:cubicBezTo>
                    <a:pt x="520" y="187"/>
                    <a:pt x="520" y="187"/>
                    <a:pt x="520" y="187"/>
                  </a:cubicBezTo>
                  <a:cubicBezTo>
                    <a:pt x="525" y="187"/>
                    <a:pt x="529" y="185"/>
                    <a:pt x="532" y="183"/>
                  </a:cubicBezTo>
                  <a:cubicBezTo>
                    <a:pt x="535" y="182"/>
                    <a:pt x="537" y="180"/>
                    <a:pt x="538" y="179"/>
                  </a:cubicBezTo>
                  <a:cubicBezTo>
                    <a:pt x="540" y="178"/>
                    <a:pt x="541" y="177"/>
                    <a:pt x="542" y="176"/>
                  </a:cubicBezTo>
                  <a:cubicBezTo>
                    <a:pt x="545" y="174"/>
                    <a:pt x="549" y="172"/>
                    <a:pt x="555" y="170"/>
                  </a:cubicBezTo>
                  <a:cubicBezTo>
                    <a:pt x="555" y="170"/>
                    <a:pt x="555" y="170"/>
                    <a:pt x="556" y="170"/>
                  </a:cubicBezTo>
                  <a:cubicBezTo>
                    <a:pt x="558" y="169"/>
                    <a:pt x="560" y="169"/>
                    <a:pt x="562" y="169"/>
                  </a:cubicBezTo>
                  <a:cubicBezTo>
                    <a:pt x="562" y="169"/>
                    <a:pt x="563" y="169"/>
                    <a:pt x="563" y="169"/>
                  </a:cubicBezTo>
                  <a:cubicBezTo>
                    <a:pt x="573" y="169"/>
                    <a:pt x="581" y="173"/>
                    <a:pt x="588" y="182"/>
                  </a:cubicBezTo>
                  <a:cubicBezTo>
                    <a:pt x="596" y="191"/>
                    <a:pt x="600" y="204"/>
                    <a:pt x="600" y="218"/>
                  </a:cubicBezTo>
                  <a:cubicBezTo>
                    <a:pt x="600" y="235"/>
                    <a:pt x="597" y="250"/>
                    <a:pt x="592" y="259"/>
                  </a:cubicBezTo>
                  <a:cubicBezTo>
                    <a:pt x="590" y="264"/>
                    <a:pt x="587" y="267"/>
                    <a:pt x="583" y="270"/>
                  </a:cubicBezTo>
                  <a:cubicBezTo>
                    <a:pt x="579" y="272"/>
                    <a:pt x="575" y="274"/>
                    <a:pt x="569" y="274"/>
                  </a:cubicBezTo>
                  <a:cubicBezTo>
                    <a:pt x="569" y="274"/>
                    <a:pt x="569" y="274"/>
                    <a:pt x="569" y="274"/>
                  </a:cubicBezTo>
                  <a:cubicBezTo>
                    <a:pt x="566" y="274"/>
                    <a:pt x="563" y="274"/>
                    <a:pt x="560" y="273"/>
                  </a:cubicBezTo>
                  <a:cubicBezTo>
                    <a:pt x="550" y="271"/>
                    <a:pt x="545" y="267"/>
                    <a:pt x="540" y="264"/>
                  </a:cubicBezTo>
                  <a:cubicBezTo>
                    <a:pt x="539" y="263"/>
                    <a:pt x="538" y="262"/>
                    <a:pt x="537" y="262"/>
                  </a:cubicBezTo>
                  <a:cubicBezTo>
                    <a:pt x="535" y="260"/>
                    <a:pt x="533" y="259"/>
                    <a:pt x="531" y="258"/>
                  </a:cubicBezTo>
                  <a:cubicBezTo>
                    <a:pt x="527" y="255"/>
                    <a:pt x="523" y="253"/>
                    <a:pt x="518" y="253"/>
                  </a:cubicBezTo>
                  <a:cubicBezTo>
                    <a:pt x="518" y="253"/>
                    <a:pt x="518" y="253"/>
                    <a:pt x="518" y="253"/>
                  </a:cubicBezTo>
                  <a:cubicBezTo>
                    <a:pt x="518" y="253"/>
                    <a:pt x="518" y="253"/>
                    <a:pt x="518" y="253"/>
                  </a:cubicBezTo>
                  <a:cubicBezTo>
                    <a:pt x="518" y="253"/>
                    <a:pt x="518" y="253"/>
                    <a:pt x="517" y="253"/>
                  </a:cubicBezTo>
                  <a:cubicBezTo>
                    <a:pt x="515" y="253"/>
                    <a:pt x="512" y="254"/>
                    <a:pt x="509" y="255"/>
                  </a:cubicBezTo>
                  <a:cubicBezTo>
                    <a:pt x="505" y="257"/>
                    <a:pt x="503" y="260"/>
                    <a:pt x="502" y="262"/>
                  </a:cubicBezTo>
                  <a:cubicBezTo>
                    <a:pt x="500" y="266"/>
                    <a:pt x="499" y="270"/>
                    <a:pt x="498" y="273"/>
                  </a:cubicBezTo>
                  <a:cubicBezTo>
                    <a:pt x="497" y="278"/>
                    <a:pt x="497" y="283"/>
                    <a:pt x="497" y="291"/>
                  </a:cubicBezTo>
                  <a:cubicBezTo>
                    <a:pt x="496" y="297"/>
                    <a:pt x="496" y="304"/>
                    <a:pt x="496" y="313"/>
                  </a:cubicBezTo>
                  <a:cubicBezTo>
                    <a:pt x="497" y="327"/>
                    <a:pt x="497" y="346"/>
                    <a:pt x="499" y="365"/>
                  </a:cubicBezTo>
                  <a:cubicBezTo>
                    <a:pt x="499" y="383"/>
                    <a:pt x="502" y="415"/>
                    <a:pt x="504" y="429"/>
                  </a:cubicBezTo>
                  <a:cubicBezTo>
                    <a:pt x="430" y="433"/>
                    <a:pt x="374" y="435"/>
                    <a:pt x="338" y="435"/>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7" name="Freeform 6"/>
            <p:cNvSpPr/>
            <p:nvPr/>
          </p:nvSpPr>
          <p:spPr bwMode="auto">
            <a:xfrm>
              <a:off x="4534774" y="1418828"/>
              <a:ext cx="1398786" cy="1398786"/>
            </a:xfrm>
            <a:custGeom>
              <a:avLst/>
              <a:gdLst>
                <a:gd name="T0" fmla="*/ 209 w 525"/>
                <a:gd name="T1" fmla="*/ 518 h 525"/>
                <a:gd name="T2" fmla="*/ 194 w 525"/>
                <a:gd name="T3" fmla="*/ 494 h 525"/>
                <a:gd name="T4" fmla="*/ 205 w 525"/>
                <a:gd name="T5" fmla="*/ 465 h 525"/>
                <a:gd name="T6" fmla="*/ 211 w 525"/>
                <a:gd name="T7" fmla="*/ 457 h 525"/>
                <a:gd name="T8" fmla="*/ 215 w 525"/>
                <a:gd name="T9" fmla="*/ 443 h 525"/>
                <a:gd name="T10" fmla="*/ 213 w 525"/>
                <a:gd name="T11" fmla="*/ 434 h 525"/>
                <a:gd name="T12" fmla="*/ 195 w 525"/>
                <a:gd name="T13" fmla="*/ 424 h 525"/>
                <a:gd name="T14" fmla="*/ 162 w 525"/>
                <a:gd name="T15" fmla="*/ 422 h 525"/>
                <a:gd name="T16" fmla="*/ 103 w 525"/>
                <a:gd name="T17" fmla="*/ 424 h 525"/>
                <a:gd name="T18" fmla="*/ 11 w 525"/>
                <a:gd name="T19" fmla="*/ 429 h 525"/>
                <a:gd name="T20" fmla="*/ 3 w 525"/>
                <a:gd name="T21" fmla="*/ 313 h 525"/>
                <a:gd name="T22" fmla="*/ 5 w 525"/>
                <a:gd name="T23" fmla="*/ 274 h 525"/>
                <a:gd name="T24" fmla="*/ 14 w 525"/>
                <a:gd name="T25" fmla="*/ 259 h 525"/>
                <a:gd name="T26" fmla="*/ 21 w 525"/>
                <a:gd name="T27" fmla="*/ 257 h 525"/>
                <a:gd name="T28" fmla="*/ 32 w 525"/>
                <a:gd name="T29" fmla="*/ 261 h 525"/>
                <a:gd name="T30" fmla="*/ 40 w 525"/>
                <a:gd name="T31" fmla="*/ 267 h 525"/>
                <a:gd name="T32" fmla="*/ 72 w 525"/>
                <a:gd name="T33" fmla="*/ 278 h 525"/>
                <a:gd name="T34" fmla="*/ 88 w 525"/>
                <a:gd name="T35" fmla="*/ 273 h 525"/>
                <a:gd name="T36" fmla="*/ 107 w 525"/>
                <a:gd name="T37" fmla="*/ 218 h 525"/>
                <a:gd name="T38" fmla="*/ 66 w 525"/>
                <a:gd name="T39" fmla="*/ 165 h 525"/>
                <a:gd name="T40" fmla="*/ 58 w 525"/>
                <a:gd name="T41" fmla="*/ 166 h 525"/>
                <a:gd name="T42" fmla="*/ 43 w 525"/>
                <a:gd name="T43" fmla="*/ 172 h 525"/>
                <a:gd name="T44" fmla="*/ 33 w 525"/>
                <a:gd name="T45" fmla="*/ 180 h 525"/>
                <a:gd name="T46" fmla="*/ 23 w 525"/>
                <a:gd name="T47" fmla="*/ 183 h 525"/>
                <a:gd name="T48" fmla="*/ 14 w 525"/>
                <a:gd name="T49" fmla="*/ 181 h 525"/>
                <a:gd name="T50" fmla="*/ 3 w 525"/>
                <a:gd name="T51" fmla="*/ 163 h 525"/>
                <a:gd name="T52" fmla="*/ 11 w 525"/>
                <a:gd name="T53" fmla="*/ 0 h 525"/>
                <a:gd name="T54" fmla="*/ 14 w 525"/>
                <a:gd name="T55" fmla="*/ 0 h 525"/>
                <a:gd name="T56" fmla="*/ 349 w 525"/>
                <a:gd name="T57" fmla="*/ 421 h 525"/>
                <a:gd name="T58" fmla="*/ 284 w 525"/>
                <a:gd name="T59" fmla="*/ 434 h 525"/>
                <a:gd name="T60" fmla="*/ 281 w 525"/>
                <a:gd name="T61" fmla="*/ 445 h 525"/>
                <a:gd name="T62" fmla="*/ 285 w 525"/>
                <a:gd name="T63" fmla="*/ 457 h 525"/>
                <a:gd name="T64" fmla="*/ 292 w 525"/>
                <a:gd name="T65" fmla="*/ 467 h 525"/>
                <a:gd name="T66" fmla="*/ 298 w 525"/>
                <a:gd name="T67" fmla="*/ 481 h 525"/>
                <a:gd name="T68" fmla="*/ 299 w 525"/>
                <a:gd name="T69" fmla="*/ 488 h 525"/>
                <a:gd name="T70" fmla="*/ 250 w 525"/>
                <a:gd name="T71"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525">
                  <a:moveTo>
                    <a:pt x="248" y="525"/>
                  </a:moveTo>
                  <a:cubicBezTo>
                    <a:pt x="232" y="525"/>
                    <a:pt x="218" y="522"/>
                    <a:pt x="209" y="518"/>
                  </a:cubicBezTo>
                  <a:cubicBezTo>
                    <a:pt x="204" y="515"/>
                    <a:pt x="201" y="512"/>
                    <a:pt x="198" y="508"/>
                  </a:cubicBezTo>
                  <a:cubicBezTo>
                    <a:pt x="196" y="505"/>
                    <a:pt x="194" y="500"/>
                    <a:pt x="194" y="494"/>
                  </a:cubicBezTo>
                  <a:cubicBezTo>
                    <a:pt x="194" y="492"/>
                    <a:pt x="195" y="489"/>
                    <a:pt x="195" y="485"/>
                  </a:cubicBezTo>
                  <a:cubicBezTo>
                    <a:pt x="197" y="476"/>
                    <a:pt x="201" y="470"/>
                    <a:pt x="205" y="465"/>
                  </a:cubicBezTo>
                  <a:cubicBezTo>
                    <a:pt x="205" y="464"/>
                    <a:pt x="206" y="463"/>
                    <a:pt x="206" y="463"/>
                  </a:cubicBezTo>
                  <a:cubicBezTo>
                    <a:pt x="208" y="461"/>
                    <a:pt x="209" y="459"/>
                    <a:pt x="211" y="457"/>
                  </a:cubicBezTo>
                  <a:cubicBezTo>
                    <a:pt x="214" y="452"/>
                    <a:pt x="215" y="448"/>
                    <a:pt x="215" y="443"/>
                  </a:cubicBezTo>
                  <a:cubicBezTo>
                    <a:pt x="215" y="443"/>
                    <a:pt x="215" y="443"/>
                    <a:pt x="215" y="443"/>
                  </a:cubicBezTo>
                  <a:cubicBezTo>
                    <a:pt x="215" y="443"/>
                    <a:pt x="215" y="443"/>
                    <a:pt x="215" y="443"/>
                  </a:cubicBezTo>
                  <a:cubicBezTo>
                    <a:pt x="215" y="440"/>
                    <a:pt x="214" y="437"/>
                    <a:pt x="213" y="434"/>
                  </a:cubicBezTo>
                  <a:cubicBezTo>
                    <a:pt x="211" y="430"/>
                    <a:pt x="208" y="428"/>
                    <a:pt x="206" y="427"/>
                  </a:cubicBezTo>
                  <a:cubicBezTo>
                    <a:pt x="202" y="425"/>
                    <a:pt x="199" y="424"/>
                    <a:pt x="195" y="424"/>
                  </a:cubicBezTo>
                  <a:cubicBezTo>
                    <a:pt x="191" y="423"/>
                    <a:pt x="185" y="422"/>
                    <a:pt x="178" y="422"/>
                  </a:cubicBezTo>
                  <a:cubicBezTo>
                    <a:pt x="173" y="422"/>
                    <a:pt x="168" y="422"/>
                    <a:pt x="162" y="422"/>
                  </a:cubicBezTo>
                  <a:cubicBezTo>
                    <a:pt x="160" y="422"/>
                    <a:pt x="158" y="422"/>
                    <a:pt x="156" y="422"/>
                  </a:cubicBezTo>
                  <a:cubicBezTo>
                    <a:pt x="141" y="422"/>
                    <a:pt x="122" y="423"/>
                    <a:pt x="103" y="424"/>
                  </a:cubicBezTo>
                  <a:cubicBezTo>
                    <a:pt x="99" y="424"/>
                    <a:pt x="94" y="424"/>
                    <a:pt x="89" y="425"/>
                  </a:cubicBezTo>
                  <a:cubicBezTo>
                    <a:pt x="65" y="426"/>
                    <a:pt x="26" y="428"/>
                    <a:pt x="11" y="429"/>
                  </a:cubicBezTo>
                  <a:cubicBezTo>
                    <a:pt x="9" y="415"/>
                    <a:pt x="6" y="383"/>
                    <a:pt x="6" y="365"/>
                  </a:cubicBezTo>
                  <a:cubicBezTo>
                    <a:pt x="4" y="346"/>
                    <a:pt x="4" y="327"/>
                    <a:pt x="3" y="313"/>
                  </a:cubicBezTo>
                  <a:cubicBezTo>
                    <a:pt x="3" y="304"/>
                    <a:pt x="3" y="297"/>
                    <a:pt x="4" y="291"/>
                  </a:cubicBezTo>
                  <a:cubicBezTo>
                    <a:pt x="4" y="283"/>
                    <a:pt x="4" y="278"/>
                    <a:pt x="5" y="274"/>
                  </a:cubicBezTo>
                  <a:cubicBezTo>
                    <a:pt x="6" y="271"/>
                    <a:pt x="6" y="268"/>
                    <a:pt x="8" y="264"/>
                  </a:cubicBezTo>
                  <a:cubicBezTo>
                    <a:pt x="9" y="263"/>
                    <a:pt x="11" y="260"/>
                    <a:pt x="14" y="259"/>
                  </a:cubicBezTo>
                  <a:cubicBezTo>
                    <a:pt x="16" y="258"/>
                    <a:pt x="18" y="257"/>
                    <a:pt x="20" y="257"/>
                  </a:cubicBezTo>
                  <a:cubicBezTo>
                    <a:pt x="21" y="257"/>
                    <a:pt x="21" y="257"/>
                    <a:pt x="21" y="257"/>
                  </a:cubicBezTo>
                  <a:cubicBezTo>
                    <a:pt x="21" y="257"/>
                    <a:pt x="21" y="257"/>
                    <a:pt x="21" y="257"/>
                  </a:cubicBezTo>
                  <a:cubicBezTo>
                    <a:pt x="25" y="257"/>
                    <a:pt x="28" y="259"/>
                    <a:pt x="32" y="261"/>
                  </a:cubicBezTo>
                  <a:cubicBezTo>
                    <a:pt x="34" y="262"/>
                    <a:pt x="36" y="264"/>
                    <a:pt x="38" y="265"/>
                  </a:cubicBezTo>
                  <a:cubicBezTo>
                    <a:pt x="39" y="266"/>
                    <a:pt x="39" y="266"/>
                    <a:pt x="40" y="267"/>
                  </a:cubicBezTo>
                  <a:cubicBezTo>
                    <a:pt x="46" y="271"/>
                    <a:pt x="52" y="275"/>
                    <a:pt x="62" y="277"/>
                  </a:cubicBezTo>
                  <a:cubicBezTo>
                    <a:pt x="66" y="278"/>
                    <a:pt x="69" y="278"/>
                    <a:pt x="72" y="278"/>
                  </a:cubicBezTo>
                  <a:cubicBezTo>
                    <a:pt x="72" y="278"/>
                    <a:pt x="72" y="278"/>
                    <a:pt x="72" y="278"/>
                  </a:cubicBezTo>
                  <a:cubicBezTo>
                    <a:pt x="79" y="278"/>
                    <a:pt x="84" y="276"/>
                    <a:pt x="88" y="273"/>
                  </a:cubicBezTo>
                  <a:cubicBezTo>
                    <a:pt x="93" y="270"/>
                    <a:pt x="96" y="266"/>
                    <a:pt x="99" y="261"/>
                  </a:cubicBezTo>
                  <a:cubicBezTo>
                    <a:pt x="104" y="251"/>
                    <a:pt x="107" y="235"/>
                    <a:pt x="107" y="218"/>
                  </a:cubicBezTo>
                  <a:cubicBezTo>
                    <a:pt x="107" y="203"/>
                    <a:pt x="102" y="189"/>
                    <a:pt x="95" y="179"/>
                  </a:cubicBezTo>
                  <a:cubicBezTo>
                    <a:pt x="87" y="170"/>
                    <a:pt x="77" y="165"/>
                    <a:pt x="66" y="165"/>
                  </a:cubicBezTo>
                  <a:cubicBezTo>
                    <a:pt x="65" y="165"/>
                    <a:pt x="65" y="165"/>
                    <a:pt x="65" y="165"/>
                  </a:cubicBezTo>
                  <a:cubicBezTo>
                    <a:pt x="63" y="165"/>
                    <a:pt x="60" y="165"/>
                    <a:pt x="58" y="166"/>
                  </a:cubicBezTo>
                  <a:cubicBezTo>
                    <a:pt x="57" y="166"/>
                    <a:pt x="57" y="166"/>
                    <a:pt x="57" y="166"/>
                  </a:cubicBezTo>
                  <a:cubicBezTo>
                    <a:pt x="50" y="168"/>
                    <a:pt x="46" y="170"/>
                    <a:pt x="43" y="172"/>
                  </a:cubicBezTo>
                  <a:cubicBezTo>
                    <a:pt x="41" y="173"/>
                    <a:pt x="40" y="174"/>
                    <a:pt x="39" y="175"/>
                  </a:cubicBezTo>
                  <a:cubicBezTo>
                    <a:pt x="37" y="177"/>
                    <a:pt x="35" y="178"/>
                    <a:pt x="33" y="180"/>
                  </a:cubicBezTo>
                  <a:cubicBezTo>
                    <a:pt x="31" y="181"/>
                    <a:pt x="27" y="183"/>
                    <a:pt x="23" y="183"/>
                  </a:cubicBezTo>
                  <a:cubicBezTo>
                    <a:pt x="23" y="183"/>
                    <a:pt x="23" y="183"/>
                    <a:pt x="23" y="183"/>
                  </a:cubicBezTo>
                  <a:cubicBezTo>
                    <a:pt x="23" y="183"/>
                    <a:pt x="23" y="183"/>
                    <a:pt x="22" y="183"/>
                  </a:cubicBezTo>
                  <a:cubicBezTo>
                    <a:pt x="20" y="183"/>
                    <a:pt x="17" y="182"/>
                    <a:pt x="14" y="181"/>
                  </a:cubicBezTo>
                  <a:cubicBezTo>
                    <a:pt x="10" y="179"/>
                    <a:pt x="7" y="176"/>
                    <a:pt x="6" y="173"/>
                  </a:cubicBezTo>
                  <a:cubicBezTo>
                    <a:pt x="4" y="169"/>
                    <a:pt x="3" y="166"/>
                    <a:pt x="3" y="163"/>
                  </a:cubicBezTo>
                  <a:cubicBezTo>
                    <a:pt x="1" y="154"/>
                    <a:pt x="0" y="146"/>
                    <a:pt x="1" y="138"/>
                  </a:cubicBezTo>
                  <a:cubicBezTo>
                    <a:pt x="3" y="84"/>
                    <a:pt x="8" y="27"/>
                    <a:pt x="11" y="0"/>
                  </a:cubicBezTo>
                  <a:cubicBezTo>
                    <a:pt x="11" y="0"/>
                    <a:pt x="11" y="0"/>
                    <a:pt x="11" y="0"/>
                  </a:cubicBezTo>
                  <a:cubicBezTo>
                    <a:pt x="12" y="0"/>
                    <a:pt x="13" y="0"/>
                    <a:pt x="14" y="0"/>
                  </a:cubicBezTo>
                  <a:cubicBezTo>
                    <a:pt x="295" y="0"/>
                    <a:pt x="524" y="191"/>
                    <a:pt x="525" y="427"/>
                  </a:cubicBezTo>
                  <a:cubicBezTo>
                    <a:pt x="490" y="425"/>
                    <a:pt x="405" y="421"/>
                    <a:pt x="349" y="421"/>
                  </a:cubicBezTo>
                  <a:cubicBezTo>
                    <a:pt x="327" y="421"/>
                    <a:pt x="311" y="421"/>
                    <a:pt x="303" y="423"/>
                  </a:cubicBezTo>
                  <a:cubicBezTo>
                    <a:pt x="297" y="424"/>
                    <a:pt x="286" y="429"/>
                    <a:pt x="284" y="434"/>
                  </a:cubicBezTo>
                  <a:cubicBezTo>
                    <a:pt x="282" y="438"/>
                    <a:pt x="281" y="442"/>
                    <a:pt x="281" y="445"/>
                  </a:cubicBezTo>
                  <a:cubicBezTo>
                    <a:pt x="281" y="445"/>
                    <a:pt x="281" y="445"/>
                    <a:pt x="281" y="445"/>
                  </a:cubicBezTo>
                  <a:cubicBezTo>
                    <a:pt x="281" y="445"/>
                    <a:pt x="281" y="445"/>
                    <a:pt x="281" y="446"/>
                  </a:cubicBezTo>
                  <a:cubicBezTo>
                    <a:pt x="281" y="451"/>
                    <a:pt x="283" y="455"/>
                    <a:pt x="285" y="457"/>
                  </a:cubicBezTo>
                  <a:cubicBezTo>
                    <a:pt x="287" y="460"/>
                    <a:pt x="288" y="462"/>
                    <a:pt x="290" y="464"/>
                  </a:cubicBezTo>
                  <a:cubicBezTo>
                    <a:pt x="291" y="465"/>
                    <a:pt x="292" y="466"/>
                    <a:pt x="292" y="467"/>
                  </a:cubicBezTo>
                  <a:cubicBezTo>
                    <a:pt x="294" y="470"/>
                    <a:pt x="296" y="474"/>
                    <a:pt x="298" y="480"/>
                  </a:cubicBezTo>
                  <a:cubicBezTo>
                    <a:pt x="298" y="480"/>
                    <a:pt x="298" y="481"/>
                    <a:pt x="298" y="481"/>
                  </a:cubicBezTo>
                  <a:cubicBezTo>
                    <a:pt x="299" y="483"/>
                    <a:pt x="299" y="485"/>
                    <a:pt x="299" y="487"/>
                  </a:cubicBezTo>
                  <a:cubicBezTo>
                    <a:pt x="299" y="488"/>
                    <a:pt x="299" y="488"/>
                    <a:pt x="299" y="488"/>
                  </a:cubicBezTo>
                  <a:cubicBezTo>
                    <a:pt x="300" y="498"/>
                    <a:pt x="295" y="507"/>
                    <a:pt x="286" y="514"/>
                  </a:cubicBezTo>
                  <a:cubicBezTo>
                    <a:pt x="277" y="521"/>
                    <a:pt x="264" y="525"/>
                    <a:pt x="250" y="525"/>
                  </a:cubicBezTo>
                  <a:cubicBezTo>
                    <a:pt x="250" y="525"/>
                    <a:pt x="249" y="525"/>
                    <a:pt x="248" y="525"/>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Freeform 7"/>
            <p:cNvSpPr/>
            <p:nvPr/>
          </p:nvSpPr>
          <p:spPr bwMode="auto">
            <a:xfrm>
              <a:off x="3212695" y="2311118"/>
              <a:ext cx="1367201" cy="1388634"/>
            </a:xfrm>
            <a:custGeom>
              <a:avLst/>
              <a:gdLst>
                <a:gd name="T0" fmla="*/ 298 w 513"/>
                <a:gd name="T1" fmla="*/ 485 h 521"/>
                <a:gd name="T2" fmla="*/ 0 w 513"/>
                <a:gd name="T3" fmla="*/ 99 h 521"/>
                <a:gd name="T4" fmla="*/ 161 w 513"/>
                <a:gd name="T5" fmla="*/ 103 h 521"/>
                <a:gd name="T6" fmla="*/ 187 w 513"/>
                <a:gd name="T7" fmla="*/ 101 h 521"/>
                <a:gd name="T8" fmla="*/ 210 w 513"/>
                <a:gd name="T9" fmla="*/ 81 h 521"/>
                <a:gd name="T10" fmla="*/ 210 w 513"/>
                <a:gd name="T11" fmla="*/ 80 h 521"/>
                <a:gd name="T12" fmla="*/ 202 w 513"/>
                <a:gd name="T13" fmla="*/ 62 h 521"/>
                <a:gd name="T14" fmla="*/ 193 w 513"/>
                <a:gd name="T15" fmla="*/ 46 h 521"/>
                <a:gd name="T16" fmla="*/ 192 w 513"/>
                <a:gd name="T17" fmla="*/ 38 h 521"/>
                <a:gd name="T18" fmla="*/ 205 w 513"/>
                <a:gd name="T19" fmla="*/ 12 h 521"/>
                <a:gd name="T20" fmla="*/ 243 w 513"/>
                <a:gd name="T21" fmla="*/ 0 h 521"/>
                <a:gd name="T22" fmla="*/ 293 w 513"/>
                <a:gd name="T23" fmla="*/ 17 h 521"/>
                <a:gd name="T24" fmla="*/ 296 w 513"/>
                <a:gd name="T25" fmla="*/ 40 h 521"/>
                <a:gd name="T26" fmla="*/ 285 w 513"/>
                <a:gd name="T27" fmla="*/ 63 h 521"/>
                <a:gd name="T28" fmla="*/ 277 w 513"/>
                <a:gd name="T29" fmla="*/ 82 h 521"/>
                <a:gd name="T30" fmla="*/ 277 w 513"/>
                <a:gd name="T31" fmla="*/ 83 h 521"/>
                <a:gd name="T32" fmla="*/ 286 w 513"/>
                <a:gd name="T33" fmla="*/ 98 h 521"/>
                <a:gd name="T34" fmla="*/ 337 w 513"/>
                <a:gd name="T35" fmla="*/ 104 h 521"/>
                <a:gd name="T36" fmla="*/ 508 w 513"/>
                <a:gd name="T37" fmla="*/ 163 h 521"/>
                <a:gd name="T38" fmla="*/ 510 w 513"/>
                <a:gd name="T39" fmla="*/ 237 h 521"/>
                <a:gd name="T40" fmla="*/ 505 w 513"/>
                <a:gd name="T41" fmla="*/ 264 h 521"/>
                <a:gd name="T42" fmla="*/ 493 w 513"/>
                <a:gd name="T43" fmla="*/ 271 h 521"/>
                <a:gd name="T44" fmla="*/ 492 w 513"/>
                <a:gd name="T45" fmla="*/ 271 h 521"/>
                <a:gd name="T46" fmla="*/ 476 w 513"/>
                <a:gd name="T47" fmla="*/ 263 h 521"/>
                <a:gd name="T48" fmla="*/ 451 w 513"/>
                <a:gd name="T49" fmla="*/ 251 h 521"/>
                <a:gd name="T50" fmla="*/ 441 w 513"/>
                <a:gd name="T51" fmla="*/ 250 h 521"/>
                <a:gd name="T52" fmla="*/ 415 w 513"/>
                <a:gd name="T53" fmla="*/ 267 h 521"/>
                <a:gd name="T54" fmla="*/ 419 w 513"/>
                <a:gd name="T55" fmla="*/ 349 h 521"/>
                <a:gd name="T56" fmla="*/ 449 w 513"/>
                <a:gd name="T57" fmla="*/ 363 h 521"/>
                <a:gd name="T58" fmla="*/ 457 w 513"/>
                <a:gd name="T59" fmla="*/ 362 h 521"/>
                <a:gd name="T60" fmla="*/ 475 w 513"/>
                <a:gd name="T61" fmla="*/ 353 h 521"/>
                <a:gd name="T62" fmla="*/ 490 w 513"/>
                <a:gd name="T63" fmla="*/ 345 h 521"/>
                <a:gd name="T64" fmla="*/ 491 w 513"/>
                <a:gd name="T65" fmla="*/ 345 h 521"/>
                <a:gd name="T66" fmla="*/ 507 w 513"/>
                <a:gd name="T67" fmla="*/ 355 h 521"/>
                <a:gd name="T68" fmla="*/ 512 w 513"/>
                <a:gd name="T69" fmla="*/ 394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3" h="521">
                  <a:moveTo>
                    <a:pt x="503" y="521"/>
                  </a:moveTo>
                  <a:cubicBezTo>
                    <a:pt x="430" y="519"/>
                    <a:pt x="361" y="507"/>
                    <a:pt x="298" y="485"/>
                  </a:cubicBezTo>
                  <a:cubicBezTo>
                    <a:pt x="238" y="464"/>
                    <a:pt x="184" y="433"/>
                    <a:pt x="140" y="394"/>
                  </a:cubicBezTo>
                  <a:cubicBezTo>
                    <a:pt x="51" y="318"/>
                    <a:pt x="1" y="213"/>
                    <a:pt x="0" y="99"/>
                  </a:cubicBezTo>
                  <a:cubicBezTo>
                    <a:pt x="41" y="101"/>
                    <a:pt x="131" y="103"/>
                    <a:pt x="157" y="103"/>
                  </a:cubicBezTo>
                  <a:cubicBezTo>
                    <a:pt x="159" y="103"/>
                    <a:pt x="160" y="103"/>
                    <a:pt x="161" y="103"/>
                  </a:cubicBezTo>
                  <a:cubicBezTo>
                    <a:pt x="171" y="103"/>
                    <a:pt x="180" y="103"/>
                    <a:pt x="186" y="101"/>
                  </a:cubicBezTo>
                  <a:cubicBezTo>
                    <a:pt x="187" y="101"/>
                    <a:pt x="187" y="101"/>
                    <a:pt x="187" y="101"/>
                  </a:cubicBezTo>
                  <a:cubicBezTo>
                    <a:pt x="192" y="100"/>
                    <a:pt x="203" y="98"/>
                    <a:pt x="208" y="91"/>
                  </a:cubicBezTo>
                  <a:cubicBezTo>
                    <a:pt x="210" y="88"/>
                    <a:pt x="210" y="84"/>
                    <a:pt x="210" y="81"/>
                  </a:cubicBezTo>
                  <a:cubicBezTo>
                    <a:pt x="210" y="80"/>
                    <a:pt x="210" y="80"/>
                    <a:pt x="210" y="80"/>
                  </a:cubicBezTo>
                  <a:cubicBezTo>
                    <a:pt x="210" y="80"/>
                    <a:pt x="210" y="80"/>
                    <a:pt x="210" y="80"/>
                  </a:cubicBezTo>
                  <a:cubicBezTo>
                    <a:pt x="210" y="75"/>
                    <a:pt x="208" y="71"/>
                    <a:pt x="207" y="68"/>
                  </a:cubicBezTo>
                  <a:cubicBezTo>
                    <a:pt x="205" y="66"/>
                    <a:pt x="203" y="64"/>
                    <a:pt x="202" y="62"/>
                  </a:cubicBezTo>
                  <a:cubicBezTo>
                    <a:pt x="201" y="61"/>
                    <a:pt x="200" y="59"/>
                    <a:pt x="199" y="58"/>
                  </a:cubicBezTo>
                  <a:cubicBezTo>
                    <a:pt x="197" y="55"/>
                    <a:pt x="195" y="52"/>
                    <a:pt x="193" y="46"/>
                  </a:cubicBezTo>
                  <a:cubicBezTo>
                    <a:pt x="193" y="45"/>
                    <a:pt x="193" y="45"/>
                    <a:pt x="193" y="44"/>
                  </a:cubicBezTo>
                  <a:cubicBezTo>
                    <a:pt x="193" y="42"/>
                    <a:pt x="192" y="40"/>
                    <a:pt x="192" y="38"/>
                  </a:cubicBezTo>
                  <a:cubicBezTo>
                    <a:pt x="192" y="38"/>
                    <a:pt x="192" y="38"/>
                    <a:pt x="192" y="37"/>
                  </a:cubicBezTo>
                  <a:cubicBezTo>
                    <a:pt x="192" y="28"/>
                    <a:pt x="197" y="19"/>
                    <a:pt x="205" y="12"/>
                  </a:cubicBezTo>
                  <a:cubicBezTo>
                    <a:pt x="214" y="4"/>
                    <a:pt x="227" y="0"/>
                    <a:pt x="241" y="0"/>
                  </a:cubicBezTo>
                  <a:cubicBezTo>
                    <a:pt x="242" y="0"/>
                    <a:pt x="243" y="0"/>
                    <a:pt x="243" y="0"/>
                  </a:cubicBezTo>
                  <a:cubicBezTo>
                    <a:pt x="259" y="0"/>
                    <a:pt x="274" y="3"/>
                    <a:pt x="283" y="8"/>
                  </a:cubicBezTo>
                  <a:cubicBezTo>
                    <a:pt x="287" y="10"/>
                    <a:pt x="291" y="13"/>
                    <a:pt x="293" y="17"/>
                  </a:cubicBezTo>
                  <a:cubicBezTo>
                    <a:pt x="296" y="21"/>
                    <a:pt x="297" y="26"/>
                    <a:pt x="297" y="31"/>
                  </a:cubicBezTo>
                  <a:cubicBezTo>
                    <a:pt x="297" y="34"/>
                    <a:pt x="297" y="37"/>
                    <a:pt x="296" y="40"/>
                  </a:cubicBezTo>
                  <a:cubicBezTo>
                    <a:pt x="294" y="50"/>
                    <a:pt x="291" y="55"/>
                    <a:pt x="287" y="61"/>
                  </a:cubicBezTo>
                  <a:cubicBezTo>
                    <a:pt x="286" y="61"/>
                    <a:pt x="286" y="62"/>
                    <a:pt x="285" y="63"/>
                  </a:cubicBezTo>
                  <a:cubicBezTo>
                    <a:pt x="284" y="65"/>
                    <a:pt x="282" y="67"/>
                    <a:pt x="281" y="69"/>
                  </a:cubicBezTo>
                  <a:cubicBezTo>
                    <a:pt x="278" y="73"/>
                    <a:pt x="277" y="78"/>
                    <a:pt x="277" y="82"/>
                  </a:cubicBezTo>
                  <a:cubicBezTo>
                    <a:pt x="277" y="82"/>
                    <a:pt x="277" y="82"/>
                    <a:pt x="277" y="82"/>
                  </a:cubicBezTo>
                  <a:cubicBezTo>
                    <a:pt x="277" y="83"/>
                    <a:pt x="277" y="83"/>
                    <a:pt x="277" y="83"/>
                  </a:cubicBezTo>
                  <a:cubicBezTo>
                    <a:pt x="277" y="85"/>
                    <a:pt x="277" y="88"/>
                    <a:pt x="279" y="91"/>
                  </a:cubicBezTo>
                  <a:cubicBezTo>
                    <a:pt x="280" y="95"/>
                    <a:pt x="284" y="97"/>
                    <a:pt x="286" y="98"/>
                  </a:cubicBezTo>
                  <a:cubicBezTo>
                    <a:pt x="290" y="101"/>
                    <a:pt x="293" y="101"/>
                    <a:pt x="296" y="102"/>
                  </a:cubicBezTo>
                  <a:cubicBezTo>
                    <a:pt x="302" y="103"/>
                    <a:pt x="316" y="104"/>
                    <a:pt x="337" y="104"/>
                  </a:cubicBezTo>
                  <a:cubicBezTo>
                    <a:pt x="373" y="104"/>
                    <a:pt x="429" y="102"/>
                    <a:pt x="503" y="98"/>
                  </a:cubicBezTo>
                  <a:cubicBezTo>
                    <a:pt x="504" y="116"/>
                    <a:pt x="507" y="146"/>
                    <a:pt x="508" y="163"/>
                  </a:cubicBezTo>
                  <a:cubicBezTo>
                    <a:pt x="509" y="183"/>
                    <a:pt x="510" y="201"/>
                    <a:pt x="510" y="216"/>
                  </a:cubicBezTo>
                  <a:cubicBezTo>
                    <a:pt x="510" y="224"/>
                    <a:pt x="510" y="231"/>
                    <a:pt x="510" y="237"/>
                  </a:cubicBezTo>
                  <a:cubicBezTo>
                    <a:pt x="510" y="245"/>
                    <a:pt x="509" y="250"/>
                    <a:pt x="508" y="254"/>
                  </a:cubicBezTo>
                  <a:cubicBezTo>
                    <a:pt x="508" y="258"/>
                    <a:pt x="507" y="261"/>
                    <a:pt x="505" y="264"/>
                  </a:cubicBezTo>
                  <a:cubicBezTo>
                    <a:pt x="504" y="266"/>
                    <a:pt x="503" y="268"/>
                    <a:pt x="500" y="269"/>
                  </a:cubicBezTo>
                  <a:cubicBezTo>
                    <a:pt x="498" y="270"/>
                    <a:pt x="495" y="271"/>
                    <a:pt x="493" y="271"/>
                  </a:cubicBezTo>
                  <a:cubicBezTo>
                    <a:pt x="493" y="271"/>
                    <a:pt x="493" y="271"/>
                    <a:pt x="493" y="271"/>
                  </a:cubicBezTo>
                  <a:cubicBezTo>
                    <a:pt x="493" y="271"/>
                    <a:pt x="492" y="271"/>
                    <a:pt x="492" y="271"/>
                  </a:cubicBezTo>
                  <a:cubicBezTo>
                    <a:pt x="489" y="271"/>
                    <a:pt x="485" y="270"/>
                    <a:pt x="481" y="267"/>
                  </a:cubicBezTo>
                  <a:cubicBezTo>
                    <a:pt x="479" y="266"/>
                    <a:pt x="478" y="265"/>
                    <a:pt x="476" y="263"/>
                  </a:cubicBezTo>
                  <a:cubicBezTo>
                    <a:pt x="475" y="263"/>
                    <a:pt x="474" y="262"/>
                    <a:pt x="473" y="261"/>
                  </a:cubicBezTo>
                  <a:cubicBezTo>
                    <a:pt x="468" y="257"/>
                    <a:pt x="462" y="253"/>
                    <a:pt x="451" y="251"/>
                  </a:cubicBezTo>
                  <a:cubicBezTo>
                    <a:pt x="448" y="251"/>
                    <a:pt x="445" y="250"/>
                    <a:pt x="442" y="250"/>
                  </a:cubicBezTo>
                  <a:cubicBezTo>
                    <a:pt x="441" y="250"/>
                    <a:pt x="441" y="250"/>
                    <a:pt x="441" y="250"/>
                  </a:cubicBezTo>
                  <a:cubicBezTo>
                    <a:pt x="435" y="250"/>
                    <a:pt x="430" y="252"/>
                    <a:pt x="425" y="255"/>
                  </a:cubicBezTo>
                  <a:cubicBezTo>
                    <a:pt x="421" y="258"/>
                    <a:pt x="418" y="262"/>
                    <a:pt x="415" y="267"/>
                  </a:cubicBezTo>
                  <a:cubicBezTo>
                    <a:pt x="409" y="277"/>
                    <a:pt x="406" y="293"/>
                    <a:pt x="406" y="311"/>
                  </a:cubicBezTo>
                  <a:cubicBezTo>
                    <a:pt x="407" y="325"/>
                    <a:pt x="411" y="339"/>
                    <a:pt x="419" y="349"/>
                  </a:cubicBezTo>
                  <a:cubicBezTo>
                    <a:pt x="427" y="358"/>
                    <a:pt x="437" y="364"/>
                    <a:pt x="448" y="364"/>
                  </a:cubicBezTo>
                  <a:cubicBezTo>
                    <a:pt x="448" y="364"/>
                    <a:pt x="449" y="364"/>
                    <a:pt x="449" y="363"/>
                  </a:cubicBezTo>
                  <a:cubicBezTo>
                    <a:pt x="451" y="363"/>
                    <a:pt x="453" y="363"/>
                    <a:pt x="456" y="362"/>
                  </a:cubicBezTo>
                  <a:cubicBezTo>
                    <a:pt x="456" y="362"/>
                    <a:pt x="456" y="362"/>
                    <a:pt x="457" y="362"/>
                  </a:cubicBezTo>
                  <a:cubicBezTo>
                    <a:pt x="464" y="360"/>
                    <a:pt x="468" y="358"/>
                    <a:pt x="471" y="356"/>
                  </a:cubicBezTo>
                  <a:cubicBezTo>
                    <a:pt x="472" y="355"/>
                    <a:pt x="473" y="354"/>
                    <a:pt x="475" y="353"/>
                  </a:cubicBezTo>
                  <a:cubicBezTo>
                    <a:pt x="476" y="351"/>
                    <a:pt x="478" y="350"/>
                    <a:pt x="481" y="348"/>
                  </a:cubicBezTo>
                  <a:cubicBezTo>
                    <a:pt x="483" y="347"/>
                    <a:pt x="486" y="345"/>
                    <a:pt x="490" y="345"/>
                  </a:cubicBezTo>
                  <a:cubicBezTo>
                    <a:pt x="490" y="345"/>
                    <a:pt x="490" y="345"/>
                    <a:pt x="491" y="345"/>
                  </a:cubicBezTo>
                  <a:cubicBezTo>
                    <a:pt x="491" y="345"/>
                    <a:pt x="491" y="345"/>
                    <a:pt x="491" y="345"/>
                  </a:cubicBezTo>
                  <a:cubicBezTo>
                    <a:pt x="494" y="345"/>
                    <a:pt x="497" y="346"/>
                    <a:pt x="500" y="347"/>
                  </a:cubicBezTo>
                  <a:cubicBezTo>
                    <a:pt x="503" y="349"/>
                    <a:pt x="506" y="352"/>
                    <a:pt x="507" y="355"/>
                  </a:cubicBezTo>
                  <a:cubicBezTo>
                    <a:pt x="513" y="370"/>
                    <a:pt x="513" y="383"/>
                    <a:pt x="512" y="392"/>
                  </a:cubicBezTo>
                  <a:cubicBezTo>
                    <a:pt x="512" y="394"/>
                    <a:pt x="512" y="394"/>
                    <a:pt x="512" y="394"/>
                  </a:cubicBezTo>
                  <a:cubicBezTo>
                    <a:pt x="511" y="424"/>
                    <a:pt x="505" y="501"/>
                    <a:pt x="503" y="521"/>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Freeform 8"/>
            <p:cNvSpPr/>
            <p:nvPr/>
          </p:nvSpPr>
          <p:spPr bwMode="auto">
            <a:xfrm>
              <a:off x="4305779" y="2551394"/>
              <a:ext cx="1624397" cy="1316438"/>
            </a:xfrm>
            <a:custGeom>
              <a:avLst/>
              <a:gdLst>
                <a:gd name="T0" fmla="*/ 271 w 610"/>
                <a:gd name="T1" fmla="*/ 409 h 494"/>
                <a:gd name="T2" fmla="*/ 269 w 610"/>
                <a:gd name="T3" fmla="*/ 407 h 494"/>
                <a:gd name="T4" fmla="*/ 105 w 610"/>
                <a:gd name="T5" fmla="*/ 431 h 494"/>
                <a:gd name="T6" fmla="*/ 97 w 610"/>
                <a:gd name="T7" fmla="*/ 431 h 494"/>
                <a:gd name="T8" fmla="*/ 106 w 610"/>
                <a:gd name="T9" fmla="*/ 303 h 494"/>
                <a:gd name="T10" fmla="*/ 91 w 610"/>
                <a:gd name="T11" fmla="*/ 254 h 494"/>
                <a:gd name="T12" fmla="*/ 81 w 610"/>
                <a:gd name="T13" fmla="*/ 251 h 494"/>
                <a:gd name="T14" fmla="*/ 68 w 610"/>
                <a:gd name="T15" fmla="*/ 255 h 494"/>
                <a:gd name="T16" fmla="*/ 58 w 610"/>
                <a:gd name="T17" fmla="*/ 262 h 494"/>
                <a:gd name="T18" fmla="*/ 45 w 610"/>
                <a:gd name="T19" fmla="*/ 268 h 494"/>
                <a:gd name="T20" fmla="*/ 38 w 610"/>
                <a:gd name="T21" fmla="*/ 270 h 494"/>
                <a:gd name="T22" fmla="*/ 1 w 610"/>
                <a:gd name="T23" fmla="*/ 220 h 494"/>
                <a:gd name="T24" fmla="*/ 17 w 610"/>
                <a:gd name="T25" fmla="*/ 168 h 494"/>
                <a:gd name="T26" fmla="*/ 32 w 610"/>
                <a:gd name="T27" fmla="*/ 164 h 494"/>
                <a:gd name="T28" fmla="*/ 61 w 610"/>
                <a:gd name="T29" fmla="*/ 175 h 494"/>
                <a:gd name="T30" fmla="*/ 69 w 610"/>
                <a:gd name="T31" fmla="*/ 181 h 494"/>
                <a:gd name="T32" fmla="*/ 82 w 610"/>
                <a:gd name="T33" fmla="*/ 185 h 494"/>
                <a:gd name="T34" fmla="*/ 83 w 610"/>
                <a:gd name="T35" fmla="*/ 185 h 494"/>
                <a:gd name="T36" fmla="*/ 99 w 610"/>
                <a:gd name="T37" fmla="*/ 176 h 494"/>
                <a:gd name="T38" fmla="*/ 104 w 610"/>
                <a:gd name="T39" fmla="*/ 148 h 494"/>
                <a:gd name="T40" fmla="*/ 102 w 610"/>
                <a:gd name="T41" fmla="*/ 73 h 494"/>
                <a:gd name="T42" fmla="*/ 175 w 610"/>
                <a:gd name="T43" fmla="*/ 4 h 494"/>
                <a:gd name="T44" fmla="*/ 242 w 610"/>
                <a:gd name="T45" fmla="*/ 1 h 494"/>
                <a:gd name="T46" fmla="*/ 263 w 610"/>
                <a:gd name="T47" fmla="*/ 1 h 494"/>
                <a:gd name="T48" fmla="*/ 290 w 610"/>
                <a:gd name="T49" fmla="*/ 6 h 494"/>
                <a:gd name="T50" fmla="*/ 297 w 610"/>
                <a:gd name="T51" fmla="*/ 18 h 494"/>
                <a:gd name="T52" fmla="*/ 297 w 610"/>
                <a:gd name="T53" fmla="*/ 19 h 494"/>
                <a:gd name="T54" fmla="*/ 289 w 610"/>
                <a:gd name="T55" fmla="*/ 35 h 494"/>
                <a:gd name="T56" fmla="*/ 277 w 610"/>
                <a:gd name="T57" fmla="*/ 60 h 494"/>
                <a:gd name="T58" fmla="*/ 281 w 610"/>
                <a:gd name="T59" fmla="*/ 86 h 494"/>
                <a:gd name="T60" fmla="*/ 334 w 610"/>
                <a:gd name="T61" fmla="*/ 104 h 494"/>
                <a:gd name="T62" fmla="*/ 375 w 610"/>
                <a:gd name="T63" fmla="*/ 92 h 494"/>
                <a:gd name="T64" fmla="*/ 389 w 610"/>
                <a:gd name="T65" fmla="*/ 62 h 494"/>
                <a:gd name="T66" fmla="*/ 388 w 610"/>
                <a:gd name="T67" fmla="*/ 54 h 494"/>
                <a:gd name="T68" fmla="*/ 379 w 610"/>
                <a:gd name="T69" fmla="*/ 36 h 494"/>
                <a:gd name="T70" fmla="*/ 371 w 610"/>
                <a:gd name="T71" fmla="*/ 21 h 494"/>
                <a:gd name="T72" fmla="*/ 371 w 610"/>
                <a:gd name="T73" fmla="*/ 20 h 494"/>
                <a:gd name="T74" fmla="*/ 390 w 610"/>
                <a:gd name="T75" fmla="*/ 2 h 494"/>
                <a:gd name="T76" fmla="*/ 610 w 610"/>
                <a:gd name="T77" fmla="*/ 6 h 494"/>
                <a:gd name="T78" fmla="*/ 555 w 610"/>
                <a:gd name="T79" fmla="*/ 2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0" h="494">
                  <a:moveTo>
                    <a:pt x="231" y="494"/>
                  </a:moveTo>
                  <a:cubicBezTo>
                    <a:pt x="241" y="479"/>
                    <a:pt x="265" y="442"/>
                    <a:pt x="271" y="409"/>
                  </a:cubicBezTo>
                  <a:cubicBezTo>
                    <a:pt x="271" y="409"/>
                    <a:pt x="271" y="408"/>
                    <a:pt x="271" y="408"/>
                  </a:cubicBezTo>
                  <a:cubicBezTo>
                    <a:pt x="270" y="407"/>
                    <a:pt x="270" y="407"/>
                    <a:pt x="269" y="407"/>
                  </a:cubicBezTo>
                  <a:cubicBezTo>
                    <a:pt x="269" y="407"/>
                    <a:pt x="269" y="407"/>
                    <a:pt x="269" y="407"/>
                  </a:cubicBezTo>
                  <a:cubicBezTo>
                    <a:pt x="215" y="423"/>
                    <a:pt x="160" y="431"/>
                    <a:pt x="105" y="431"/>
                  </a:cubicBezTo>
                  <a:cubicBezTo>
                    <a:pt x="104" y="431"/>
                    <a:pt x="102" y="431"/>
                    <a:pt x="100" y="431"/>
                  </a:cubicBezTo>
                  <a:cubicBezTo>
                    <a:pt x="99" y="431"/>
                    <a:pt x="98" y="431"/>
                    <a:pt x="97" y="431"/>
                  </a:cubicBezTo>
                  <a:cubicBezTo>
                    <a:pt x="99" y="410"/>
                    <a:pt x="105" y="334"/>
                    <a:pt x="106" y="304"/>
                  </a:cubicBezTo>
                  <a:cubicBezTo>
                    <a:pt x="106" y="303"/>
                    <a:pt x="106" y="303"/>
                    <a:pt x="106" y="303"/>
                  </a:cubicBezTo>
                  <a:cubicBezTo>
                    <a:pt x="107" y="293"/>
                    <a:pt x="107" y="279"/>
                    <a:pt x="101" y="264"/>
                  </a:cubicBezTo>
                  <a:cubicBezTo>
                    <a:pt x="99" y="259"/>
                    <a:pt x="96" y="256"/>
                    <a:pt x="91" y="254"/>
                  </a:cubicBezTo>
                  <a:cubicBezTo>
                    <a:pt x="88" y="252"/>
                    <a:pt x="84" y="251"/>
                    <a:pt x="81" y="251"/>
                  </a:cubicBezTo>
                  <a:cubicBezTo>
                    <a:pt x="81" y="251"/>
                    <a:pt x="81" y="251"/>
                    <a:pt x="81" y="251"/>
                  </a:cubicBezTo>
                  <a:cubicBezTo>
                    <a:pt x="81" y="251"/>
                    <a:pt x="80" y="251"/>
                    <a:pt x="80" y="251"/>
                  </a:cubicBezTo>
                  <a:cubicBezTo>
                    <a:pt x="75" y="251"/>
                    <a:pt x="71" y="253"/>
                    <a:pt x="68" y="255"/>
                  </a:cubicBezTo>
                  <a:cubicBezTo>
                    <a:pt x="66" y="257"/>
                    <a:pt x="64" y="258"/>
                    <a:pt x="62" y="260"/>
                  </a:cubicBezTo>
                  <a:cubicBezTo>
                    <a:pt x="61" y="261"/>
                    <a:pt x="60" y="262"/>
                    <a:pt x="58" y="262"/>
                  </a:cubicBezTo>
                  <a:cubicBezTo>
                    <a:pt x="56" y="264"/>
                    <a:pt x="52" y="267"/>
                    <a:pt x="46" y="268"/>
                  </a:cubicBezTo>
                  <a:cubicBezTo>
                    <a:pt x="46" y="268"/>
                    <a:pt x="45" y="268"/>
                    <a:pt x="45" y="268"/>
                  </a:cubicBezTo>
                  <a:cubicBezTo>
                    <a:pt x="43" y="269"/>
                    <a:pt x="40" y="269"/>
                    <a:pt x="39" y="269"/>
                  </a:cubicBezTo>
                  <a:cubicBezTo>
                    <a:pt x="38" y="269"/>
                    <a:pt x="38" y="269"/>
                    <a:pt x="38" y="270"/>
                  </a:cubicBezTo>
                  <a:cubicBezTo>
                    <a:pt x="28" y="270"/>
                    <a:pt x="19" y="265"/>
                    <a:pt x="12" y="256"/>
                  </a:cubicBezTo>
                  <a:cubicBezTo>
                    <a:pt x="5" y="247"/>
                    <a:pt x="1" y="234"/>
                    <a:pt x="1" y="220"/>
                  </a:cubicBezTo>
                  <a:cubicBezTo>
                    <a:pt x="0" y="204"/>
                    <a:pt x="3" y="189"/>
                    <a:pt x="8" y="179"/>
                  </a:cubicBezTo>
                  <a:cubicBezTo>
                    <a:pt x="11" y="174"/>
                    <a:pt x="14" y="171"/>
                    <a:pt x="17" y="168"/>
                  </a:cubicBezTo>
                  <a:cubicBezTo>
                    <a:pt x="21" y="166"/>
                    <a:pt x="26" y="165"/>
                    <a:pt x="31" y="164"/>
                  </a:cubicBezTo>
                  <a:cubicBezTo>
                    <a:pt x="32" y="164"/>
                    <a:pt x="32" y="164"/>
                    <a:pt x="32" y="164"/>
                  </a:cubicBezTo>
                  <a:cubicBezTo>
                    <a:pt x="34" y="164"/>
                    <a:pt x="37" y="165"/>
                    <a:pt x="40" y="165"/>
                  </a:cubicBezTo>
                  <a:cubicBezTo>
                    <a:pt x="50" y="167"/>
                    <a:pt x="56" y="171"/>
                    <a:pt x="61" y="175"/>
                  </a:cubicBezTo>
                  <a:cubicBezTo>
                    <a:pt x="62" y="175"/>
                    <a:pt x="62" y="176"/>
                    <a:pt x="63" y="176"/>
                  </a:cubicBezTo>
                  <a:cubicBezTo>
                    <a:pt x="65" y="178"/>
                    <a:pt x="67" y="179"/>
                    <a:pt x="69" y="181"/>
                  </a:cubicBezTo>
                  <a:cubicBezTo>
                    <a:pt x="74" y="184"/>
                    <a:pt x="78" y="185"/>
                    <a:pt x="82" y="185"/>
                  </a:cubicBezTo>
                  <a:cubicBezTo>
                    <a:pt x="82" y="185"/>
                    <a:pt x="82" y="185"/>
                    <a:pt x="82" y="185"/>
                  </a:cubicBezTo>
                  <a:cubicBezTo>
                    <a:pt x="83" y="185"/>
                    <a:pt x="83" y="185"/>
                    <a:pt x="83" y="185"/>
                  </a:cubicBezTo>
                  <a:cubicBezTo>
                    <a:pt x="83" y="185"/>
                    <a:pt x="83" y="185"/>
                    <a:pt x="83" y="185"/>
                  </a:cubicBezTo>
                  <a:cubicBezTo>
                    <a:pt x="86" y="185"/>
                    <a:pt x="89" y="184"/>
                    <a:pt x="91" y="183"/>
                  </a:cubicBezTo>
                  <a:cubicBezTo>
                    <a:pt x="95" y="181"/>
                    <a:pt x="98" y="178"/>
                    <a:pt x="99" y="176"/>
                  </a:cubicBezTo>
                  <a:cubicBezTo>
                    <a:pt x="101" y="172"/>
                    <a:pt x="102" y="169"/>
                    <a:pt x="102" y="165"/>
                  </a:cubicBezTo>
                  <a:cubicBezTo>
                    <a:pt x="103" y="161"/>
                    <a:pt x="104" y="155"/>
                    <a:pt x="104" y="148"/>
                  </a:cubicBezTo>
                  <a:cubicBezTo>
                    <a:pt x="104" y="141"/>
                    <a:pt x="104" y="134"/>
                    <a:pt x="104" y="126"/>
                  </a:cubicBezTo>
                  <a:cubicBezTo>
                    <a:pt x="104" y="111"/>
                    <a:pt x="103" y="93"/>
                    <a:pt x="102" y="73"/>
                  </a:cubicBezTo>
                  <a:cubicBezTo>
                    <a:pt x="101" y="56"/>
                    <a:pt x="98" y="26"/>
                    <a:pt x="97" y="8"/>
                  </a:cubicBezTo>
                  <a:cubicBezTo>
                    <a:pt x="112" y="7"/>
                    <a:pt x="151" y="5"/>
                    <a:pt x="175" y="4"/>
                  </a:cubicBezTo>
                  <a:cubicBezTo>
                    <a:pt x="181" y="3"/>
                    <a:pt x="186" y="3"/>
                    <a:pt x="189" y="3"/>
                  </a:cubicBezTo>
                  <a:cubicBezTo>
                    <a:pt x="209" y="2"/>
                    <a:pt x="227" y="1"/>
                    <a:pt x="242" y="1"/>
                  </a:cubicBezTo>
                  <a:cubicBezTo>
                    <a:pt x="244" y="1"/>
                    <a:pt x="246" y="1"/>
                    <a:pt x="248" y="1"/>
                  </a:cubicBezTo>
                  <a:cubicBezTo>
                    <a:pt x="254" y="1"/>
                    <a:pt x="259" y="1"/>
                    <a:pt x="263" y="1"/>
                  </a:cubicBezTo>
                  <a:cubicBezTo>
                    <a:pt x="271" y="1"/>
                    <a:pt x="276" y="2"/>
                    <a:pt x="280" y="3"/>
                  </a:cubicBezTo>
                  <a:cubicBezTo>
                    <a:pt x="284" y="3"/>
                    <a:pt x="287" y="4"/>
                    <a:pt x="290" y="6"/>
                  </a:cubicBezTo>
                  <a:cubicBezTo>
                    <a:pt x="292" y="7"/>
                    <a:pt x="294" y="8"/>
                    <a:pt x="295" y="11"/>
                  </a:cubicBezTo>
                  <a:cubicBezTo>
                    <a:pt x="296" y="13"/>
                    <a:pt x="297" y="16"/>
                    <a:pt x="297" y="18"/>
                  </a:cubicBezTo>
                  <a:cubicBezTo>
                    <a:pt x="297" y="18"/>
                    <a:pt x="297" y="18"/>
                    <a:pt x="297" y="18"/>
                  </a:cubicBezTo>
                  <a:cubicBezTo>
                    <a:pt x="297" y="18"/>
                    <a:pt x="297" y="18"/>
                    <a:pt x="297" y="19"/>
                  </a:cubicBezTo>
                  <a:cubicBezTo>
                    <a:pt x="297" y="22"/>
                    <a:pt x="296" y="26"/>
                    <a:pt x="293" y="29"/>
                  </a:cubicBezTo>
                  <a:cubicBezTo>
                    <a:pt x="292" y="31"/>
                    <a:pt x="290" y="33"/>
                    <a:pt x="289" y="35"/>
                  </a:cubicBezTo>
                  <a:cubicBezTo>
                    <a:pt x="289" y="36"/>
                    <a:pt x="288" y="37"/>
                    <a:pt x="287" y="38"/>
                  </a:cubicBezTo>
                  <a:cubicBezTo>
                    <a:pt x="283" y="43"/>
                    <a:pt x="279" y="49"/>
                    <a:pt x="277" y="60"/>
                  </a:cubicBezTo>
                  <a:cubicBezTo>
                    <a:pt x="277" y="63"/>
                    <a:pt x="276" y="66"/>
                    <a:pt x="276" y="70"/>
                  </a:cubicBezTo>
                  <a:cubicBezTo>
                    <a:pt x="276" y="76"/>
                    <a:pt x="278" y="81"/>
                    <a:pt x="281" y="86"/>
                  </a:cubicBezTo>
                  <a:cubicBezTo>
                    <a:pt x="284" y="90"/>
                    <a:pt x="288" y="93"/>
                    <a:pt x="293" y="96"/>
                  </a:cubicBezTo>
                  <a:cubicBezTo>
                    <a:pt x="303" y="101"/>
                    <a:pt x="317" y="104"/>
                    <a:pt x="334" y="104"/>
                  </a:cubicBezTo>
                  <a:cubicBezTo>
                    <a:pt x="335" y="104"/>
                    <a:pt x="336" y="104"/>
                    <a:pt x="336" y="104"/>
                  </a:cubicBezTo>
                  <a:cubicBezTo>
                    <a:pt x="351" y="104"/>
                    <a:pt x="365" y="100"/>
                    <a:pt x="375" y="92"/>
                  </a:cubicBezTo>
                  <a:cubicBezTo>
                    <a:pt x="384" y="84"/>
                    <a:pt x="390" y="74"/>
                    <a:pt x="390" y="63"/>
                  </a:cubicBezTo>
                  <a:cubicBezTo>
                    <a:pt x="390" y="63"/>
                    <a:pt x="390" y="62"/>
                    <a:pt x="389" y="62"/>
                  </a:cubicBezTo>
                  <a:cubicBezTo>
                    <a:pt x="389" y="60"/>
                    <a:pt x="389" y="58"/>
                    <a:pt x="388" y="55"/>
                  </a:cubicBezTo>
                  <a:cubicBezTo>
                    <a:pt x="388" y="55"/>
                    <a:pt x="388" y="54"/>
                    <a:pt x="388" y="54"/>
                  </a:cubicBezTo>
                  <a:cubicBezTo>
                    <a:pt x="386" y="47"/>
                    <a:pt x="384" y="43"/>
                    <a:pt x="382" y="40"/>
                  </a:cubicBezTo>
                  <a:cubicBezTo>
                    <a:pt x="381" y="39"/>
                    <a:pt x="380" y="37"/>
                    <a:pt x="379" y="36"/>
                  </a:cubicBezTo>
                  <a:cubicBezTo>
                    <a:pt x="377" y="34"/>
                    <a:pt x="376" y="33"/>
                    <a:pt x="374" y="30"/>
                  </a:cubicBezTo>
                  <a:cubicBezTo>
                    <a:pt x="373" y="28"/>
                    <a:pt x="371" y="25"/>
                    <a:pt x="371" y="21"/>
                  </a:cubicBezTo>
                  <a:cubicBezTo>
                    <a:pt x="371" y="21"/>
                    <a:pt x="371" y="20"/>
                    <a:pt x="371" y="20"/>
                  </a:cubicBezTo>
                  <a:cubicBezTo>
                    <a:pt x="371" y="20"/>
                    <a:pt x="371" y="20"/>
                    <a:pt x="371" y="20"/>
                  </a:cubicBezTo>
                  <a:cubicBezTo>
                    <a:pt x="371" y="17"/>
                    <a:pt x="372" y="14"/>
                    <a:pt x="373" y="11"/>
                  </a:cubicBezTo>
                  <a:cubicBezTo>
                    <a:pt x="375" y="8"/>
                    <a:pt x="385" y="2"/>
                    <a:pt x="390" y="2"/>
                  </a:cubicBezTo>
                  <a:cubicBezTo>
                    <a:pt x="398" y="0"/>
                    <a:pt x="413" y="0"/>
                    <a:pt x="435" y="0"/>
                  </a:cubicBezTo>
                  <a:cubicBezTo>
                    <a:pt x="491" y="0"/>
                    <a:pt x="576" y="4"/>
                    <a:pt x="610" y="6"/>
                  </a:cubicBezTo>
                  <a:cubicBezTo>
                    <a:pt x="610" y="8"/>
                    <a:pt x="610" y="8"/>
                    <a:pt x="610" y="8"/>
                  </a:cubicBezTo>
                  <a:cubicBezTo>
                    <a:pt x="610" y="78"/>
                    <a:pt x="591" y="150"/>
                    <a:pt x="555" y="216"/>
                  </a:cubicBezTo>
                  <a:cubicBezTo>
                    <a:pt x="493" y="328"/>
                    <a:pt x="384" y="421"/>
                    <a:pt x="231" y="494"/>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grpSp>
        <p:nvGrpSpPr>
          <p:cNvPr id="41" name="组合 40"/>
          <p:cNvGrpSpPr/>
          <p:nvPr/>
        </p:nvGrpSpPr>
        <p:grpSpPr>
          <a:xfrm>
            <a:off x="4100558" y="3939108"/>
            <a:ext cx="858449" cy="724210"/>
            <a:chOff x="3985412" y="3838503"/>
            <a:chExt cx="858449" cy="724210"/>
          </a:xfrm>
          <a:solidFill>
            <a:schemeClr val="bg1">
              <a:lumMod val="50000"/>
            </a:schemeClr>
          </a:solidFill>
          <a:effectLst>
            <a:reflection blurRad="6350" stA="52000" endA="300" endPos="35000" dir="5400000" sy="-100000" algn="bl" rotWithShape="0"/>
          </a:effectLst>
        </p:grpSpPr>
        <p:sp>
          <p:nvSpPr>
            <p:cNvPr id="11" name="Freeform 9"/>
            <p:cNvSpPr/>
            <p:nvPr/>
          </p:nvSpPr>
          <p:spPr bwMode="auto">
            <a:xfrm>
              <a:off x="4063247" y="3838503"/>
              <a:ext cx="143263" cy="154543"/>
            </a:xfrm>
            <a:custGeom>
              <a:avLst/>
              <a:gdLst>
                <a:gd name="T0" fmla="*/ 6 w 54"/>
                <a:gd name="T1" fmla="*/ 38 h 58"/>
                <a:gd name="T2" fmla="*/ 27 w 54"/>
                <a:gd name="T3" fmla="*/ 58 h 58"/>
                <a:gd name="T4" fmla="*/ 48 w 54"/>
                <a:gd name="T5" fmla="*/ 37 h 58"/>
                <a:gd name="T6" fmla="*/ 53 w 54"/>
                <a:gd name="T7" fmla="*/ 28 h 58"/>
                <a:gd name="T8" fmla="*/ 50 w 54"/>
                <a:gd name="T9" fmla="*/ 24 h 58"/>
                <a:gd name="T10" fmla="*/ 27 w 54"/>
                <a:gd name="T11" fmla="*/ 0 h 58"/>
                <a:gd name="T12" fmla="*/ 4 w 54"/>
                <a:gd name="T13" fmla="*/ 24 h 58"/>
                <a:gd name="T14" fmla="*/ 0 w 54"/>
                <a:gd name="T15" fmla="*/ 28 h 58"/>
                <a:gd name="T16" fmla="*/ 6 w 54"/>
                <a:gd name="T17"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8">
                  <a:moveTo>
                    <a:pt x="6" y="38"/>
                  </a:moveTo>
                  <a:cubicBezTo>
                    <a:pt x="9" y="48"/>
                    <a:pt x="16" y="58"/>
                    <a:pt x="27" y="58"/>
                  </a:cubicBezTo>
                  <a:cubicBezTo>
                    <a:pt x="38" y="58"/>
                    <a:pt x="45" y="48"/>
                    <a:pt x="48" y="37"/>
                  </a:cubicBezTo>
                  <a:cubicBezTo>
                    <a:pt x="52" y="36"/>
                    <a:pt x="54" y="31"/>
                    <a:pt x="53" y="28"/>
                  </a:cubicBezTo>
                  <a:cubicBezTo>
                    <a:pt x="53" y="26"/>
                    <a:pt x="52" y="24"/>
                    <a:pt x="50" y="24"/>
                  </a:cubicBezTo>
                  <a:cubicBezTo>
                    <a:pt x="49" y="10"/>
                    <a:pt x="40" y="0"/>
                    <a:pt x="27" y="0"/>
                  </a:cubicBezTo>
                  <a:cubicBezTo>
                    <a:pt x="14" y="0"/>
                    <a:pt x="5" y="10"/>
                    <a:pt x="4" y="24"/>
                  </a:cubicBezTo>
                  <a:cubicBezTo>
                    <a:pt x="2" y="24"/>
                    <a:pt x="1" y="25"/>
                    <a:pt x="0" y="28"/>
                  </a:cubicBezTo>
                  <a:cubicBezTo>
                    <a:pt x="0" y="32"/>
                    <a:pt x="2" y="37"/>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0"/>
            <p:cNvSpPr/>
            <p:nvPr/>
          </p:nvSpPr>
          <p:spPr bwMode="auto">
            <a:xfrm>
              <a:off x="3985412" y="3969357"/>
              <a:ext cx="469270" cy="591100"/>
            </a:xfrm>
            <a:custGeom>
              <a:avLst/>
              <a:gdLst>
                <a:gd name="T0" fmla="*/ 127 w 176"/>
                <a:gd name="T1" fmla="*/ 66 h 222"/>
                <a:gd name="T2" fmla="*/ 153 w 176"/>
                <a:gd name="T3" fmla="*/ 40 h 222"/>
                <a:gd name="T4" fmla="*/ 174 w 176"/>
                <a:gd name="T5" fmla="*/ 5 h 222"/>
                <a:gd name="T6" fmla="*/ 170 w 176"/>
                <a:gd name="T7" fmla="*/ 1 h 222"/>
                <a:gd name="T8" fmla="*/ 139 w 176"/>
                <a:gd name="T9" fmla="*/ 26 h 222"/>
                <a:gd name="T10" fmla="*/ 124 w 176"/>
                <a:gd name="T11" fmla="*/ 42 h 222"/>
                <a:gd name="T12" fmla="*/ 111 w 176"/>
                <a:gd name="T13" fmla="*/ 43 h 222"/>
                <a:gd name="T14" fmla="*/ 94 w 176"/>
                <a:gd name="T15" fmla="*/ 24 h 222"/>
                <a:gd name="T16" fmla="*/ 93 w 176"/>
                <a:gd name="T17" fmla="*/ 22 h 222"/>
                <a:gd name="T18" fmla="*/ 78 w 176"/>
                <a:gd name="T19" fmla="*/ 14 h 222"/>
                <a:gd name="T20" fmla="*/ 71 w 176"/>
                <a:gd name="T21" fmla="*/ 13 h 222"/>
                <a:gd name="T22" fmla="*/ 62 w 176"/>
                <a:gd name="T23" fmla="*/ 44 h 222"/>
                <a:gd name="T24" fmla="*/ 61 w 176"/>
                <a:gd name="T25" fmla="*/ 19 h 222"/>
                <a:gd name="T26" fmla="*/ 54 w 176"/>
                <a:gd name="T27" fmla="*/ 15 h 222"/>
                <a:gd name="T28" fmla="*/ 53 w 176"/>
                <a:gd name="T29" fmla="*/ 25 h 222"/>
                <a:gd name="T30" fmla="*/ 41 w 176"/>
                <a:gd name="T31" fmla="*/ 13 h 222"/>
                <a:gd name="T32" fmla="*/ 41 w 176"/>
                <a:gd name="T33" fmla="*/ 13 h 222"/>
                <a:gd name="T34" fmla="*/ 15 w 176"/>
                <a:gd name="T35" fmla="*/ 22 h 222"/>
                <a:gd name="T36" fmla="*/ 2 w 176"/>
                <a:gd name="T37" fmla="*/ 110 h 222"/>
                <a:gd name="T38" fmla="*/ 21 w 176"/>
                <a:gd name="T39" fmla="*/ 112 h 222"/>
                <a:gd name="T40" fmla="*/ 26 w 176"/>
                <a:gd name="T41" fmla="*/ 45 h 222"/>
                <a:gd name="T42" fmla="*/ 26 w 176"/>
                <a:gd name="T43" fmla="*/ 105 h 222"/>
                <a:gd name="T44" fmla="*/ 26 w 176"/>
                <a:gd name="T45" fmla="*/ 209 h 222"/>
                <a:gd name="T46" fmla="*/ 39 w 176"/>
                <a:gd name="T47" fmla="*/ 222 h 222"/>
                <a:gd name="T48" fmla="*/ 52 w 176"/>
                <a:gd name="T49" fmla="*/ 209 h 222"/>
                <a:gd name="T50" fmla="*/ 59 w 176"/>
                <a:gd name="T51" fmla="*/ 122 h 222"/>
                <a:gd name="T52" fmla="*/ 72 w 176"/>
                <a:gd name="T53" fmla="*/ 222 h 222"/>
                <a:gd name="T54" fmla="*/ 72 w 176"/>
                <a:gd name="T55" fmla="*/ 222 h 222"/>
                <a:gd name="T56" fmla="*/ 85 w 176"/>
                <a:gd name="T57" fmla="*/ 112 h 222"/>
                <a:gd name="T58" fmla="*/ 86 w 176"/>
                <a:gd name="T59" fmla="*/ 45 h 222"/>
                <a:gd name="T60" fmla="*/ 86 w 176"/>
                <a:gd name="T61" fmla="*/ 44 h 222"/>
                <a:gd name="T62" fmla="*/ 102 w 176"/>
                <a:gd name="T63" fmla="*/ 63 h 222"/>
                <a:gd name="T64" fmla="*/ 108 w 176"/>
                <a:gd name="T65" fmla="*/ 69 h 222"/>
                <a:gd name="T66" fmla="*/ 113 w 176"/>
                <a:gd name="T67" fmla="*/ 71 h 222"/>
                <a:gd name="T68" fmla="*/ 116 w 176"/>
                <a:gd name="T69" fmla="*/ 72 h 222"/>
                <a:gd name="T70" fmla="*/ 122 w 176"/>
                <a:gd name="T71" fmla="*/ 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22">
                  <a:moveTo>
                    <a:pt x="122" y="70"/>
                  </a:moveTo>
                  <a:cubicBezTo>
                    <a:pt x="124" y="69"/>
                    <a:pt x="125" y="68"/>
                    <a:pt x="127" y="66"/>
                  </a:cubicBezTo>
                  <a:cubicBezTo>
                    <a:pt x="130" y="64"/>
                    <a:pt x="132" y="61"/>
                    <a:pt x="135" y="59"/>
                  </a:cubicBezTo>
                  <a:cubicBezTo>
                    <a:pt x="144" y="50"/>
                    <a:pt x="153" y="40"/>
                    <a:pt x="153" y="40"/>
                  </a:cubicBezTo>
                  <a:cubicBezTo>
                    <a:pt x="157" y="36"/>
                    <a:pt x="157" y="30"/>
                    <a:pt x="153" y="26"/>
                  </a:cubicBezTo>
                  <a:cubicBezTo>
                    <a:pt x="174" y="5"/>
                    <a:pt x="174" y="5"/>
                    <a:pt x="174" y="5"/>
                  </a:cubicBezTo>
                  <a:cubicBezTo>
                    <a:pt x="176" y="4"/>
                    <a:pt x="176" y="2"/>
                    <a:pt x="174" y="1"/>
                  </a:cubicBezTo>
                  <a:cubicBezTo>
                    <a:pt x="173" y="0"/>
                    <a:pt x="171" y="0"/>
                    <a:pt x="170" y="1"/>
                  </a:cubicBezTo>
                  <a:cubicBezTo>
                    <a:pt x="148" y="23"/>
                    <a:pt x="148" y="23"/>
                    <a:pt x="148" y="23"/>
                  </a:cubicBezTo>
                  <a:cubicBezTo>
                    <a:pt x="144" y="23"/>
                    <a:pt x="141" y="24"/>
                    <a:pt x="139" y="26"/>
                  </a:cubicBezTo>
                  <a:cubicBezTo>
                    <a:pt x="138" y="27"/>
                    <a:pt x="138" y="27"/>
                    <a:pt x="138" y="27"/>
                  </a:cubicBezTo>
                  <a:cubicBezTo>
                    <a:pt x="137" y="28"/>
                    <a:pt x="131" y="35"/>
                    <a:pt x="124" y="42"/>
                  </a:cubicBezTo>
                  <a:cubicBezTo>
                    <a:pt x="121" y="45"/>
                    <a:pt x="119" y="47"/>
                    <a:pt x="116" y="49"/>
                  </a:cubicBezTo>
                  <a:cubicBezTo>
                    <a:pt x="115" y="47"/>
                    <a:pt x="113" y="45"/>
                    <a:pt x="111" y="43"/>
                  </a:cubicBezTo>
                  <a:cubicBezTo>
                    <a:pt x="107" y="38"/>
                    <a:pt x="102" y="33"/>
                    <a:pt x="99" y="29"/>
                  </a:cubicBezTo>
                  <a:cubicBezTo>
                    <a:pt x="97" y="27"/>
                    <a:pt x="95" y="25"/>
                    <a:pt x="94" y="24"/>
                  </a:cubicBezTo>
                  <a:cubicBezTo>
                    <a:pt x="94" y="23"/>
                    <a:pt x="93" y="22"/>
                    <a:pt x="93" y="22"/>
                  </a:cubicBezTo>
                  <a:cubicBezTo>
                    <a:pt x="93" y="22"/>
                    <a:pt x="93" y="22"/>
                    <a:pt x="93" y="22"/>
                  </a:cubicBezTo>
                  <a:cubicBezTo>
                    <a:pt x="92" y="21"/>
                    <a:pt x="92" y="21"/>
                    <a:pt x="92" y="21"/>
                  </a:cubicBezTo>
                  <a:cubicBezTo>
                    <a:pt x="91" y="19"/>
                    <a:pt x="88" y="17"/>
                    <a:pt x="78" y="14"/>
                  </a:cubicBezTo>
                  <a:cubicBezTo>
                    <a:pt x="75" y="14"/>
                    <a:pt x="73" y="13"/>
                    <a:pt x="71" y="13"/>
                  </a:cubicBezTo>
                  <a:cubicBezTo>
                    <a:pt x="71" y="13"/>
                    <a:pt x="71" y="13"/>
                    <a:pt x="71" y="13"/>
                  </a:cubicBezTo>
                  <a:cubicBezTo>
                    <a:pt x="71" y="13"/>
                    <a:pt x="71" y="13"/>
                    <a:pt x="71" y="13"/>
                  </a:cubicBezTo>
                  <a:cubicBezTo>
                    <a:pt x="70" y="17"/>
                    <a:pt x="69" y="29"/>
                    <a:pt x="62" y="44"/>
                  </a:cubicBezTo>
                  <a:cubicBezTo>
                    <a:pt x="61" y="34"/>
                    <a:pt x="59" y="26"/>
                    <a:pt x="59" y="25"/>
                  </a:cubicBezTo>
                  <a:cubicBezTo>
                    <a:pt x="61" y="19"/>
                    <a:pt x="61" y="19"/>
                    <a:pt x="61" y="19"/>
                  </a:cubicBezTo>
                  <a:cubicBezTo>
                    <a:pt x="57" y="15"/>
                    <a:pt x="57" y="15"/>
                    <a:pt x="57" y="15"/>
                  </a:cubicBezTo>
                  <a:cubicBezTo>
                    <a:pt x="54" y="15"/>
                    <a:pt x="54" y="15"/>
                    <a:pt x="54" y="15"/>
                  </a:cubicBezTo>
                  <a:cubicBezTo>
                    <a:pt x="50" y="19"/>
                    <a:pt x="50" y="19"/>
                    <a:pt x="50" y="19"/>
                  </a:cubicBezTo>
                  <a:cubicBezTo>
                    <a:pt x="53" y="25"/>
                    <a:pt x="53" y="25"/>
                    <a:pt x="53" y="25"/>
                  </a:cubicBezTo>
                  <a:cubicBezTo>
                    <a:pt x="52" y="26"/>
                    <a:pt x="51" y="34"/>
                    <a:pt x="50" y="44"/>
                  </a:cubicBezTo>
                  <a:cubicBezTo>
                    <a:pt x="43" y="29"/>
                    <a:pt x="41" y="17"/>
                    <a:pt x="41" y="13"/>
                  </a:cubicBezTo>
                  <a:cubicBezTo>
                    <a:pt x="41" y="13"/>
                    <a:pt x="41" y="13"/>
                    <a:pt x="41" y="13"/>
                  </a:cubicBezTo>
                  <a:cubicBezTo>
                    <a:pt x="41" y="13"/>
                    <a:pt x="41" y="13"/>
                    <a:pt x="41" y="13"/>
                  </a:cubicBezTo>
                  <a:cubicBezTo>
                    <a:pt x="38" y="13"/>
                    <a:pt x="37" y="14"/>
                    <a:pt x="35" y="15"/>
                  </a:cubicBezTo>
                  <a:cubicBezTo>
                    <a:pt x="29" y="17"/>
                    <a:pt x="20" y="20"/>
                    <a:pt x="15" y="22"/>
                  </a:cubicBezTo>
                  <a:cubicBezTo>
                    <a:pt x="13" y="25"/>
                    <a:pt x="4" y="37"/>
                    <a:pt x="1" y="75"/>
                  </a:cubicBezTo>
                  <a:cubicBezTo>
                    <a:pt x="0" y="87"/>
                    <a:pt x="2" y="110"/>
                    <a:pt x="2" y="110"/>
                  </a:cubicBezTo>
                  <a:cubicBezTo>
                    <a:pt x="4" y="117"/>
                    <a:pt x="4" y="122"/>
                    <a:pt x="11" y="122"/>
                  </a:cubicBezTo>
                  <a:cubicBezTo>
                    <a:pt x="18" y="122"/>
                    <a:pt x="21" y="117"/>
                    <a:pt x="21" y="112"/>
                  </a:cubicBezTo>
                  <a:cubicBezTo>
                    <a:pt x="21" y="112"/>
                    <a:pt x="19" y="93"/>
                    <a:pt x="20" y="77"/>
                  </a:cubicBezTo>
                  <a:cubicBezTo>
                    <a:pt x="20" y="64"/>
                    <a:pt x="24" y="45"/>
                    <a:pt x="26" y="45"/>
                  </a:cubicBezTo>
                  <a:cubicBezTo>
                    <a:pt x="26" y="45"/>
                    <a:pt x="26" y="45"/>
                    <a:pt x="26" y="45"/>
                  </a:cubicBezTo>
                  <a:cubicBezTo>
                    <a:pt x="26" y="105"/>
                    <a:pt x="26" y="105"/>
                    <a:pt x="26" y="105"/>
                  </a:cubicBezTo>
                  <a:cubicBezTo>
                    <a:pt x="26" y="108"/>
                    <a:pt x="26" y="110"/>
                    <a:pt x="26" y="112"/>
                  </a:cubicBezTo>
                  <a:cubicBezTo>
                    <a:pt x="26" y="209"/>
                    <a:pt x="26" y="209"/>
                    <a:pt x="26" y="209"/>
                  </a:cubicBezTo>
                  <a:cubicBezTo>
                    <a:pt x="26" y="216"/>
                    <a:pt x="32" y="222"/>
                    <a:pt x="39" y="222"/>
                  </a:cubicBezTo>
                  <a:cubicBezTo>
                    <a:pt x="39" y="222"/>
                    <a:pt x="39" y="222"/>
                    <a:pt x="39" y="222"/>
                  </a:cubicBezTo>
                  <a:cubicBezTo>
                    <a:pt x="39" y="222"/>
                    <a:pt x="39" y="222"/>
                    <a:pt x="39" y="222"/>
                  </a:cubicBezTo>
                  <a:cubicBezTo>
                    <a:pt x="47" y="222"/>
                    <a:pt x="52" y="216"/>
                    <a:pt x="52" y="209"/>
                  </a:cubicBezTo>
                  <a:cubicBezTo>
                    <a:pt x="52" y="122"/>
                    <a:pt x="52" y="122"/>
                    <a:pt x="52" y="122"/>
                  </a:cubicBezTo>
                  <a:cubicBezTo>
                    <a:pt x="59" y="122"/>
                    <a:pt x="59" y="122"/>
                    <a:pt x="59" y="122"/>
                  </a:cubicBezTo>
                  <a:cubicBezTo>
                    <a:pt x="59" y="209"/>
                    <a:pt x="59" y="209"/>
                    <a:pt x="59" y="209"/>
                  </a:cubicBezTo>
                  <a:cubicBezTo>
                    <a:pt x="59" y="216"/>
                    <a:pt x="65" y="222"/>
                    <a:pt x="72" y="222"/>
                  </a:cubicBezTo>
                  <a:cubicBezTo>
                    <a:pt x="72" y="222"/>
                    <a:pt x="72" y="222"/>
                    <a:pt x="72" y="222"/>
                  </a:cubicBezTo>
                  <a:cubicBezTo>
                    <a:pt x="72" y="222"/>
                    <a:pt x="72" y="222"/>
                    <a:pt x="72" y="222"/>
                  </a:cubicBezTo>
                  <a:cubicBezTo>
                    <a:pt x="79" y="222"/>
                    <a:pt x="85" y="216"/>
                    <a:pt x="85" y="209"/>
                  </a:cubicBezTo>
                  <a:cubicBezTo>
                    <a:pt x="85" y="112"/>
                    <a:pt x="85" y="112"/>
                    <a:pt x="85" y="112"/>
                  </a:cubicBezTo>
                  <a:cubicBezTo>
                    <a:pt x="85" y="110"/>
                    <a:pt x="86" y="108"/>
                    <a:pt x="86" y="105"/>
                  </a:cubicBezTo>
                  <a:cubicBezTo>
                    <a:pt x="86" y="45"/>
                    <a:pt x="86" y="45"/>
                    <a:pt x="86" y="45"/>
                  </a:cubicBezTo>
                  <a:cubicBezTo>
                    <a:pt x="86" y="45"/>
                    <a:pt x="86" y="45"/>
                    <a:pt x="86" y="45"/>
                  </a:cubicBezTo>
                  <a:cubicBezTo>
                    <a:pt x="86" y="45"/>
                    <a:pt x="86" y="45"/>
                    <a:pt x="86" y="44"/>
                  </a:cubicBezTo>
                  <a:cubicBezTo>
                    <a:pt x="87" y="47"/>
                    <a:pt x="89" y="49"/>
                    <a:pt x="91" y="51"/>
                  </a:cubicBezTo>
                  <a:cubicBezTo>
                    <a:pt x="95" y="55"/>
                    <a:pt x="98" y="59"/>
                    <a:pt x="102" y="63"/>
                  </a:cubicBezTo>
                  <a:cubicBezTo>
                    <a:pt x="103" y="65"/>
                    <a:pt x="105" y="66"/>
                    <a:pt x="106" y="67"/>
                  </a:cubicBezTo>
                  <a:cubicBezTo>
                    <a:pt x="107" y="68"/>
                    <a:pt x="108" y="69"/>
                    <a:pt x="108" y="69"/>
                  </a:cubicBezTo>
                  <a:cubicBezTo>
                    <a:pt x="109" y="69"/>
                    <a:pt x="109" y="70"/>
                    <a:pt x="110" y="70"/>
                  </a:cubicBezTo>
                  <a:cubicBezTo>
                    <a:pt x="110" y="71"/>
                    <a:pt x="111" y="71"/>
                    <a:pt x="113" y="71"/>
                  </a:cubicBezTo>
                  <a:cubicBezTo>
                    <a:pt x="113" y="71"/>
                    <a:pt x="113" y="71"/>
                    <a:pt x="113" y="71"/>
                  </a:cubicBezTo>
                  <a:cubicBezTo>
                    <a:pt x="114" y="72"/>
                    <a:pt x="115" y="72"/>
                    <a:pt x="116" y="72"/>
                  </a:cubicBezTo>
                  <a:cubicBezTo>
                    <a:pt x="117" y="72"/>
                    <a:pt x="118" y="71"/>
                    <a:pt x="119" y="71"/>
                  </a:cubicBezTo>
                  <a:cubicBezTo>
                    <a:pt x="120" y="71"/>
                    <a:pt x="121" y="70"/>
                    <a:pt x="122"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
            <p:cNvSpPr/>
            <p:nvPr/>
          </p:nvSpPr>
          <p:spPr bwMode="auto">
            <a:xfrm>
              <a:off x="4296755" y="3852039"/>
              <a:ext cx="547106" cy="710674"/>
            </a:xfrm>
            <a:custGeom>
              <a:avLst/>
              <a:gdLst>
                <a:gd name="T0" fmla="*/ 198 w 205"/>
                <a:gd name="T1" fmla="*/ 17 h 267"/>
                <a:gd name="T2" fmla="*/ 205 w 205"/>
                <a:gd name="T3" fmla="*/ 10 h 267"/>
                <a:gd name="T4" fmla="*/ 205 w 205"/>
                <a:gd name="T5" fmla="*/ 8 h 267"/>
                <a:gd name="T6" fmla="*/ 198 w 205"/>
                <a:gd name="T7" fmla="*/ 0 h 267"/>
                <a:gd name="T8" fmla="*/ 8 w 205"/>
                <a:gd name="T9" fmla="*/ 0 h 267"/>
                <a:gd name="T10" fmla="*/ 0 w 205"/>
                <a:gd name="T11" fmla="*/ 8 h 267"/>
                <a:gd name="T12" fmla="*/ 0 w 205"/>
                <a:gd name="T13" fmla="*/ 10 h 267"/>
                <a:gd name="T14" fmla="*/ 8 w 205"/>
                <a:gd name="T15" fmla="*/ 17 h 267"/>
                <a:gd name="T16" fmla="*/ 12 w 205"/>
                <a:gd name="T17" fmla="*/ 17 h 267"/>
                <a:gd name="T18" fmla="*/ 12 w 205"/>
                <a:gd name="T19" fmla="*/ 75 h 267"/>
                <a:gd name="T20" fmla="*/ 18 w 205"/>
                <a:gd name="T21" fmla="*/ 68 h 267"/>
                <a:gd name="T22" fmla="*/ 18 w 205"/>
                <a:gd name="T23" fmla="*/ 67 h 267"/>
                <a:gd name="T24" fmla="*/ 20 w 205"/>
                <a:gd name="T25" fmla="*/ 66 h 267"/>
                <a:gd name="T26" fmla="*/ 20 w 205"/>
                <a:gd name="T27" fmla="*/ 17 h 267"/>
                <a:gd name="T28" fmla="*/ 185 w 205"/>
                <a:gd name="T29" fmla="*/ 17 h 267"/>
                <a:gd name="T30" fmla="*/ 185 w 205"/>
                <a:gd name="T31" fmla="*/ 141 h 267"/>
                <a:gd name="T32" fmla="*/ 20 w 205"/>
                <a:gd name="T33" fmla="*/ 141 h 267"/>
                <a:gd name="T34" fmla="*/ 20 w 205"/>
                <a:gd name="T35" fmla="*/ 107 h 267"/>
                <a:gd name="T36" fmla="*/ 13 w 205"/>
                <a:gd name="T37" fmla="*/ 114 h 267"/>
                <a:gd name="T38" fmla="*/ 12 w 205"/>
                <a:gd name="T39" fmla="*/ 114 h 267"/>
                <a:gd name="T40" fmla="*/ 12 w 205"/>
                <a:gd name="T41" fmla="*/ 141 h 267"/>
                <a:gd name="T42" fmla="*/ 8 w 205"/>
                <a:gd name="T43" fmla="*/ 141 h 267"/>
                <a:gd name="T44" fmla="*/ 0 w 205"/>
                <a:gd name="T45" fmla="*/ 149 h 267"/>
                <a:gd name="T46" fmla="*/ 0 w 205"/>
                <a:gd name="T47" fmla="*/ 151 h 267"/>
                <a:gd name="T48" fmla="*/ 8 w 205"/>
                <a:gd name="T49" fmla="*/ 158 h 267"/>
                <a:gd name="T50" fmla="*/ 96 w 205"/>
                <a:gd name="T51" fmla="*/ 158 h 267"/>
                <a:gd name="T52" fmla="*/ 96 w 205"/>
                <a:gd name="T53" fmla="*/ 208 h 267"/>
                <a:gd name="T54" fmla="*/ 95 w 205"/>
                <a:gd name="T55" fmla="*/ 209 h 267"/>
                <a:gd name="T56" fmla="*/ 49 w 205"/>
                <a:gd name="T57" fmla="*/ 255 h 267"/>
                <a:gd name="T58" fmla="*/ 49 w 205"/>
                <a:gd name="T59" fmla="*/ 262 h 267"/>
                <a:gd name="T60" fmla="*/ 52 w 205"/>
                <a:gd name="T61" fmla="*/ 265 h 267"/>
                <a:gd name="T62" fmla="*/ 59 w 205"/>
                <a:gd name="T63" fmla="*/ 265 h 267"/>
                <a:gd name="T64" fmla="*/ 95 w 205"/>
                <a:gd name="T65" fmla="*/ 228 h 267"/>
                <a:gd name="T66" fmla="*/ 96 w 205"/>
                <a:gd name="T67" fmla="*/ 227 h 267"/>
                <a:gd name="T68" fmla="*/ 96 w 205"/>
                <a:gd name="T69" fmla="*/ 253 h 267"/>
                <a:gd name="T70" fmla="*/ 101 w 205"/>
                <a:gd name="T71" fmla="*/ 258 h 267"/>
                <a:gd name="T72" fmla="*/ 105 w 205"/>
                <a:gd name="T73" fmla="*/ 258 h 267"/>
                <a:gd name="T74" fmla="*/ 110 w 205"/>
                <a:gd name="T75" fmla="*/ 253 h 267"/>
                <a:gd name="T76" fmla="*/ 110 w 205"/>
                <a:gd name="T77" fmla="*/ 229 h 267"/>
                <a:gd name="T78" fmla="*/ 145 w 205"/>
                <a:gd name="T79" fmla="*/ 265 h 267"/>
                <a:gd name="T80" fmla="*/ 152 w 205"/>
                <a:gd name="T81" fmla="*/ 265 h 267"/>
                <a:gd name="T82" fmla="*/ 155 w 205"/>
                <a:gd name="T83" fmla="*/ 262 h 267"/>
                <a:gd name="T84" fmla="*/ 155 w 205"/>
                <a:gd name="T85" fmla="*/ 255 h 267"/>
                <a:gd name="T86" fmla="*/ 110 w 205"/>
                <a:gd name="T87" fmla="*/ 210 h 267"/>
                <a:gd name="T88" fmla="*/ 110 w 205"/>
                <a:gd name="T89" fmla="*/ 158 h 267"/>
                <a:gd name="T90" fmla="*/ 198 w 205"/>
                <a:gd name="T91" fmla="*/ 158 h 267"/>
                <a:gd name="T92" fmla="*/ 205 w 205"/>
                <a:gd name="T93" fmla="*/ 151 h 267"/>
                <a:gd name="T94" fmla="*/ 205 w 205"/>
                <a:gd name="T95" fmla="*/ 149 h 267"/>
                <a:gd name="T96" fmla="*/ 198 w 205"/>
                <a:gd name="T97" fmla="*/ 141 h 267"/>
                <a:gd name="T98" fmla="*/ 194 w 205"/>
                <a:gd name="T99" fmla="*/ 141 h 267"/>
                <a:gd name="T100" fmla="*/ 194 w 205"/>
                <a:gd name="T101" fmla="*/ 17 h 267"/>
                <a:gd name="T102" fmla="*/ 198 w 205"/>
                <a:gd name="T103"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5" h="267">
                  <a:moveTo>
                    <a:pt x="198" y="17"/>
                  </a:moveTo>
                  <a:cubicBezTo>
                    <a:pt x="202" y="17"/>
                    <a:pt x="205" y="14"/>
                    <a:pt x="205" y="10"/>
                  </a:cubicBezTo>
                  <a:cubicBezTo>
                    <a:pt x="205" y="8"/>
                    <a:pt x="205" y="8"/>
                    <a:pt x="205" y="8"/>
                  </a:cubicBezTo>
                  <a:cubicBezTo>
                    <a:pt x="205" y="4"/>
                    <a:pt x="202" y="0"/>
                    <a:pt x="198" y="0"/>
                  </a:cubicBezTo>
                  <a:cubicBezTo>
                    <a:pt x="8" y="0"/>
                    <a:pt x="8" y="0"/>
                    <a:pt x="8" y="0"/>
                  </a:cubicBezTo>
                  <a:cubicBezTo>
                    <a:pt x="4" y="0"/>
                    <a:pt x="0" y="4"/>
                    <a:pt x="0" y="8"/>
                  </a:cubicBezTo>
                  <a:cubicBezTo>
                    <a:pt x="0" y="10"/>
                    <a:pt x="0" y="10"/>
                    <a:pt x="0" y="10"/>
                  </a:cubicBezTo>
                  <a:cubicBezTo>
                    <a:pt x="0" y="14"/>
                    <a:pt x="4" y="17"/>
                    <a:pt x="8" y="17"/>
                  </a:cubicBezTo>
                  <a:cubicBezTo>
                    <a:pt x="12" y="17"/>
                    <a:pt x="12" y="17"/>
                    <a:pt x="12" y="17"/>
                  </a:cubicBezTo>
                  <a:cubicBezTo>
                    <a:pt x="12" y="75"/>
                    <a:pt x="12" y="75"/>
                    <a:pt x="12" y="75"/>
                  </a:cubicBezTo>
                  <a:cubicBezTo>
                    <a:pt x="15" y="71"/>
                    <a:pt x="17" y="69"/>
                    <a:pt x="18" y="68"/>
                  </a:cubicBezTo>
                  <a:cubicBezTo>
                    <a:pt x="18" y="67"/>
                    <a:pt x="18" y="67"/>
                    <a:pt x="18" y="67"/>
                  </a:cubicBezTo>
                  <a:cubicBezTo>
                    <a:pt x="19" y="67"/>
                    <a:pt x="20" y="66"/>
                    <a:pt x="20" y="66"/>
                  </a:cubicBezTo>
                  <a:cubicBezTo>
                    <a:pt x="20" y="17"/>
                    <a:pt x="20" y="17"/>
                    <a:pt x="20" y="17"/>
                  </a:cubicBezTo>
                  <a:cubicBezTo>
                    <a:pt x="185" y="17"/>
                    <a:pt x="185" y="17"/>
                    <a:pt x="185" y="17"/>
                  </a:cubicBezTo>
                  <a:cubicBezTo>
                    <a:pt x="185" y="141"/>
                    <a:pt x="185" y="141"/>
                    <a:pt x="185" y="141"/>
                  </a:cubicBezTo>
                  <a:cubicBezTo>
                    <a:pt x="20" y="141"/>
                    <a:pt x="20" y="141"/>
                    <a:pt x="20" y="141"/>
                  </a:cubicBezTo>
                  <a:cubicBezTo>
                    <a:pt x="20" y="107"/>
                    <a:pt x="20" y="107"/>
                    <a:pt x="20" y="107"/>
                  </a:cubicBezTo>
                  <a:cubicBezTo>
                    <a:pt x="17" y="110"/>
                    <a:pt x="15" y="112"/>
                    <a:pt x="13" y="114"/>
                  </a:cubicBezTo>
                  <a:cubicBezTo>
                    <a:pt x="12" y="114"/>
                    <a:pt x="12" y="114"/>
                    <a:pt x="12" y="114"/>
                  </a:cubicBezTo>
                  <a:cubicBezTo>
                    <a:pt x="12" y="141"/>
                    <a:pt x="12" y="141"/>
                    <a:pt x="12" y="141"/>
                  </a:cubicBezTo>
                  <a:cubicBezTo>
                    <a:pt x="8" y="141"/>
                    <a:pt x="8" y="141"/>
                    <a:pt x="8" y="141"/>
                  </a:cubicBezTo>
                  <a:cubicBezTo>
                    <a:pt x="4" y="141"/>
                    <a:pt x="0" y="145"/>
                    <a:pt x="0" y="149"/>
                  </a:cubicBezTo>
                  <a:cubicBezTo>
                    <a:pt x="0" y="151"/>
                    <a:pt x="0" y="151"/>
                    <a:pt x="0" y="151"/>
                  </a:cubicBezTo>
                  <a:cubicBezTo>
                    <a:pt x="0" y="155"/>
                    <a:pt x="4" y="158"/>
                    <a:pt x="8" y="158"/>
                  </a:cubicBezTo>
                  <a:cubicBezTo>
                    <a:pt x="96" y="158"/>
                    <a:pt x="96" y="158"/>
                    <a:pt x="96" y="158"/>
                  </a:cubicBezTo>
                  <a:cubicBezTo>
                    <a:pt x="96" y="208"/>
                    <a:pt x="96" y="208"/>
                    <a:pt x="96" y="208"/>
                  </a:cubicBezTo>
                  <a:cubicBezTo>
                    <a:pt x="96" y="208"/>
                    <a:pt x="96" y="208"/>
                    <a:pt x="95" y="209"/>
                  </a:cubicBezTo>
                  <a:cubicBezTo>
                    <a:pt x="49" y="255"/>
                    <a:pt x="49" y="255"/>
                    <a:pt x="49" y="255"/>
                  </a:cubicBezTo>
                  <a:cubicBezTo>
                    <a:pt x="47" y="257"/>
                    <a:pt x="47" y="260"/>
                    <a:pt x="49" y="262"/>
                  </a:cubicBezTo>
                  <a:cubicBezTo>
                    <a:pt x="52" y="265"/>
                    <a:pt x="52" y="265"/>
                    <a:pt x="52" y="265"/>
                  </a:cubicBezTo>
                  <a:cubicBezTo>
                    <a:pt x="54" y="267"/>
                    <a:pt x="57" y="267"/>
                    <a:pt x="59" y="265"/>
                  </a:cubicBezTo>
                  <a:cubicBezTo>
                    <a:pt x="95" y="228"/>
                    <a:pt x="95" y="228"/>
                    <a:pt x="95" y="228"/>
                  </a:cubicBezTo>
                  <a:cubicBezTo>
                    <a:pt x="96" y="228"/>
                    <a:pt x="96" y="227"/>
                    <a:pt x="96" y="227"/>
                  </a:cubicBezTo>
                  <a:cubicBezTo>
                    <a:pt x="96" y="253"/>
                    <a:pt x="96" y="253"/>
                    <a:pt x="96" y="253"/>
                  </a:cubicBezTo>
                  <a:cubicBezTo>
                    <a:pt x="96" y="256"/>
                    <a:pt x="98" y="258"/>
                    <a:pt x="101" y="258"/>
                  </a:cubicBezTo>
                  <a:cubicBezTo>
                    <a:pt x="105" y="258"/>
                    <a:pt x="105" y="258"/>
                    <a:pt x="105" y="258"/>
                  </a:cubicBezTo>
                  <a:cubicBezTo>
                    <a:pt x="108" y="258"/>
                    <a:pt x="110" y="256"/>
                    <a:pt x="110" y="253"/>
                  </a:cubicBezTo>
                  <a:cubicBezTo>
                    <a:pt x="110" y="229"/>
                    <a:pt x="110" y="229"/>
                    <a:pt x="110" y="229"/>
                  </a:cubicBezTo>
                  <a:cubicBezTo>
                    <a:pt x="145" y="265"/>
                    <a:pt x="145" y="265"/>
                    <a:pt x="145" y="265"/>
                  </a:cubicBezTo>
                  <a:cubicBezTo>
                    <a:pt x="147" y="267"/>
                    <a:pt x="150" y="267"/>
                    <a:pt x="152" y="265"/>
                  </a:cubicBezTo>
                  <a:cubicBezTo>
                    <a:pt x="155" y="262"/>
                    <a:pt x="155" y="262"/>
                    <a:pt x="155" y="262"/>
                  </a:cubicBezTo>
                  <a:cubicBezTo>
                    <a:pt x="157" y="260"/>
                    <a:pt x="157" y="257"/>
                    <a:pt x="155" y="255"/>
                  </a:cubicBezTo>
                  <a:cubicBezTo>
                    <a:pt x="110" y="210"/>
                    <a:pt x="110" y="210"/>
                    <a:pt x="110" y="210"/>
                  </a:cubicBezTo>
                  <a:cubicBezTo>
                    <a:pt x="110" y="158"/>
                    <a:pt x="110" y="158"/>
                    <a:pt x="110" y="158"/>
                  </a:cubicBezTo>
                  <a:cubicBezTo>
                    <a:pt x="198" y="158"/>
                    <a:pt x="198" y="158"/>
                    <a:pt x="198" y="158"/>
                  </a:cubicBezTo>
                  <a:cubicBezTo>
                    <a:pt x="202" y="158"/>
                    <a:pt x="205" y="155"/>
                    <a:pt x="205" y="151"/>
                  </a:cubicBezTo>
                  <a:cubicBezTo>
                    <a:pt x="205" y="149"/>
                    <a:pt x="205" y="149"/>
                    <a:pt x="205" y="149"/>
                  </a:cubicBezTo>
                  <a:cubicBezTo>
                    <a:pt x="205" y="145"/>
                    <a:pt x="202" y="141"/>
                    <a:pt x="198" y="141"/>
                  </a:cubicBezTo>
                  <a:cubicBezTo>
                    <a:pt x="194" y="141"/>
                    <a:pt x="194" y="141"/>
                    <a:pt x="194" y="141"/>
                  </a:cubicBezTo>
                  <a:cubicBezTo>
                    <a:pt x="194" y="17"/>
                    <a:pt x="194" y="17"/>
                    <a:pt x="194" y="17"/>
                  </a:cubicBezTo>
                  <a:lnTo>
                    <a:pt x="19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2"/>
            <p:cNvSpPr/>
            <p:nvPr/>
          </p:nvSpPr>
          <p:spPr bwMode="auto">
            <a:xfrm>
              <a:off x="4438890" y="4147589"/>
              <a:ext cx="39482" cy="29329"/>
            </a:xfrm>
            <a:custGeom>
              <a:avLst/>
              <a:gdLst>
                <a:gd name="T0" fmla="*/ 15 w 15"/>
                <a:gd name="T1" fmla="*/ 10 h 11"/>
                <a:gd name="T2" fmla="*/ 15 w 15"/>
                <a:gd name="T3" fmla="*/ 0 h 11"/>
                <a:gd name="T4" fmla="*/ 0 w 15"/>
                <a:gd name="T5" fmla="*/ 11 h 11"/>
                <a:gd name="T6" fmla="*/ 14 w 15"/>
                <a:gd name="T7" fmla="*/ 11 h 11"/>
                <a:gd name="T8" fmla="*/ 15 w 15"/>
                <a:gd name="T9" fmla="*/ 10 h 11"/>
              </a:gdLst>
              <a:ahLst/>
              <a:cxnLst>
                <a:cxn ang="0">
                  <a:pos x="T0" y="T1"/>
                </a:cxn>
                <a:cxn ang="0">
                  <a:pos x="T2" y="T3"/>
                </a:cxn>
                <a:cxn ang="0">
                  <a:pos x="T4" y="T5"/>
                </a:cxn>
                <a:cxn ang="0">
                  <a:pos x="T6" y="T7"/>
                </a:cxn>
                <a:cxn ang="0">
                  <a:pos x="T8" y="T9"/>
                </a:cxn>
              </a:cxnLst>
              <a:rect l="0" t="0" r="r" b="b"/>
              <a:pathLst>
                <a:path w="15" h="11">
                  <a:moveTo>
                    <a:pt x="15" y="10"/>
                  </a:moveTo>
                  <a:cubicBezTo>
                    <a:pt x="15" y="0"/>
                    <a:pt x="15" y="0"/>
                    <a:pt x="15" y="0"/>
                  </a:cubicBezTo>
                  <a:cubicBezTo>
                    <a:pt x="15" y="0"/>
                    <a:pt x="0" y="11"/>
                    <a:pt x="0" y="11"/>
                  </a:cubicBezTo>
                  <a:cubicBezTo>
                    <a:pt x="14" y="11"/>
                    <a:pt x="14" y="11"/>
                    <a:pt x="14" y="11"/>
                  </a:cubicBezTo>
                  <a:cubicBezTo>
                    <a:pt x="14" y="11"/>
                    <a:pt x="15" y="11"/>
                    <a:pt x="1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p:nvPr/>
          </p:nvSpPr>
          <p:spPr bwMode="auto">
            <a:xfrm>
              <a:off x="4491908" y="4104723"/>
              <a:ext cx="42866" cy="72195"/>
            </a:xfrm>
            <a:custGeom>
              <a:avLst/>
              <a:gdLst>
                <a:gd name="T0" fmla="*/ 14 w 16"/>
                <a:gd name="T1" fmla="*/ 27 h 27"/>
                <a:gd name="T2" fmla="*/ 16 w 16"/>
                <a:gd name="T3" fmla="*/ 26 h 27"/>
                <a:gd name="T4" fmla="*/ 16 w 16"/>
                <a:gd name="T5" fmla="*/ 0 h 27"/>
                <a:gd name="T6" fmla="*/ 0 w 16"/>
                <a:gd name="T7" fmla="*/ 12 h 27"/>
                <a:gd name="T8" fmla="*/ 0 w 16"/>
                <a:gd name="T9" fmla="*/ 13 h 27"/>
                <a:gd name="T10" fmla="*/ 0 w 16"/>
                <a:gd name="T11" fmla="*/ 26 h 27"/>
                <a:gd name="T12" fmla="*/ 1 w 16"/>
                <a:gd name="T13" fmla="*/ 27 h 27"/>
                <a:gd name="T14" fmla="*/ 14 w 1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14" y="27"/>
                  </a:moveTo>
                  <a:cubicBezTo>
                    <a:pt x="15" y="27"/>
                    <a:pt x="16" y="27"/>
                    <a:pt x="16" y="26"/>
                  </a:cubicBezTo>
                  <a:cubicBezTo>
                    <a:pt x="16" y="0"/>
                    <a:pt x="16" y="0"/>
                    <a:pt x="16" y="0"/>
                  </a:cubicBezTo>
                  <a:cubicBezTo>
                    <a:pt x="0" y="12"/>
                    <a:pt x="0" y="12"/>
                    <a:pt x="0" y="12"/>
                  </a:cubicBezTo>
                  <a:cubicBezTo>
                    <a:pt x="0" y="13"/>
                    <a:pt x="0" y="13"/>
                    <a:pt x="0" y="13"/>
                  </a:cubicBezTo>
                  <a:cubicBezTo>
                    <a:pt x="0" y="26"/>
                    <a:pt x="0" y="26"/>
                    <a:pt x="0" y="26"/>
                  </a:cubicBezTo>
                  <a:cubicBezTo>
                    <a:pt x="0" y="27"/>
                    <a:pt x="0" y="27"/>
                    <a:pt x="1" y="27"/>
                  </a:cubicBezTo>
                  <a:lnTo>
                    <a:pt x="14"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4547183" y="4073138"/>
              <a:ext cx="42866" cy="103781"/>
            </a:xfrm>
            <a:custGeom>
              <a:avLst/>
              <a:gdLst>
                <a:gd name="T0" fmla="*/ 14 w 16"/>
                <a:gd name="T1" fmla="*/ 39 h 39"/>
                <a:gd name="T2" fmla="*/ 16 w 16"/>
                <a:gd name="T3" fmla="*/ 38 h 39"/>
                <a:gd name="T4" fmla="*/ 16 w 16"/>
                <a:gd name="T5" fmla="*/ 4 h 39"/>
                <a:gd name="T6" fmla="*/ 11 w 16"/>
                <a:gd name="T7" fmla="*/ 0 h 39"/>
                <a:gd name="T8" fmla="*/ 5 w 16"/>
                <a:gd name="T9" fmla="*/ 5 h 39"/>
                <a:gd name="T10" fmla="*/ 0 w 16"/>
                <a:gd name="T11" fmla="*/ 9 h 39"/>
                <a:gd name="T12" fmla="*/ 0 w 16"/>
                <a:gd name="T13" fmla="*/ 38 h 39"/>
                <a:gd name="T14" fmla="*/ 1 w 16"/>
                <a:gd name="T15" fmla="*/ 39 h 39"/>
                <a:gd name="T16" fmla="*/ 14 w 1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9">
                  <a:moveTo>
                    <a:pt x="14" y="39"/>
                  </a:moveTo>
                  <a:cubicBezTo>
                    <a:pt x="15" y="39"/>
                    <a:pt x="16" y="39"/>
                    <a:pt x="16" y="38"/>
                  </a:cubicBezTo>
                  <a:cubicBezTo>
                    <a:pt x="16" y="4"/>
                    <a:pt x="16" y="4"/>
                    <a:pt x="16" y="4"/>
                  </a:cubicBezTo>
                  <a:cubicBezTo>
                    <a:pt x="11" y="0"/>
                    <a:pt x="11" y="0"/>
                    <a:pt x="11" y="0"/>
                  </a:cubicBezTo>
                  <a:cubicBezTo>
                    <a:pt x="5" y="5"/>
                    <a:pt x="5" y="5"/>
                    <a:pt x="5" y="5"/>
                  </a:cubicBezTo>
                  <a:cubicBezTo>
                    <a:pt x="0" y="9"/>
                    <a:pt x="0" y="9"/>
                    <a:pt x="0" y="9"/>
                  </a:cubicBezTo>
                  <a:cubicBezTo>
                    <a:pt x="0" y="38"/>
                    <a:pt x="0" y="38"/>
                    <a:pt x="0" y="38"/>
                  </a:cubicBezTo>
                  <a:cubicBezTo>
                    <a:pt x="0" y="39"/>
                    <a:pt x="0" y="39"/>
                    <a:pt x="1" y="39"/>
                  </a:cubicBezTo>
                  <a:lnTo>
                    <a:pt x="1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4601329" y="4088930"/>
              <a:ext cx="41738" cy="87988"/>
            </a:xfrm>
            <a:custGeom>
              <a:avLst/>
              <a:gdLst>
                <a:gd name="T0" fmla="*/ 15 w 16"/>
                <a:gd name="T1" fmla="*/ 33 h 33"/>
                <a:gd name="T2" fmla="*/ 16 w 16"/>
                <a:gd name="T3" fmla="*/ 32 h 33"/>
                <a:gd name="T4" fmla="*/ 16 w 16"/>
                <a:gd name="T5" fmla="*/ 0 h 33"/>
                <a:gd name="T6" fmla="*/ 10 w 16"/>
                <a:gd name="T7" fmla="*/ 5 h 33"/>
                <a:gd name="T8" fmla="*/ 8 w 16"/>
                <a:gd name="T9" fmla="*/ 6 h 33"/>
                <a:gd name="T10" fmla="*/ 3 w 16"/>
                <a:gd name="T11" fmla="*/ 6 h 33"/>
                <a:gd name="T12" fmla="*/ 2 w 16"/>
                <a:gd name="T13" fmla="*/ 5 h 33"/>
                <a:gd name="T14" fmla="*/ 0 w 16"/>
                <a:gd name="T15" fmla="*/ 3 h 33"/>
                <a:gd name="T16" fmla="*/ 0 w 16"/>
                <a:gd name="T17" fmla="*/ 32 h 33"/>
                <a:gd name="T18" fmla="*/ 2 w 16"/>
                <a:gd name="T19" fmla="*/ 33 h 33"/>
                <a:gd name="T20" fmla="*/ 15 w 16"/>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3">
                  <a:moveTo>
                    <a:pt x="15" y="33"/>
                  </a:moveTo>
                  <a:cubicBezTo>
                    <a:pt x="16" y="33"/>
                    <a:pt x="16" y="33"/>
                    <a:pt x="16" y="32"/>
                  </a:cubicBezTo>
                  <a:cubicBezTo>
                    <a:pt x="16" y="0"/>
                    <a:pt x="16" y="0"/>
                    <a:pt x="16" y="0"/>
                  </a:cubicBezTo>
                  <a:cubicBezTo>
                    <a:pt x="10" y="5"/>
                    <a:pt x="10" y="5"/>
                    <a:pt x="10" y="5"/>
                  </a:cubicBezTo>
                  <a:cubicBezTo>
                    <a:pt x="8" y="6"/>
                    <a:pt x="8" y="6"/>
                    <a:pt x="8" y="6"/>
                  </a:cubicBezTo>
                  <a:cubicBezTo>
                    <a:pt x="7" y="7"/>
                    <a:pt x="4" y="7"/>
                    <a:pt x="3" y="6"/>
                  </a:cubicBezTo>
                  <a:cubicBezTo>
                    <a:pt x="2" y="5"/>
                    <a:pt x="2" y="5"/>
                    <a:pt x="2" y="5"/>
                  </a:cubicBezTo>
                  <a:cubicBezTo>
                    <a:pt x="0" y="3"/>
                    <a:pt x="0" y="3"/>
                    <a:pt x="0" y="3"/>
                  </a:cubicBezTo>
                  <a:cubicBezTo>
                    <a:pt x="0" y="32"/>
                    <a:pt x="0" y="32"/>
                    <a:pt x="0" y="32"/>
                  </a:cubicBezTo>
                  <a:cubicBezTo>
                    <a:pt x="0" y="33"/>
                    <a:pt x="1" y="33"/>
                    <a:pt x="2" y="33"/>
                  </a:cubicBezTo>
                  <a:lnTo>
                    <a:pt x="15"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p:nvPr/>
          </p:nvSpPr>
          <p:spPr bwMode="auto">
            <a:xfrm>
              <a:off x="4656604" y="4043808"/>
              <a:ext cx="42866" cy="133110"/>
            </a:xfrm>
            <a:custGeom>
              <a:avLst/>
              <a:gdLst>
                <a:gd name="T0" fmla="*/ 15 w 16"/>
                <a:gd name="T1" fmla="*/ 50 h 50"/>
                <a:gd name="T2" fmla="*/ 16 w 16"/>
                <a:gd name="T3" fmla="*/ 49 h 50"/>
                <a:gd name="T4" fmla="*/ 16 w 16"/>
                <a:gd name="T5" fmla="*/ 0 h 50"/>
                <a:gd name="T6" fmla="*/ 7 w 16"/>
                <a:gd name="T7" fmla="*/ 8 h 50"/>
                <a:gd name="T8" fmla="*/ 0 w 16"/>
                <a:gd name="T9" fmla="*/ 13 h 50"/>
                <a:gd name="T10" fmla="*/ 0 w 16"/>
                <a:gd name="T11" fmla="*/ 49 h 50"/>
                <a:gd name="T12" fmla="*/ 1 w 16"/>
                <a:gd name="T13" fmla="*/ 50 h 50"/>
                <a:gd name="T14" fmla="*/ 15 w 1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0">
                  <a:moveTo>
                    <a:pt x="15" y="50"/>
                  </a:moveTo>
                  <a:cubicBezTo>
                    <a:pt x="16" y="50"/>
                    <a:pt x="16" y="50"/>
                    <a:pt x="16" y="49"/>
                  </a:cubicBezTo>
                  <a:cubicBezTo>
                    <a:pt x="16" y="0"/>
                    <a:pt x="16" y="0"/>
                    <a:pt x="16" y="0"/>
                  </a:cubicBezTo>
                  <a:cubicBezTo>
                    <a:pt x="7" y="8"/>
                    <a:pt x="7" y="8"/>
                    <a:pt x="7" y="8"/>
                  </a:cubicBezTo>
                  <a:cubicBezTo>
                    <a:pt x="0" y="13"/>
                    <a:pt x="0" y="13"/>
                    <a:pt x="0" y="13"/>
                  </a:cubicBezTo>
                  <a:cubicBezTo>
                    <a:pt x="0" y="49"/>
                    <a:pt x="0" y="49"/>
                    <a:pt x="0" y="49"/>
                  </a:cubicBezTo>
                  <a:cubicBezTo>
                    <a:pt x="0" y="50"/>
                    <a:pt x="1" y="50"/>
                    <a:pt x="1" y="50"/>
                  </a:cubicBezTo>
                  <a:lnTo>
                    <a:pt x="1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4406176" y="3973869"/>
              <a:ext cx="330520" cy="195153"/>
            </a:xfrm>
            <a:custGeom>
              <a:avLst/>
              <a:gdLst>
                <a:gd name="T0" fmla="*/ 124 w 124"/>
                <a:gd name="T1" fmla="*/ 5 h 73"/>
                <a:gd name="T2" fmla="*/ 123 w 124"/>
                <a:gd name="T3" fmla="*/ 2 h 73"/>
                <a:gd name="T4" fmla="*/ 120 w 124"/>
                <a:gd name="T5" fmla="*/ 0 h 73"/>
                <a:gd name="T6" fmla="*/ 115 w 124"/>
                <a:gd name="T7" fmla="*/ 1 h 73"/>
                <a:gd name="T8" fmla="*/ 101 w 124"/>
                <a:gd name="T9" fmla="*/ 1 h 73"/>
                <a:gd name="T10" fmla="*/ 99 w 124"/>
                <a:gd name="T11" fmla="*/ 1 h 73"/>
                <a:gd name="T12" fmla="*/ 99 w 124"/>
                <a:gd name="T13" fmla="*/ 1 h 73"/>
                <a:gd name="T14" fmla="*/ 96 w 124"/>
                <a:gd name="T15" fmla="*/ 5 h 73"/>
                <a:gd name="T16" fmla="*/ 99 w 124"/>
                <a:gd name="T17" fmla="*/ 9 h 73"/>
                <a:gd name="T18" fmla="*/ 101 w 124"/>
                <a:gd name="T19" fmla="*/ 9 h 73"/>
                <a:gd name="T20" fmla="*/ 106 w 124"/>
                <a:gd name="T21" fmla="*/ 9 h 73"/>
                <a:gd name="T22" fmla="*/ 108 w 124"/>
                <a:gd name="T23" fmla="*/ 9 h 73"/>
                <a:gd name="T24" fmla="*/ 104 w 124"/>
                <a:gd name="T25" fmla="*/ 13 h 73"/>
                <a:gd name="T26" fmla="*/ 95 w 124"/>
                <a:gd name="T27" fmla="*/ 20 h 73"/>
                <a:gd name="T28" fmla="*/ 90 w 124"/>
                <a:gd name="T29" fmla="*/ 24 h 73"/>
                <a:gd name="T30" fmla="*/ 84 w 124"/>
                <a:gd name="T31" fmla="*/ 29 h 73"/>
                <a:gd name="T32" fmla="*/ 80 w 124"/>
                <a:gd name="T33" fmla="*/ 32 h 73"/>
                <a:gd name="T34" fmla="*/ 75 w 124"/>
                <a:gd name="T35" fmla="*/ 28 h 73"/>
                <a:gd name="T36" fmla="*/ 74 w 124"/>
                <a:gd name="T37" fmla="*/ 26 h 73"/>
                <a:gd name="T38" fmla="*/ 69 w 124"/>
                <a:gd name="T39" fmla="*/ 21 h 73"/>
                <a:gd name="T40" fmla="*/ 68 w 124"/>
                <a:gd name="T41" fmla="*/ 20 h 73"/>
                <a:gd name="T42" fmla="*/ 62 w 124"/>
                <a:gd name="T43" fmla="*/ 20 h 73"/>
                <a:gd name="T44" fmla="*/ 58 w 124"/>
                <a:gd name="T45" fmla="*/ 24 h 73"/>
                <a:gd name="T46" fmla="*/ 52 w 124"/>
                <a:gd name="T47" fmla="*/ 27 h 73"/>
                <a:gd name="T48" fmla="*/ 49 w 124"/>
                <a:gd name="T49" fmla="*/ 30 h 73"/>
                <a:gd name="T50" fmla="*/ 48 w 124"/>
                <a:gd name="T51" fmla="*/ 31 h 73"/>
                <a:gd name="T52" fmla="*/ 31 w 124"/>
                <a:gd name="T53" fmla="*/ 43 h 73"/>
                <a:gd name="T54" fmla="*/ 31 w 124"/>
                <a:gd name="T55" fmla="*/ 43 h 73"/>
                <a:gd name="T56" fmla="*/ 26 w 124"/>
                <a:gd name="T57" fmla="*/ 47 h 73"/>
                <a:gd name="T58" fmla="*/ 5 w 124"/>
                <a:gd name="T59" fmla="*/ 63 h 73"/>
                <a:gd name="T60" fmla="*/ 3 w 124"/>
                <a:gd name="T61" fmla="*/ 65 h 73"/>
                <a:gd name="T62" fmla="*/ 2 w 124"/>
                <a:gd name="T63" fmla="*/ 71 h 73"/>
                <a:gd name="T64" fmla="*/ 6 w 124"/>
                <a:gd name="T65" fmla="*/ 72 h 73"/>
                <a:gd name="T66" fmla="*/ 8 w 124"/>
                <a:gd name="T67" fmla="*/ 72 h 73"/>
                <a:gd name="T68" fmla="*/ 26 w 124"/>
                <a:gd name="T69" fmla="*/ 58 h 73"/>
                <a:gd name="T70" fmla="*/ 31 w 124"/>
                <a:gd name="T71" fmla="*/ 54 h 73"/>
                <a:gd name="T72" fmla="*/ 31 w 124"/>
                <a:gd name="T73" fmla="*/ 54 h 73"/>
                <a:gd name="T74" fmla="*/ 48 w 124"/>
                <a:gd name="T75" fmla="*/ 42 h 73"/>
                <a:gd name="T76" fmla="*/ 49 w 124"/>
                <a:gd name="T77" fmla="*/ 40 h 73"/>
                <a:gd name="T78" fmla="*/ 52 w 124"/>
                <a:gd name="T79" fmla="*/ 38 h 73"/>
                <a:gd name="T80" fmla="*/ 58 w 124"/>
                <a:gd name="T81" fmla="*/ 34 h 73"/>
                <a:gd name="T82" fmla="*/ 64 w 124"/>
                <a:gd name="T83" fmla="*/ 29 h 73"/>
                <a:gd name="T84" fmla="*/ 69 w 124"/>
                <a:gd name="T85" fmla="*/ 34 h 73"/>
                <a:gd name="T86" fmla="*/ 74 w 124"/>
                <a:gd name="T87" fmla="*/ 39 h 73"/>
                <a:gd name="T88" fmla="*/ 75 w 124"/>
                <a:gd name="T89" fmla="*/ 40 h 73"/>
                <a:gd name="T90" fmla="*/ 76 w 124"/>
                <a:gd name="T91" fmla="*/ 41 h 73"/>
                <a:gd name="T92" fmla="*/ 82 w 124"/>
                <a:gd name="T93" fmla="*/ 41 h 73"/>
                <a:gd name="T94" fmla="*/ 84 w 124"/>
                <a:gd name="T95" fmla="*/ 40 h 73"/>
                <a:gd name="T96" fmla="*/ 90 w 124"/>
                <a:gd name="T97" fmla="*/ 35 h 73"/>
                <a:gd name="T98" fmla="*/ 95 w 124"/>
                <a:gd name="T99" fmla="*/ 31 h 73"/>
                <a:gd name="T100" fmla="*/ 101 w 124"/>
                <a:gd name="T101" fmla="*/ 26 h 73"/>
                <a:gd name="T102" fmla="*/ 115 w 124"/>
                <a:gd name="T103" fmla="*/ 14 h 73"/>
                <a:gd name="T104" fmla="*/ 116 w 124"/>
                <a:gd name="T105" fmla="*/ 14 h 73"/>
                <a:gd name="T106" fmla="*/ 116 w 124"/>
                <a:gd name="T107" fmla="*/ 23 h 73"/>
                <a:gd name="T108" fmla="*/ 120 w 124"/>
                <a:gd name="T109" fmla="*/ 28 h 73"/>
                <a:gd name="T110" fmla="*/ 124 w 124"/>
                <a:gd name="T111" fmla="*/ 23 h 73"/>
                <a:gd name="T112" fmla="*/ 124 w 124"/>
                <a:gd name="T113"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 h="73">
                  <a:moveTo>
                    <a:pt x="124" y="5"/>
                  </a:moveTo>
                  <a:cubicBezTo>
                    <a:pt x="124" y="4"/>
                    <a:pt x="124" y="3"/>
                    <a:pt x="123" y="2"/>
                  </a:cubicBezTo>
                  <a:cubicBezTo>
                    <a:pt x="122" y="1"/>
                    <a:pt x="121" y="0"/>
                    <a:pt x="120" y="0"/>
                  </a:cubicBezTo>
                  <a:cubicBezTo>
                    <a:pt x="115" y="1"/>
                    <a:pt x="115" y="1"/>
                    <a:pt x="115" y="1"/>
                  </a:cubicBezTo>
                  <a:cubicBezTo>
                    <a:pt x="101" y="1"/>
                    <a:pt x="101" y="1"/>
                    <a:pt x="101" y="1"/>
                  </a:cubicBezTo>
                  <a:cubicBezTo>
                    <a:pt x="100" y="1"/>
                    <a:pt x="99" y="1"/>
                    <a:pt x="99" y="1"/>
                  </a:cubicBezTo>
                  <a:cubicBezTo>
                    <a:pt x="99" y="1"/>
                    <a:pt x="99" y="1"/>
                    <a:pt x="99" y="1"/>
                  </a:cubicBezTo>
                  <a:cubicBezTo>
                    <a:pt x="97" y="2"/>
                    <a:pt x="96" y="3"/>
                    <a:pt x="96" y="5"/>
                  </a:cubicBezTo>
                  <a:cubicBezTo>
                    <a:pt x="96" y="7"/>
                    <a:pt x="97" y="8"/>
                    <a:pt x="99" y="9"/>
                  </a:cubicBezTo>
                  <a:cubicBezTo>
                    <a:pt x="99" y="9"/>
                    <a:pt x="100" y="9"/>
                    <a:pt x="101" y="9"/>
                  </a:cubicBezTo>
                  <a:cubicBezTo>
                    <a:pt x="106" y="9"/>
                    <a:pt x="106" y="9"/>
                    <a:pt x="106" y="9"/>
                  </a:cubicBezTo>
                  <a:cubicBezTo>
                    <a:pt x="108" y="9"/>
                    <a:pt x="108" y="9"/>
                    <a:pt x="108" y="9"/>
                  </a:cubicBezTo>
                  <a:cubicBezTo>
                    <a:pt x="104" y="13"/>
                    <a:pt x="104" y="13"/>
                    <a:pt x="104" y="13"/>
                  </a:cubicBezTo>
                  <a:cubicBezTo>
                    <a:pt x="95" y="20"/>
                    <a:pt x="95" y="20"/>
                    <a:pt x="95" y="20"/>
                  </a:cubicBezTo>
                  <a:cubicBezTo>
                    <a:pt x="90" y="24"/>
                    <a:pt x="90" y="24"/>
                    <a:pt x="90" y="24"/>
                  </a:cubicBezTo>
                  <a:cubicBezTo>
                    <a:pt x="84" y="29"/>
                    <a:pt x="84" y="29"/>
                    <a:pt x="84" y="29"/>
                  </a:cubicBezTo>
                  <a:cubicBezTo>
                    <a:pt x="80" y="32"/>
                    <a:pt x="80" y="32"/>
                    <a:pt x="80" y="32"/>
                  </a:cubicBezTo>
                  <a:cubicBezTo>
                    <a:pt x="75" y="28"/>
                    <a:pt x="75" y="28"/>
                    <a:pt x="75" y="28"/>
                  </a:cubicBezTo>
                  <a:cubicBezTo>
                    <a:pt x="74" y="26"/>
                    <a:pt x="74" y="26"/>
                    <a:pt x="74" y="26"/>
                  </a:cubicBezTo>
                  <a:cubicBezTo>
                    <a:pt x="69" y="21"/>
                    <a:pt x="69" y="21"/>
                    <a:pt x="69" y="21"/>
                  </a:cubicBezTo>
                  <a:cubicBezTo>
                    <a:pt x="68" y="20"/>
                    <a:pt x="68" y="20"/>
                    <a:pt x="68" y="20"/>
                  </a:cubicBezTo>
                  <a:cubicBezTo>
                    <a:pt x="66" y="19"/>
                    <a:pt x="64" y="19"/>
                    <a:pt x="62" y="20"/>
                  </a:cubicBezTo>
                  <a:cubicBezTo>
                    <a:pt x="58" y="24"/>
                    <a:pt x="58" y="24"/>
                    <a:pt x="58" y="24"/>
                  </a:cubicBezTo>
                  <a:cubicBezTo>
                    <a:pt x="52" y="27"/>
                    <a:pt x="52" y="27"/>
                    <a:pt x="52" y="27"/>
                  </a:cubicBezTo>
                  <a:cubicBezTo>
                    <a:pt x="49" y="30"/>
                    <a:pt x="49" y="30"/>
                    <a:pt x="49" y="30"/>
                  </a:cubicBezTo>
                  <a:cubicBezTo>
                    <a:pt x="48" y="31"/>
                    <a:pt x="48" y="31"/>
                    <a:pt x="48" y="31"/>
                  </a:cubicBezTo>
                  <a:cubicBezTo>
                    <a:pt x="31" y="43"/>
                    <a:pt x="31" y="43"/>
                    <a:pt x="31" y="43"/>
                  </a:cubicBezTo>
                  <a:cubicBezTo>
                    <a:pt x="31" y="43"/>
                    <a:pt x="31" y="43"/>
                    <a:pt x="31" y="43"/>
                  </a:cubicBezTo>
                  <a:cubicBezTo>
                    <a:pt x="26" y="47"/>
                    <a:pt x="26" y="47"/>
                    <a:pt x="26" y="47"/>
                  </a:cubicBezTo>
                  <a:cubicBezTo>
                    <a:pt x="5" y="63"/>
                    <a:pt x="5" y="63"/>
                    <a:pt x="5" y="63"/>
                  </a:cubicBezTo>
                  <a:cubicBezTo>
                    <a:pt x="3" y="65"/>
                    <a:pt x="3" y="65"/>
                    <a:pt x="3" y="65"/>
                  </a:cubicBezTo>
                  <a:cubicBezTo>
                    <a:pt x="1" y="66"/>
                    <a:pt x="0" y="69"/>
                    <a:pt x="2" y="71"/>
                  </a:cubicBezTo>
                  <a:cubicBezTo>
                    <a:pt x="3" y="72"/>
                    <a:pt x="5" y="73"/>
                    <a:pt x="6" y="72"/>
                  </a:cubicBezTo>
                  <a:cubicBezTo>
                    <a:pt x="7" y="72"/>
                    <a:pt x="7" y="72"/>
                    <a:pt x="8" y="72"/>
                  </a:cubicBezTo>
                  <a:cubicBezTo>
                    <a:pt x="26" y="58"/>
                    <a:pt x="26" y="58"/>
                    <a:pt x="26" y="58"/>
                  </a:cubicBezTo>
                  <a:cubicBezTo>
                    <a:pt x="31" y="54"/>
                    <a:pt x="31" y="54"/>
                    <a:pt x="31" y="54"/>
                  </a:cubicBezTo>
                  <a:cubicBezTo>
                    <a:pt x="31" y="54"/>
                    <a:pt x="31" y="54"/>
                    <a:pt x="31" y="54"/>
                  </a:cubicBezTo>
                  <a:cubicBezTo>
                    <a:pt x="48" y="42"/>
                    <a:pt x="48" y="42"/>
                    <a:pt x="48" y="42"/>
                  </a:cubicBezTo>
                  <a:cubicBezTo>
                    <a:pt x="49" y="40"/>
                    <a:pt x="49" y="40"/>
                    <a:pt x="49" y="40"/>
                  </a:cubicBezTo>
                  <a:cubicBezTo>
                    <a:pt x="52" y="38"/>
                    <a:pt x="52" y="38"/>
                    <a:pt x="52" y="38"/>
                  </a:cubicBezTo>
                  <a:cubicBezTo>
                    <a:pt x="58" y="34"/>
                    <a:pt x="58" y="34"/>
                    <a:pt x="58" y="34"/>
                  </a:cubicBezTo>
                  <a:cubicBezTo>
                    <a:pt x="64" y="29"/>
                    <a:pt x="64" y="29"/>
                    <a:pt x="64" y="29"/>
                  </a:cubicBezTo>
                  <a:cubicBezTo>
                    <a:pt x="69" y="34"/>
                    <a:pt x="69" y="34"/>
                    <a:pt x="69" y="34"/>
                  </a:cubicBezTo>
                  <a:cubicBezTo>
                    <a:pt x="74" y="39"/>
                    <a:pt x="74" y="39"/>
                    <a:pt x="74" y="39"/>
                  </a:cubicBezTo>
                  <a:cubicBezTo>
                    <a:pt x="75" y="40"/>
                    <a:pt x="75" y="40"/>
                    <a:pt x="75" y="40"/>
                  </a:cubicBezTo>
                  <a:cubicBezTo>
                    <a:pt x="76" y="41"/>
                    <a:pt x="76" y="41"/>
                    <a:pt x="76" y="41"/>
                  </a:cubicBezTo>
                  <a:cubicBezTo>
                    <a:pt x="78" y="43"/>
                    <a:pt x="80" y="43"/>
                    <a:pt x="82" y="41"/>
                  </a:cubicBezTo>
                  <a:cubicBezTo>
                    <a:pt x="84" y="40"/>
                    <a:pt x="84" y="40"/>
                    <a:pt x="84" y="40"/>
                  </a:cubicBezTo>
                  <a:cubicBezTo>
                    <a:pt x="90" y="35"/>
                    <a:pt x="90" y="35"/>
                    <a:pt x="90" y="35"/>
                  </a:cubicBezTo>
                  <a:cubicBezTo>
                    <a:pt x="95" y="31"/>
                    <a:pt x="95" y="31"/>
                    <a:pt x="95" y="31"/>
                  </a:cubicBezTo>
                  <a:cubicBezTo>
                    <a:pt x="101" y="26"/>
                    <a:pt x="101" y="26"/>
                    <a:pt x="101" y="26"/>
                  </a:cubicBezTo>
                  <a:cubicBezTo>
                    <a:pt x="115" y="14"/>
                    <a:pt x="115" y="14"/>
                    <a:pt x="115" y="14"/>
                  </a:cubicBezTo>
                  <a:cubicBezTo>
                    <a:pt x="116" y="14"/>
                    <a:pt x="116" y="14"/>
                    <a:pt x="116" y="14"/>
                  </a:cubicBezTo>
                  <a:cubicBezTo>
                    <a:pt x="116" y="23"/>
                    <a:pt x="116" y="23"/>
                    <a:pt x="116" y="23"/>
                  </a:cubicBezTo>
                  <a:cubicBezTo>
                    <a:pt x="116" y="26"/>
                    <a:pt x="118" y="28"/>
                    <a:pt x="120" y="28"/>
                  </a:cubicBezTo>
                  <a:cubicBezTo>
                    <a:pt x="123" y="28"/>
                    <a:pt x="124" y="26"/>
                    <a:pt x="124" y="23"/>
                  </a:cubicBezTo>
                  <a:lnTo>
                    <a:pt x="12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矩形 42"/>
          <p:cNvSpPr/>
          <p:nvPr/>
        </p:nvSpPr>
        <p:spPr>
          <a:xfrm>
            <a:off x="3736160" y="1730672"/>
            <a:ext cx="325730"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01</a:t>
            </a:r>
            <a:endParaRPr lang="zh-CN" altLang="en-US" sz="1200" dirty="0">
              <a:ln w="6350">
                <a:noFill/>
              </a:ln>
              <a:solidFill>
                <a:schemeClr val="bg1"/>
              </a:solidFill>
              <a:latin typeface="Impact" pitchFamily="34" charset="0"/>
              <a:ea typeface="微软雅黑" pitchFamily="34" charset="-122"/>
            </a:endParaRPr>
          </a:p>
        </p:txBody>
      </p:sp>
      <p:sp>
        <p:nvSpPr>
          <p:cNvPr id="48" name="矩形 47"/>
          <p:cNvSpPr/>
          <p:nvPr/>
        </p:nvSpPr>
        <p:spPr>
          <a:xfrm>
            <a:off x="3486091" y="197209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5" name="矩形 54"/>
          <p:cNvSpPr/>
          <p:nvPr/>
        </p:nvSpPr>
        <p:spPr>
          <a:xfrm>
            <a:off x="5070368" y="1730672"/>
            <a:ext cx="343364"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02</a:t>
            </a:r>
            <a:endParaRPr lang="zh-CN" altLang="en-US" sz="1200" dirty="0">
              <a:ln w="6350">
                <a:noFill/>
              </a:ln>
              <a:solidFill>
                <a:schemeClr val="bg1"/>
              </a:solidFill>
              <a:latin typeface="Impact" pitchFamily="34" charset="0"/>
              <a:ea typeface="微软雅黑" pitchFamily="34" charset="-122"/>
            </a:endParaRPr>
          </a:p>
        </p:txBody>
      </p:sp>
      <p:sp>
        <p:nvSpPr>
          <p:cNvPr id="56" name="矩形 55"/>
          <p:cNvSpPr/>
          <p:nvPr/>
        </p:nvSpPr>
        <p:spPr>
          <a:xfrm>
            <a:off x="4829116" y="197209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7" name="矩形 56"/>
          <p:cNvSpPr/>
          <p:nvPr/>
        </p:nvSpPr>
        <p:spPr>
          <a:xfrm>
            <a:off x="3758275" y="3069430"/>
            <a:ext cx="348173"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03</a:t>
            </a:r>
            <a:endParaRPr lang="zh-CN" altLang="en-US" sz="1200" dirty="0">
              <a:ln w="6350">
                <a:noFill/>
              </a:ln>
              <a:solidFill>
                <a:schemeClr val="bg1"/>
              </a:solidFill>
              <a:latin typeface="Impact" pitchFamily="34" charset="0"/>
              <a:ea typeface="微软雅黑" pitchFamily="34" charset="-122"/>
            </a:endParaRPr>
          </a:p>
        </p:txBody>
      </p:sp>
      <p:sp>
        <p:nvSpPr>
          <p:cNvPr id="58" name="矩形 57"/>
          <p:cNvSpPr/>
          <p:nvPr/>
        </p:nvSpPr>
        <p:spPr>
          <a:xfrm>
            <a:off x="3519428" y="2858417"/>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61" name="矩形 60"/>
          <p:cNvSpPr/>
          <p:nvPr/>
        </p:nvSpPr>
        <p:spPr>
          <a:xfrm>
            <a:off x="5046555" y="3069430"/>
            <a:ext cx="343364"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04</a:t>
            </a:r>
            <a:endParaRPr lang="zh-CN" altLang="en-US" sz="1200" dirty="0">
              <a:ln w="6350">
                <a:noFill/>
              </a:ln>
              <a:solidFill>
                <a:schemeClr val="bg1"/>
              </a:solidFill>
              <a:latin typeface="Impact" pitchFamily="34" charset="0"/>
              <a:ea typeface="微软雅黑" pitchFamily="34" charset="-122"/>
            </a:endParaRPr>
          </a:p>
        </p:txBody>
      </p:sp>
      <p:sp>
        <p:nvSpPr>
          <p:cNvPr id="62" name="矩形 61"/>
          <p:cNvSpPr/>
          <p:nvPr/>
        </p:nvSpPr>
        <p:spPr>
          <a:xfrm>
            <a:off x="4805303" y="2858417"/>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63" name="Rectangle 66"/>
          <p:cNvSpPr>
            <a:spLocks noChangeArrowheads="1"/>
          </p:cNvSpPr>
          <p:nvPr/>
        </p:nvSpPr>
        <p:spPr bwMode="auto">
          <a:xfrm>
            <a:off x="6228184" y="167724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4" name="圆角矩形 63"/>
          <p:cNvSpPr/>
          <p:nvPr/>
        </p:nvSpPr>
        <p:spPr>
          <a:xfrm>
            <a:off x="6228184" y="134682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结论二</a:t>
            </a:r>
          </a:p>
        </p:txBody>
      </p:sp>
      <p:sp>
        <p:nvSpPr>
          <p:cNvPr id="65" name="Rectangle 66"/>
          <p:cNvSpPr>
            <a:spLocks noChangeArrowheads="1"/>
          </p:cNvSpPr>
          <p:nvPr/>
        </p:nvSpPr>
        <p:spPr bwMode="auto">
          <a:xfrm>
            <a:off x="6228184" y="326220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6" name="圆角矩形 65"/>
          <p:cNvSpPr/>
          <p:nvPr/>
        </p:nvSpPr>
        <p:spPr>
          <a:xfrm>
            <a:off x="6228184" y="293178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结论四</a:t>
            </a:r>
          </a:p>
        </p:txBody>
      </p:sp>
      <p:sp>
        <p:nvSpPr>
          <p:cNvPr id="67" name="Rectangle 66"/>
          <p:cNvSpPr>
            <a:spLocks noChangeArrowheads="1"/>
          </p:cNvSpPr>
          <p:nvPr/>
        </p:nvSpPr>
        <p:spPr bwMode="auto">
          <a:xfrm>
            <a:off x="525037" y="167724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8" name="圆角矩形 67"/>
          <p:cNvSpPr/>
          <p:nvPr/>
        </p:nvSpPr>
        <p:spPr>
          <a:xfrm>
            <a:off x="1811971" y="134682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结论一</a:t>
            </a:r>
          </a:p>
        </p:txBody>
      </p:sp>
      <p:sp>
        <p:nvSpPr>
          <p:cNvPr id="69" name="Rectangle 66"/>
          <p:cNvSpPr>
            <a:spLocks noChangeArrowheads="1"/>
          </p:cNvSpPr>
          <p:nvPr/>
        </p:nvSpPr>
        <p:spPr bwMode="auto">
          <a:xfrm>
            <a:off x="525037" y="326220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0" name="圆角矩形 69"/>
          <p:cNvSpPr/>
          <p:nvPr/>
        </p:nvSpPr>
        <p:spPr>
          <a:xfrm>
            <a:off x="1811971" y="293178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结论三</a:t>
            </a:r>
          </a:p>
        </p:txBody>
      </p:sp>
      <p:sp>
        <p:nvSpPr>
          <p:cNvPr id="45" name="圆角矩形 4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6" name="圆角矩形 4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7" name="圆角矩形 4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9" name="圆角矩形 4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0" name="圆角矩形 4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1" name="矩形 50"/>
          <p:cNvSpPr/>
          <p:nvPr/>
        </p:nvSpPr>
        <p:spPr>
          <a:xfrm>
            <a:off x="4010674"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市场调研分析</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 calcmode="lin" valueType="num">
                                          <p:cBhvr>
                                            <p:cTn id="12" dur="750" fill="hold"/>
                                            <p:tgtEl>
                                              <p:spTgt spid="4"/>
                                            </p:tgtEl>
                                            <p:attrNameLst>
                                              <p:attrName>ppt_w</p:attrName>
                                            </p:attrNameLst>
                                          </p:cBhvr>
                                          <p:tavLst>
                                            <p:tav tm="0">
                                              <p:val>
                                                <p:strVal val="#ppt_w*0.70"/>
                                              </p:val>
                                            </p:tav>
                                            <p:tav tm="100000">
                                              <p:val>
                                                <p:strVal val="#ppt_w"/>
                                              </p:val>
                                            </p:tav>
                                          </p:tavLst>
                                        </p:anim>
                                        <p:anim calcmode="lin" valueType="num">
                                          <p:cBhvr>
                                            <p:cTn id="13" dur="750" fill="hold"/>
                                            <p:tgtEl>
                                              <p:spTgt spid="4"/>
                                            </p:tgtEl>
                                            <p:attrNameLst>
                                              <p:attrName>ppt_h</p:attrName>
                                            </p:attrNameLst>
                                          </p:cBhvr>
                                          <p:tavLst>
                                            <p:tav tm="0">
                                              <p:val>
                                                <p:strVal val="#ppt_h"/>
                                              </p:val>
                                            </p:tav>
                                            <p:tav tm="100000">
                                              <p:val>
                                                <p:strVal val="#ppt_h"/>
                                              </p:val>
                                            </p:tav>
                                          </p:tavLst>
                                        </p:anim>
                                        <p:animEffect transition="in" filter="fade">
                                          <p:cBhvr>
                                            <p:cTn id="14" dur="750"/>
                                            <p:tgtEl>
                                              <p:spTgt spid="4"/>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ppt_x</p:attrName>
                                            </p:attrNameLst>
                                          </p:cBhvr>
                                          <p:tavLst>
                                            <p:tav tm="0">
                                              <p:val>
                                                <p:strVal val="#ppt_x"/>
                                              </p:val>
                                            </p:tav>
                                            <p:tav tm="100000">
                                              <p:val>
                                                <p:strVal val="#ppt_x"/>
                                              </p:val>
                                            </p:tav>
                                          </p:tavLst>
                                        </p:anim>
                                        <p:anim calcmode="lin" valueType="num">
                                          <p:cBhvr>
                                            <p:cTn id="19" dur="500" fill="hold"/>
                                            <p:tgtEl>
                                              <p:spTgt spid="4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anim calcmode="lin" valueType="num">
                                          <p:cBhvr>
                                            <p:cTn id="23" dur="500" fill="hold"/>
                                            <p:tgtEl>
                                              <p:spTgt spid="48"/>
                                            </p:tgtEl>
                                            <p:attrNameLst>
                                              <p:attrName>ppt_x</p:attrName>
                                            </p:attrNameLst>
                                          </p:cBhvr>
                                          <p:tavLst>
                                            <p:tav tm="0">
                                              <p:val>
                                                <p:strVal val="#ppt_x"/>
                                              </p:val>
                                            </p:tav>
                                            <p:tav tm="100000">
                                              <p:val>
                                                <p:strVal val="#ppt_x"/>
                                              </p:val>
                                            </p:tav>
                                          </p:tavLst>
                                        </p:anim>
                                        <p:anim calcmode="lin" valueType="num">
                                          <p:cBhvr>
                                            <p:cTn id="24" dur="5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anim calcmode="lin" valueType="num">
                                          <p:cBhvr>
                                            <p:cTn id="28" dur="500" fill="hold"/>
                                            <p:tgtEl>
                                              <p:spTgt spid="55"/>
                                            </p:tgtEl>
                                            <p:attrNameLst>
                                              <p:attrName>ppt_x</p:attrName>
                                            </p:attrNameLst>
                                          </p:cBhvr>
                                          <p:tavLst>
                                            <p:tav tm="0">
                                              <p:val>
                                                <p:strVal val="#ppt_x"/>
                                              </p:val>
                                            </p:tav>
                                            <p:tav tm="100000">
                                              <p:val>
                                                <p:strVal val="#ppt_x"/>
                                              </p:val>
                                            </p:tav>
                                          </p:tavLst>
                                        </p:anim>
                                        <p:anim calcmode="lin" valueType="num">
                                          <p:cBhvr>
                                            <p:cTn id="29" dur="500" fill="hold"/>
                                            <p:tgtEl>
                                              <p:spTgt spid="55"/>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anim calcmode="lin" valueType="num">
                                          <p:cBhvr>
                                            <p:cTn id="43" dur="500" fill="hold"/>
                                            <p:tgtEl>
                                              <p:spTgt spid="58"/>
                                            </p:tgtEl>
                                            <p:attrNameLst>
                                              <p:attrName>ppt_x</p:attrName>
                                            </p:attrNameLst>
                                          </p:cBhvr>
                                          <p:tavLst>
                                            <p:tav tm="0">
                                              <p:val>
                                                <p:strVal val="#ppt_x"/>
                                              </p:val>
                                            </p:tav>
                                            <p:tav tm="100000">
                                              <p:val>
                                                <p:strVal val="#ppt_x"/>
                                              </p:val>
                                            </p:tav>
                                          </p:tavLst>
                                        </p:anim>
                                        <p:anim calcmode="lin" valueType="num">
                                          <p:cBhvr>
                                            <p:cTn id="44" dur="5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anim calcmode="lin" valueType="num">
                                          <p:cBhvr>
                                            <p:cTn id="48" dur="500" fill="hold"/>
                                            <p:tgtEl>
                                              <p:spTgt spid="61"/>
                                            </p:tgtEl>
                                            <p:attrNameLst>
                                              <p:attrName>ppt_x</p:attrName>
                                            </p:attrNameLst>
                                          </p:cBhvr>
                                          <p:tavLst>
                                            <p:tav tm="0">
                                              <p:val>
                                                <p:strVal val="#ppt_x"/>
                                              </p:val>
                                            </p:tav>
                                            <p:tav tm="100000">
                                              <p:val>
                                                <p:strVal val="#ppt_x"/>
                                              </p:val>
                                            </p:tav>
                                          </p:tavLst>
                                        </p:anim>
                                        <p:anim calcmode="lin" valueType="num">
                                          <p:cBhvr>
                                            <p:cTn id="49" dur="500" fill="hold"/>
                                            <p:tgtEl>
                                              <p:spTgt spid="6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anim calcmode="lin" valueType="num">
                                          <p:cBhvr>
                                            <p:cTn id="53" dur="500" fill="hold"/>
                                            <p:tgtEl>
                                              <p:spTgt spid="62"/>
                                            </p:tgtEl>
                                            <p:attrNameLst>
                                              <p:attrName>ppt_x</p:attrName>
                                            </p:attrNameLst>
                                          </p:cBhvr>
                                          <p:tavLst>
                                            <p:tav tm="0">
                                              <p:val>
                                                <p:strVal val="#ppt_x"/>
                                              </p:val>
                                            </p:tav>
                                            <p:tav tm="100000">
                                              <p:val>
                                                <p:strVal val="#ppt_x"/>
                                              </p:val>
                                            </p:tav>
                                          </p:tavLst>
                                        </p:anim>
                                        <p:anim calcmode="lin" valueType="num">
                                          <p:cBhvr>
                                            <p:cTn id="54" dur="500" fill="hold"/>
                                            <p:tgtEl>
                                              <p:spTgt spid="62"/>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14:presetBounceEnd="60000">
                                      <p:stCondLst>
                                        <p:cond delay="1800"/>
                                      </p:stCondLst>
                                      <p:childTnLst>
                                        <p:set>
                                          <p:cBhvr>
                                            <p:cTn id="56" dur="1" fill="hold">
                                              <p:stCondLst>
                                                <p:cond delay="0"/>
                                              </p:stCondLst>
                                            </p:cTn>
                                            <p:tgtEl>
                                              <p:spTgt spid="64"/>
                                            </p:tgtEl>
                                            <p:attrNameLst>
                                              <p:attrName>style.visibility</p:attrName>
                                            </p:attrNameLst>
                                          </p:cBhvr>
                                          <p:to>
                                            <p:strVal val="visible"/>
                                          </p:to>
                                        </p:set>
                                        <p:anim calcmode="lin" valueType="num" p14:bounceEnd="60000">
                                          <p:cBhvr additive="base">
                                            <p:cTn id="57" dur="500" fill="hold"/>
                                            <p:tgtEl>
                                              <p:spTgt spid="64"/>
                                            </p:tgtEl>
                                            <p:attrNameLst>
                                              <p:attrName>ppt_x</p:attrName>
                                            </p:attrNameLst>
                                          </p:cBhvr>
                                          <p:tavLst>
                                            <p:tav tm="0">
                                              <p:val>
                                                <p:strVal val="1+#ppt_w/2"/>
                                              </p:val>
                                            </p:tav>
                                            <p:tav tm="100000">
                                              <p:val>
                                                <p:strVal val="#ppt_x"/>
                                              </p:val>
                                            </p:tav>
                                          </p:tavLst>
                                        </p:anim>
                                        <p:anim calcmode="lin" valueType="num" p14:bounceEnd="60000">
                                          <p:cBhvr additive="base">
                                            <p:cTn id="58" dur="500" fill="hold"/>
                                            <p:tgtEl>
                                              <p:spTgt spid="64"/>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strVal val="#ppt_w*0.70"/>
                                              </p:val>
                                            </p:tav>
                                            <p:tav tm="100000">
                                              <p:val>
                                                <p:strVal val="#ppt_w"/>
                                              </p:val>
                                            </p:tav>
                                          </p:tavLst>
                                        </p:anim>
                                        <p:anim calcmode="lin" valueType="num">
                                          <p:cBhvr>
                                            <p:cTn id="62" dur="500" fill="hold"/>
                                            <p:tgtEl>
                                              <p:spTgt spid="63"/>
                                            </p:tgtEl>
                                            <p:attrNameLst>
                                              <p:attrName>ppt_h</p:attrName>
                                            </p:attrNameLst>
                                          </p:cBhvr>
                                          <p:tavLst>
                                            <p:tav tm="0">
                                              <p:val>
                                                <p:strVal val="#ppt_h"/>
                                              </p:val>
                                            </p:tav>
                                            <p:tav tm="100000">
                                              <p:val>
                                                <p:strVal val="#ppt_h"/>
                                              </p:val>
                                            </p:tav>
                                          </p:tavLst>
                                        </p:anim>
                                        <p:animEffect transition="in" filter="fade">
                                          <p:cBhvr>
                                            <p:cTn id="63" dur="500"/>
                                            <p:tgtEl>
                                              <p:spTgt spid="63"/>
                                            </p:tgtEl>
                                          </p:cBhvr>
                                        </p:animEffect>
                                      </p:childTnLst>
                                    </p:cTn>
                                  </p:par>
                                  <p:par>
                                    <p:cTn id="64" presetID="2" presetClass="entr" presetSubtype="2" fill="hold" grpId="0" nodeType="withEffect" p14:presetBounceEnd="60000">
                                      <p:stCondLst>
                                        <p:cond delay="1800"/>
                                      </p:stCondLst>
                                      <p:childTnLst>
                                        <p:set>
                                          <p:cBhvr>
                                            <p:cTn id="65" dur="1" fill="hold">
                                              <p:stCondLst>
                                                <p:cond delay="0"/>
                                              </p:stCondLst>
                                            </p:cTn>
                                            <p:tgtEl>
                                              <p:spTgt spid="66"/>
                                            </p:tgtEl>
                                            <p:attrNameLst>
                                              <p:attrName>style.visibility</p:attrName>
                                            </p:attrNameLst>
                                          </p:cBhvr>
                                          <p:to>
                                            <p:strVal val="visible"/>
                                          </p:to>
                                        </p:set>
                                        <p:anim calcmode="lin" valueType="num" p14:bounceEnd="60000">
                                          <p:cBhvr additive="base">
                                            <p:cTn id="66" dur="500" fill="hold"/>
                                            <p:tgtEl>
                                              <p:spTgt spid="66"/>
                                            </p:tgtEl>
                                            <p:attrNameLst>
                                              <p:attrName>ppt_x</p:attrName>
                                            </p:attrNameLst>
                                          </p:cBhvr>
                                          <p:tavLst>
                                            <p:tav tm="0">
                                              <p:val>
                                                <p:strVal val="1+#ppt_w/2"/>
                                              </p:val>
                                            </p:tav>
                                            <p:tav tm="100000">
                                              <p:val>
                                                <p:strVal val="#ppt_x"/>
                                              </p:val>
                                            </p:tav>
                                          </p:tavLst>
                                        </p:anim>
                                        <p:anim calcmode="lin" valueType="num" p14:bounceEnd="60000">
                                          <p:cBhvr additive="base">
                                            <p:cTn id="67" dur="500" fill="hold"/>
                                            <p:tgtEl>
                                              <p:spTgt spid="66"/>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strVal val="#ppt_w*0.70"/>
                                              </p:val>
                                            </p:tav>
                                            <p:tav tm="100000">
                                              <p:val>
                                                <p:strVal val="#ppt_w"/>
                                              </p:val>
                                            </p:tav>
                                          </p:tavLst>
                                        </p:anim>
                                        <p:anim calcmode="lin" valueType="num">
                                          <p:cBhvr>
                                            <p:cTn id="71" dur="500" fill="hold"/>
                                            <p:tgtEl>
                                              <p:spTgt spid="65"/>
                                            </p:tgtEl>
                                            <p:attrNameLst>
                                              <p:attrName>ppt_h</p:attrName>
                                            </p:attrNameLst>
                                          </p:cBhvr>
                                          <p:tavLst>
                                            <p:tav tm="0">
                                              <p:val>
                                                <p:strVal val="#ppt_h"/>
                                              </p:val>
                                            </p:tav>
                                            <p:tav tm="100000">
                                              <p:val>
                                                <p:strVal val="#ppt_h"/>
                                              </p:val>
                                            </p:tav>
                                          </p:tavLst>
                                        </p:anim>
                                        <p:animEffect transition="in" filter="fade">
                                          <p:cBhvr>
                                            <p:cTn id="72" dur="500"/>
                                            <p:tgtEl>
                                              <p:spTgt spid="65"/>
                                            </p:tgtEl>
                                          </p:cBhvr>
                                        </p:animEffect>
                                      </p:childTnLst>
                                    </p:cTn>
                                  </p:par>
                                  <p:par>
                                    <p:cTn id="73" presetID="2" presetClass="entr" presetSubtype="8" fill="hold" grpId="0" nodeType="withEffect" p14:presetBounceEnd="60000">
                                      <p:stCondLst>
                                        <p:cond delay="1800"/>
                                      </p:stCondLst>
                                      <p:childTnLst>
                                        <p:set>
                                          <p:cBhvr>
                                            <p:cTn id="74" dur="1" fill="hold">
                                              <p:stCondLst>
                                                <p:cond delay="0"/>
                                              </p:stCondLst>
                                            </p:cTn>
                                            <p:tgtEl>
                                              <p:spTgt spid="68"/>
                                            </p:tgtEl>
                                            <p:attrNameLst>
                                              <p:attrName>style.visibility</p:attrName>
                                            </p:attrNameLst>
                                          </p:cBhvr>
                                          <p:to>
                                            <p:strVal val="visible"/>
                                          </p:to>
                                        </p:set>
                                        <p:anim calcmode="lin" valueType="num" p14:bounceEnd="60000">
                                          <p:cBhvr additive="base">
                                            <p:cTn id="75" dur="500" fill="hold"/>
                                            <p:tgtEl>
                                              <p:spTgt spid="68"/>
                                            </p:tgtEl>
                                            <p:attrNameLst>
                                              <p:attrName>ppt_x</p:attrName>
                                            </p:attrNameLst>
                                          </p:cBhvr>
                                          <p:tavLst>
                                            <p:tav tm="0">
                                              <p:val>
                                                <p:strVal val="0-#ppt_w/2"/>
                                              </p:val>
                                            </p:tav>
                                            <p:tav tm="100000">
                                              <p:val>
                                                <p:strVal val="#ppt_x"/>
                                              </p:val>
                                            </p:tav>
                                          </p:tavLst>
                                        </p:anim>
                                        <p:anim calcmode="lin" valueType="num" p14:bounceEnd="60000">
                                          <p:cBhvr additive="base">
                                            <p:cTn id="76" dur="500" fill="hold"/>
                                            <p:tgtEl>
                                              <p:spTgt spid="68"/>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strVal val="#ppt_w*0.70"/>
                                              </p:val>
                                            </p:tav>
                                            <p:tav tm="100000">
                                              <p:val>
                                                <p:strVal val="#ppt_w"/>
                                              </p:val>
                                            </p:tav>
                                          </p:tavLst>
                                        </p:anim>
                                        <p:anim calcmode="lin" valueType="num">
                                          <p:cBhvr>
                                            <p:cTn id="80" dur="500" fill="hold"/>
                                            <p:tgtEl>
                                              <p:spTgt spid="67"/>
                                            </p:tgtEl>
                                            <p:attrNameLst>
                                              <p:attrName>ppt_h</p:attrName>
                                            </p:attrNameLst>
                                          </p:cBhvr>
                                          <p:tavLst>
                                            <p:tav tm="0">
                                              <p:val>
                                                <p:strVal val="#ppt_h"/>
                                              </p:val>
                                            </p:tav>
                                            <p:tav tm="100000">
                                              <p:val>
                                                <p:strVal val="#ppt_h"/>
                                              </p:val>
                                            </p:tav>
                                          </p:tavLst>
                                        </p:anim>
                                        <p:animEffect transition="in" filter="fade">
                                          <p:cBhvr>
                                            <p:cTn id="81" dur="500"/>
                                            <p:tgtEl>
                                              <p:spTgt spid="67"/>
                                            </p:tgtEl>
                                          </p:cBhvr>
                                        </p:animEffect>
                                      </p:childTnLst>
                                    </p:cTn>
                                  </p:par>
                                  <p:par>
                                    <p:cTn id="82" presetID="2" presetClass="entr" presetSubtype="8" fill="hold" grpId="0" nodeType="withEffect" p14:presetBounceEnd="60000">
                                      <p:stCondLst>
                                        <p:cond delay="1800"/>
                                      </p:stCondLst>
                                      <p:childTnLst>
                                        <p:set>
                                          <p:cBhvr>
                                            <p:cTn id="83" dur="1" fill="hold">
                                              <p:stCondLst>
                                                <p:cond delay="0"/>
                                              </p:stCondLst>
                                            </p:cTn>
                                            <p:tgtEl>
                                              <p:spTgt spid="70"/>
                                            </p:tgtEl>
                                            <p:attrNameLst>
                                              <p:attrName>style.visibility</p:attrName>
                                            </p:attrNameLst>
                                          </p:cBhvr>
                                          <p:to>
                                            <p:strVal val="visible"/>
                                          </p:to>
                                        </p:set>
                                        <p:anim calcmode="lin" valueType="num" p14:bounceEnd="60000">
                                          <p:cBhvr additive="base">
                                            <p:cTn id="84" dur="500" fill="hold"/>
                                            <p:tgtEl>
                                              <p:spTgt spid="70"/>
                                            </p:tgtEl>
                                            <p:attrNameLst>
                                              <p:attrName>ppt_x</p:attrName>
                                            </p:attrNameLst>
                                          </p:cBhvr>
                                          <p:tavLst>
                                            <p:tav tm="0">
                                              <p:val>
                                                <p:strVal val="0-#ppt_w/2"/>
                                              </p:val>
                                            </p:tav>
                                            <p:tav tm="100000">
                                              <p:val>
                                                <p:strVal val="#ppt_x"/>
                                              </p:val>
                                            </p:tav>
                                          </p:tavLst>
                                        </p:anim>
                                        <p:anim calcmode="lin" valueType="num" p14:bounceEnd="60000">
                                          <p:cBhvr additive="base">
                                            <p:cTn id="85" dur="500" fill="hold"/>
                                            <p:tgtEl>
                                              <p:spTgt spid="70"/>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strVal val="#ppt_w*0.70"/>
                                              </p:val>
                                            </p:tav>
                                            <p:tav tm="100000">
                                              <p:val>
                                                <p:strVal val="#ppt_w"/>
                                              </p:val>
                                            </p:tav>
                                          </p:tavLst>
                                        </p:anim>
                                        <p:anim calcmode="lin" valueType="num">
                                          <p:cBhvr>
                                            <p:cTn id="89" dur="500" fill="hold"/>
                                            <p:tgtEl>
                                              <p:spTgt spid="69"/>
                                            </p:tgtEl>
                                            <p:attrNameLst>
                                              <p:attrName>ppt_h</p:attrName>
                                            </p:attrNameLst>
                                          </p:cBhvr>
                                          <p:tavLst>
                                            <p:tav tm="0">
                                              <p:val>
                                                <p:strVal val="#ppt_h"/>
                                              </p:val>
                                            </p:tav>
                                            <p:tav tm="100000">
                                              <p:val>
                                                <p:strVal val="#ppt_h"/>
                                              </p:val>
                                            </p:tav>
                                          </p:tavLst>
                                        </p:anim>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P spid="55" grpId="0"/>
          <p:bldP spid="56" grpId="0"/>
          <p:bldP spid="57" grpId="0"/>
          <p:bldP spid="58" grpId="0"/>
          <p:bldP spid="61" grpId="0"/>
          <p:bldP spid="62" grpId="0"/>
          <p:bldP spid="63" grpId="0"/>
          <p:bldP spid="64" grpId="0" animBg="1"/>
          <p:bldP spid="65" grpId="0"/>
          <p:bldP spid="66" grpId="0" animBg="1"/>
          <p:bldP spid="67" grpId="0"/>
          <p:bldP spid="68" grpId="0" animBg="1"/>
          <p:bldP spid="69" grpId="0"/>
          <p:bldP spid="7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 calcmode="lin" valueType="num">
                                          <p:cBhvr>
                                            <p:cTn id="12" dur="750" fill="hold"/>
                                            <p:tgtEl>
                                              <p:spTgt spid="4"/>
                                            </p:tgtEl>
                                            <p:attrNameLst>
                                              <p:attrName>ppt_w</p:attrName>
                                            </p:attrNameLst>
                                          </p:cBhvr>
                                          <p:tavLst>
                                            <p:tav tm="0">
                                              <p:val>
                                                <p:strVal val="#ppt_w*0.70"/>
                                              </p:val>
                                            </p:tav>
                                            <p:tav tm="100000">
                                              <p:val>
                                                <p:strVal val="#ppt_w"/>
                                              </p:val>
                                            </p:tav>
                                          </p:tavLst>
                                        </p:anim>
                                        <p:anim calcmode="lin" valueType="num">
                                          <p:cBhvr>
                                            <p:cTn id="13" dur="750" fill="hold"/>
                                            <p:tgtEl>
                                              <p:spTgt spid="4"/>
                                            </p:tgtEl>
                                            <p:attrNameLst>
                                              <p:attrName>ppt_h</p:attrName>
                                            </p:attrNameLst>
                                          </p:cBhvr>
                                          <p:tavLst>
                                            <p:tav tm="0">
                                              <p:val>
                                                <p:strVal val="#ppt_h"/>
                                              </p:val>
                                            </p:tav>
                                            <p:tav tm="100000">
                                              <p:val>
                                                <p:strVal val="#ppt_h"/>
                                              </p:val>
                                            </p:tav>
                                          </p:tavLst>
                                        </p:anim>
                                        <p:animEffect transition="in" filter="fade">
                                          <p:cBhvr>
                                            <p:cTn id="14" dur="750"/>
                                            <p:tgtEl>
                                              <p:spTgt spid="4"/>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ppt_x</p:attrName>
                                            </p:attrNameLst>
                                          </p:cBhvr>
                                          <p:tavLst>
                                            <p:tav tm="0">
                                              <p:val>
                                                <p:strVal val="#ppt_x"/>
                                              </p:val>
                                            </p:tav>
                                            <p:tav tm="100000">
                                              <p:val>
                                                <p:strVal val="#ppt_x"/>
                                              </p:val>
                                            </p:tav>
                                          </p:tavLst>
                                        </p:anim>
                                        <p:anim calcmode="lin" valueType="num">
                                          <p:cBhvr>
                                            <p:cTn id="19" dur="500" fill="hold"/>
                                            <p:tgtEl>
                                              <p:spTgt spid="4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anim calcmode="lin" valueType="num">
                                          <p:cBhvr>
                                            <p:cTn id="23" dur="500" fill="hold"/>
                                            <p:tgtEl>
                                              <p:spTgt spid="48"/>
                                            </p:tgtEl>
                                            <p:attrNameLst>
                                              <p:attrName>ppt_x</p:attrName>
                                            </p:attrNameLst>
                                          </p:cBhvr>
                                          <p:tavLst>
                                            <p:tav tm="0">
                                              <p:val>
                                                <p:strVal val="#ppt_x"/>
                                              </p:val>
                                            </p:tav>
                                            <p:tav tm="100000">
                                              <p:val>
                                                <p:strVal val="#ppt_x"/>
                                              </p:val>
                                            </p:tav>
                                          </p:tavLst>
                                        </p:anim>
                                        <p:anim calcmode="lin" valueType="num">
                                          <p:cBhvr>
                                            <p:cTn id="24" dur="5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anim calcmode="lin" valueType="num">
                                          <p:cBhvr>
                                            <p:cTn id="28" dur="500" fill="hold"/>
                                            <p:tgtEl>
                                              <p:spTgt spid="55"/>
                                            </p:tgtEl>
                                            <p:attrNameLst>
                                              <p:attrName>ppt_x</p:attrName>
                                            </p:attrNameLst>
                                          </p:cBhvr>
                                          <p:tavLst>
                                            <p:tav tm="0">
                                              <p:val>
                                                <p:strVal val="#ppt_x"/>
                                              </p:val>
                                            </p:tav>
                                            <p:tav tm="100000">
                                              <p:val>
                                                <p:strVal val="#ppt_x"/>
                                              </p:val>
                                            </p:tav>
                                          </p:tavLst>
                                        </p:anim>
                                        <p:anim calcmode="lin" valueType="num">
                                          <p:cBhvr>
                                            <p:cTn id="29" dur="500" fill="hold"/>
                                            <p:tgtEl>
                                              <p:spTgt spid="55"/>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anim calcmode="lin" valueType="num">
                                          <p:cBhvr>
                                            <p:cTn id="43" dur="500" fill="hold"/>
                                            <p:tgtEl>
                                              <p:spTgt spid="58"/>
                                            </p:tgtEl>
                                            <p:attrNameLst>
                                              <p:attrName>ppt_x</p:attrName>
                                            </p:attrNameLst>
                                          </p:cBhvr>
                                          <p:tavLst>
                                            <p:tav tm="0">
                                              <p:val>
                                                <p:strVal val="#ppt_x"/>
                                              </p:val>
                                            </p:tav>
                                            <p:tav tm="100000">
                                              <p:val>
                                                <p:strVal val="#ppt_x"/>
                                              </p:val>
                                            </p:tav>
                                          </p:tavLst>
                                        </p:anim>
                                        <p:anim calcmode="lin" valueType="num">
                                          <p:cBhvr>
                                            <p:cTn id="44" dur="5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anim calcmode="lin" valueType="num">
                                          <p:cBhvr>
                                            <p:cTn id="48" dur="500" fill="hold"/>
                                            <p:tgtEl>
                                              <p:spTgt spid="61"/>
                                            </p:tgtEl>
                                            <p:attrNameLst>
                                              <p:attrName>ppt_x</p:attrName>
                                            </p:attrNameLst>
                                          </p:cBhvr>
                                          <p:tavLst>
                                            <p:tav tm="0">
                                              <p:val>
                                                <p:strVal val="#ppt_x"/>
                                              </p:val>
                                            </p:tav>
                                            <p:tav tm="100000">
                                              <p:val>
                                                <p:strVal val="#ppt_x"/>
                                              </p:val>
                                            </p:tav>
                                          </p:tavLst>
                                        </p:anim>
                                        <p:anim calcmode="lin" valueType="num">
                                          <p:cBhvr>
                                            <p:cTn id="49" dur="500" fill="hold"/>
                                            <p:tgtEl>
                                              <p:spTgt spid="6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anim calcmode="lin" valueType="num">
                                          <p:cBhvr>
                                            <p:cTn id="53" dur="500" fill="hold"/>
                                            <p:tgtEl>
                                              <p:spTgt spid="62"/>
                                            </p:tgtEl>
                                            <p:attrNameLst>
                                              <p:attrName>ppt_x</p:attrName>
                                            </p:attrNameLst>
                                          </p:cBhvr>
                                          <p:tavLst>
                                            <p:tav tm="0">
                                              <p:val>
                                                <p:strVal val="#ppt_x"/>
                                              </p:val>
                                            </p:tav>
                                            <p:tav tm="100000">
                                              <p:val>
                                                <p:strVal val="#ppt_x"/>
                                              </p:val>
                                            </p:tav>
                                          </p:tavLst>
                                        </p:anim>
                                        <p:anim calcmode="lin" valueType="num">
                                          <p:cBhvr>
                                            <p:cTn id="54" dur="500" fill="hold"/>
                                            <p:tgtEl>
                                              <p:spTgt spid="62"/>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stCondLst>
                                        <p:cond delay="180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500" fill="hold"/>
                                            <p:tgtEl>
                                              <p:spTgt spid="64"/>
                                            </p:tgtEl>
                                            <p:attrNameLst>
                                              <p:attrName>ppt_x</p:attrName>
                                            </p:attrNameLst>
                                          </p:cBhvr>
                                          <p:tavLst>
                                            <p:tav tm="0">
                                              <p:val>
                                                <p:strVal val="1+#ppt_w/2"/>
                                              </p:val>
                                            </p:tav>
                                            <p:tav tm="100000">
                                              <p:val>
                                                <p:strVal val="#ppt_x"/>
                                              </p:val>
                                            </p:tav>
                                          </p:tavLst>
                                        </p:anim>
                                        <p:anim calcmode="lin" valueType="num">
                                          <p:cBhvr additive="base">
                                            <p:cTn id="58" dur="500" fill="hold"/>
                                            <p:tgtEl>
                                              <p:spTgt spid="64"/>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strVal val="#ppt_w*0.70"/>
                                              </p:val>
                                            </p:tav>
                                            <p:tav tm="100000">
                                              <p:val>
                                                <p:strVal val="#ppt_w"/>
                                              </p:val>
                                            </p:tav>
                                          </p:tavLst>
                                        </p:anim>
                                        <p:anim calcmode="lin" valueType="num">
                                          <p:cBhvr>
                                            <p:cTn id="62" dur="500" fill="hold"/>
                                            <p:tgtEl>
                                              <p:spTgt spid="63"/>
                                            </p:tgtEl>
                                            <p:attrNameLst>
                                              <p:attrName>ppt_h</p:attrName>
                                            </p:attrNameLst>
                                          </p:cBhvr>
                                          <p:tavLst>
                                            <p:tav tm="0">
                                              <p:val>
                                                <p:strVal val="#ppt_h"/>
                                              </p:val>
                                            </p:tav>
                                            <p:tav tm="100000">
                                              <p:val>
                                                <p:strVal val="#ppt_h"/>
                                              </p:val>
                                            </p:tav>
                                          </p:tavLst>
                                        </p:anim>
                                        <p:animEffect transition="in" filter="fade">
                                          <p:cBhvr>
                                            <p:cTn id="63" dur="500"/>
                                            <p:tgtEl>
                                              <p:spTgt spid="63"/>
                                            </p:tgtEl>
                                          </p:cBhvr>
                                        </p:animEffect>
                                      </p:childTnLst>
                                    </p:cTn>
                                  </p:par>
                                  <p:par>
                                    <p:cTn id="64" presetID="2" presetClass="entr" presetSubtype="2" fill="hold" grpId="0" nodeType="withEffect">
                                      <p:stCondLst>
                                        <p:cond delay="1800"/>
                                      </p:stCondLst>
                                      <p:childTnLst>
                                        <p:set>
                                          <p:cBhvr>
                                            <p:cTn id="65" dur="1" fill="hold">
                                              <p:stCondLst>
                                                <p:cond delay="0"/>
                                              </p:stCondLst>
                                            </p:cTn>
                                            <p:tgtEl>
                                              <p:spTgt spid="66"/>
                                            </p:tgtEl>
                                            <p:attrNameLst>
                                              <p:attrName>style.visibility</p:attrName>
                                            </p:attrNameLst>
                                          </p:cBhvr>
                                          <p:to>
                                            <p:strVal val="visible"/>
                                          </p:to>
                                        </p:set>
                                        <p:anim calcmode="lin" valueType="num">
                                          <p:cBhvr additive="base">
                                            <p:cTn id="66" dur="500" fill="hold"/>
                                            <p:tgtEl>
                                              <p:spTgt spid="66"/>
                                            </p:tgtEl>
                                            <p:attrNameLst>
                                              <p:attrName>ppt_x</p:attrName>
                                            </p:attrNameLst>
                                          </p:cBhvr>
                                          <p:tavLst>
                                            <p:tav tm="0">
                                              <p:val>
                                                <p:strVal val="1+#ppt_w/2"/>
                                              </p:val>
                                            </p:tav>
                                            <p:tav tm="100000">
                                              <p:val>
                                                <p:strVal val="#ppt_x"/>
                                              </p:val>
                                            </p:tav>
                                          </p:tavLst>
                                        </p:anim>
                                        <p:anim calcmode="lin" valueType="num">
                                          <p:cBhvr additive="base">
                                            <p:cTn id="67" dur="500" fill="hold"/>
                                            <p:tgtEl>
                                              <p:spTgt spid="66"/>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strVal val="#ppt_w*0.70"/>
                                              </p:val>
                                            </p:tav>
                                            <p:tav tm="100000">
                                              <p:val>
                                                <p:strVal val="#ppt_w"/>
                                              </p:val>
                                            </p:tav>
                                          </p:tavLst>
                                        </p:anim>
                                        <p:anim calcmode="lin" valueType="num">
                                          <p:cBhvr>
                                            <p:cTn id="71" dur="500" fill="hold"/>
                                            <p:tgtEl>
                                              <p:spTgt spid="65"/>
                                            </p:tgtEl>
                                            <p:attrNameLst>
                                              <p:attrName>ppt_h</p:attrName>
                                            </p:attrNameLst>
                                          </p:cBhvr>
                                          <p:tavLst>
                                            <p:tav tm="0">
                                              <p:val>
                                                <p:strVal val="#ppt_h"/>
                                              </p:val>
                                            </p:tav>
                                            <p:tav tm="100000">
                                              <p:val>
                                                <p:strVal val="#ppt_h"/>
                                              </p:val>
                                            </p:tav>
                                          </p:tavLst>
                                        </p:anim>
                                        <p:animEffect transition="in" filter="fade">
                                          <p:cBhvr>
                                            <p:cTn id="72" dur="500"/>
                                            <p:tgtEl>
                                              <p:spTgt spid="65"/>
                                            </p:tgtEl>
                                          </p:cBhvr>
                                        </p:animEffect>
                                      </p:childTnLst>
                                    </p:cTn>
                                  </p:par>
                                  <p:par>
                                    <p:cTn id="73" presetID="2" presetClass="entr" presetSubtype="8" fill="hold" grpId="0" nodeType="withEffect">
                                      <p:stCondLst>
                                        <p:cond delay="1800"/>
                                      </p:stCondLst>
                                      <p:childTnLst>
                                        <p:set>
                                          <p:cBhvr>
                                            <p:cTn id="74" dur="1" fill="hold">
                                              <p:stCondLst>
                                                <p:cond delay="0"/>
                                              </p:stCondLst>
                                            </p:cTn>
                                            <p:tgtEl>
                                              <p:spTgt spid="68"/>
                                            </p:tgtEl>
                                            <p:attrNameLst>
                                              <p:attrName>style.visibility</p:attrName>
                                            </p:attrNameLst>
                                          </p:cBhvr>
                                          <p:to>
                                            <p:strVal val="visible"/>
                                          </p:to>
                                        </p:set>
                                        <p:anim calcmode="lin" valueType="num">
                                          <p:cBhvr additive="base">
                                            <p:cTn id="75" dur="500" fill="hold"/>
                                            <p:tgtEl>
                                              <p:spTgt spid="68"/>
                                            </p:tgtEl>
                                            <p:attrNameLst>
                                              <p:attrName>ppt_x</p:attrName>
                                            </p:attrNameLst>
                                          </p:cBhvr>
                                          <p:tavLst>
                                            <p:tav tm="0">
                                              <p:val>
                                                <p:strVal val="0-#ppt_w/2"/>
                                              </p:val>
                                            </p:tav>
                                            <p:tav tm="100000">
                                              <p:val>
                                                <p:strVal val="#ppt_x"/>
                                              </p:val>
                                            </p:tav>
                                          </p:tavLst>
                                        </p:anim>
                                        <p:anim calcmode="lin" valueType="num">
                                          <p:cBhvr additive="base">
                                            <p:cTn id="76" dur="500" fill="hold"/>
                                            <p:tgtEl>
                                              <p:spTgt spid="68"/>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strVal val="#ppt_w*0.70"/>
                                              </p:val>
                                            </p:tav>
                                            <p:tav tm="100000">
                                              <p:val>
                                                <p:strVal val="#ppt_w"/>
                                              </p:val>
                                            </p:tav>
                                          </p:tavLst>
                                        </p:anim>
                                        <p:anim calcmode="lin" valueType="num">
                                          <p:cBhvr>
                                            <p:cTn id="80" dur="500" fill="hold"/>
                                            <p:tgtEl>
                                              <p:spTgt spid="67"/>
                                            </p:tgtEl>
                                            <p:attrNameLst>
                                              <p:attrName>ppt_h</p:attrName>
                                            </p:attrNameLst>
                                          </p:cBhvr>
                                          <p:tavLst>
                                            <p:tav tm="0">
                                              <p:val>
                                                <p:strVal val="#ppt_h"/>
                                              </p:val>
                                            </p:tav>
                                            <p:tav tm="100000">
                                              <p:val>
                                                <p:strVal val="#ppt_h"/>
                                              </p:val>
                                            </p:tav>
                                          </p:tavLst>
                                        </p:anim>
                                        <p:animEffect transition="in" filter="fade">
                                          <p:cBhvr>
                                            <p:cTn id="81" dur="500"/>
                                            <p:tgtEl>
                                              <p:spTgt spid="67"/>
                                            </p:tgtEl>
                                          </p:cBhvr>
                                        </p:animEffect>
                                      </p:childTnLst>
                                    </p:cTn>
                                  </p:par>
                                  <p:par>
                                    <p:cTn id="82" presetID="2" presetClass="entr" presetSubtype="8" fill="hold" grpId="0" nodeType="withEffect">
                                      <p:stCondLst>
                                        <p:cond delay="1800"/>
                                      </p:stCondLst>
                                      <p:childTnLst>
                                        <p:set>
                                          <p:cBhvr>
                                            <p:cTn id="83" dur="1" fill="hold">
                                              <p:stCondLst>
                                                <p:cond delay="0"/>
                                              </p:stCondLst>
                                            </p:cTn>
                                            <p:tgtEl>
                                              <p:spTgt spid="70"/>
                                            </p:tgtEl>
                                            <p:attrNameLst>
                                              <p:attrName>style.visibility</p:attrName>
                                            </p:attrNameLst>
                                          </p:cBhvr>
                                          <p:to>
                                            <p:strVal val="visible"/>
                                          </p:to>
                                        </p:set>
                                        <p:anim calcmode="lin" valueType="num">
                                          <p:cBhvr additive="base">
                                            <p:cTn id="84" dur="500" fill="hold"/>
                                            <p:tgtEl>
                                              <p:spTgt spid="70"/>
                                            </p:tgtEl>
                                            <p:attrNameLst>
                                              <p:attrName>ppt_x</p:attrName>
                                            </p:attrNameLst>
                                          </p:cBhvr>
                                          <p:tavLst>
                                            <p:tav tm="0">
                                              <p:val>
                                                <p:strVal val="0-#ppt_w/2"/>
                                              </p:val>
                                            </p:tav>
                                            <p:tav tm="100000">
                                              <p:val>
                                                <p:strVal val="#ppt_x"/>
                                              </p:val>
                                            </p:tav>
                                          </p:tavLst>
                                        </p:anim>
                                        <p:anim calcmode="lin" valueType="num">
                                          <p:cBhvr additive="base">
                                            <p:cTn id="85" dur="500" fill="hold"/>
                                            <p:tgtEl>
                                              <p:spTgt spid="70"/>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strVal val="#ppt_w*0.70"/>
                                              </p:val>
                                            </p:tav>
                                            <p:tav tm="100000">
                                              <p:val>
                                                <p:strVal val="#ppt_w"/>
                                              </p:val>
                                            </p:tav>
                                          </p:tavLst>
                                        </p:anim>
                                        <p:anim calcmode="lin" valueType="num">
                                          <p:cBhvr>
                                            <p:cTn id="89" dur="500" fill="hold"/>
                                            <p:tgtEl>
                                              <p:spTgt spid="69"/>
                                            </p:tgtEl>
                                            <p:attrNameLst>
                                              <p:attrName>ppt_h</p:attrName>
                                            </p:attrNameLst>
                                          </p:cBhvr>
                                          <p:tavLst>
                                            <p:tav tm="0">
                                              <p:val>
                                                <p:strVal val="#ppt_h"/>
                                              </p:val>
                                            </p:tav>
                                            <p:tav tm="100000">
                                              <p:val>
                                                <p:strVal val="#ppt_h"/>
                                              </p:val>
                                            </p:tav>
                                          </p:tavLst>
                                        </p:anim>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P spid="55" grpId="0"/>
          <p:bldP spid="56" grpId="0"/>
          <p:bldP spid="57" grpId="0"/>
          <p:bldP spid="58" grpId="0"/>
          <p:bldP spid="61" grpId="0"/>
          <p:bldP spid="62" grpId="0"/>
          <p:bldP spid="63" grpId="0"/>
          <p:bldP spid="64" grpId="0" animBg="1"/>
          <p:bldP spid="65" grpId="0"/>
          <p:bldP spid="66" grpId="0" animBg="1"/>
          <p:bldP spid="67" grpId="0"/>
          <p:bldP spid="68" grpId="0" animBg="1"/>
          <p:bldP spid="69" grpId="0"/>
          <p:bldP spid="7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707904" y="410716"/>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sp>
        <p:nvSpPr>
          <p:cNvPr id="65" name="矩形 64"/>
          <p:cNvSpPr/>
          <p:nvPr/>
        </p:nvSpPr>
        <p:spPr>
          <a:xfrm>
            <a:off x="2123728"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6" name="矩形 65"/>
          <p:cNvSpPr/>
          <p:nvPr/>
        </p:nvSpPr>
        <p:spPr>
          <a:xfrm>
            <a:off x="3779912"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7" name="矩形 66"/>
          <p:cNvSpPr/>
          <p:nvPr/>
        </p:nvSpPr>
        <p:spPr>
          <a:xfrm>
            <a:off x="5436097" y="1634852"/>
            <a:ext cx="1584175"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8" name="矩形 67"/>
          <p:cNvSpPr/>
          <p:nvPr/>
        </p:nvSpPr>
        <p:spPr>
          <a:xfrm>
            <a:off x="7092071"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9" name="矩形 68"/>
          <p:cNvSpPr/>
          <p:nvPr/>
        </p:nvSpPr>
        <p:spPr>
          <a:xfrm>
            <a:off x="474524"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0" name="矩形 69"/>
          <p:cNvSpPr/>
          <p:nvPr/>
        </p:nvSpPr>
        <p:spPr>
          <a:xfrm>
            <a:off x="4094945" y="2943447"/>
            <a:ext cx="954107" cy="1015663"/>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关键技术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实践难点</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市场调研分析</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案例对比分析</a:t>
            </a:r>
          </a:p>
        </p:txBody>
      </p:sp>
      <p:sp>
        <p:nvSpPr>
          <p:cNvPr id="71" name="矩形 70"/>
          <p:cNvSpPr/>
          <p:nvPr/>
        </p:nvSpPr>
        <p:spPr>
          <a:xfrm>
            <a:off x="2249890" y="2943447"/>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研究思路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研究方法</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研究方案可行性说明</a:t>
            </a:r>
          </a:p>
        </p:txBody>
      </p:sp>
      <p:sp>
        <p:nvSpPr>
          <p:cNvPr id="72" name="矩形 71"/>
          <p:cNvSpPr/>
          <p:nvPr/>
        </p:nvSpPr>
        <p:spPr>
          <a:xfrm>
            <a:off x="597196" y="2943447"/>
            <a:ext cx="1338828" cy="124649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选题背景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国内外相关研究综述</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理论基础与文献综述</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主要贡献与创新</a:t>
            </a:r>
          </a:p>
        </p:txBody>
      </p:sp>
      <p:sp>
        <p:nvSpPr>
          <p:cNvPr id="73" name="矩形 72"/>
          <p:cNvSpPr/>
          <p:nvPr/>
        </p:nvSpPr>
        <p:spPr>
          <a:xfrm>
            <a:off x="7471224" y="2943447"/>
            <a:ext cx="825867" cy="1015663"/>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问题评估</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相关对策</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研究总结</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成绩与思考</a:t>
            </a:r>
          </a:p>
        </p:txBody>
      </p:sp>
      <p:sp>
        <p:nvSpPr>
          <p:cNvPr id="74" name="矩形 73"/>
          <p:cNvSpPr/>
          <p:nvPr/>
        </p:nvSpPr>
        <p:spPr>
          <a:xfrm>
            <a:off x="5882650" y="2943447"/>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研究目标</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成果形式</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应用前景</a:t>
            </a:r>
            <a:endParaRPr lang="en-US" altLang="zh-CN" sz="1000" dirty="0">
              <a:ln w="6350">
                <a:noFill/>
              </a:ln>
              <a:solidFill>
                <a:schemeClr val="bg1">
                  <a:lumMod val="95000"/>
                </a:schemeClr>
              </a:solidFill>
              <a:latin typeface="Impact" pitchFamily="34" charset="0"/>
              <a:ea typeface="微软雅黑" pitchFamily="34" charset="-122"/>
            </a:endParaRPr>
          </a:p>
        </p:txBody>
      </p:sp>
      <p:sp>
        <p:nvSpPr>
          <p:cNvPr id="75" name="矩形 74"/>
          <p:cNvSpPr/>
          <p:nvPr/>
        </p:nvSpPr>
        <p:spPr>
          <a:xfrm>
            <a:off x="2123728"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6" name="矩形 75"/>
          <p:cNvSpPr/>
          <p:nvPr/>
        </p:nvSpPr>
        <p:spPr>
          <a:xfrm>
            <a:off x="3779912"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7" name="矩形 76"/>
          <p:cNvSpPr/>
          <p:nvPr/>
        </p:nvSpPr>
        <p:spPr>
          <a:xfrm>
            <a:off x="5436096"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8" name="矩形 77"/>
          <p:cNvSpPr/>
          <p:nvPr/>
        </p:nvSpPr>
        <p:spPr>
          <a:xfrm>
            <a:off x="7092280"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9" name="矩形 78"/>
          <p:cNvSpPr/>
          <p:nvPr/>
        </p:nvSpPr>
        <p:spPr>
          <a:xfrm>
            <a:off x="474524"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80" name="矩形 79"/>
          <p:cNvSpPr/>
          <p:nvPr/>
        </p:nvSpPr>
        <p:spPr>
          <a:xfrm>
            <a:off x="3787169"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关键技术与实践难点</a:t>
            </a:r>
          </a:p>
        </p:txBody>
      </p:sp>
      <p:sp>
        <p:nvSpPr>
          <p:cNvPr id="81" name="矩形 80"/>
          <p:cNvSpPr/>
          <p:nvPr/>
        </p:nvSpPr>
        <p:spPr>
          <a:xfrm>
            <a:off x="2288363"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研究思路与方法</a:t>
            </a:r>
          </a:p>
        </p:txBody>
      </p:sp>
      <p:sp>
        <p:nvSpPr>
          <p:cNvPr id="82" name="矩形 81"/>
          <p:cNvSpPr/>
          <p:nvPr/>
        </p:nvSpPr>
        <p:spPr>
          <a:xfrm>
            <a:off x="697527" y="2498947"/>
            <a:ext cx="1138170" cy="276999"/>
          </a:xfrm>
          <a:prstGeom prst="rect">
            <a:avLst/>
          </a:prstGeom>
        </p:spPr>
        <p:txBody>
          <a:bodyPr wrap="squar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绪论</a:t>
            </a:r>
          </a:p>
        </p:txBody>
      </p:sp>
      <p:sp>
        <p:nvSpPr>
          <p:cNvPr id="83" name="矩形 82"/>
          <p:cNvSpPr/>
          <p:nvPr/>
        </p:nvSpPr>
        <p:spPr>
          <a:xfrm>
            <a:off x="7099328"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相关建议与论文总结</a:t>
            </a:r>
          </a:p>
        </p:txBody>
      </p:sp>
      <p:sp>
        <p:nvSpPr>
          <p:cNvPr id="84" name="矩形 83"/>
          <p:cNvSpPr/>
          <p:nvPr/>
        </p:nvSpPr>
        <p:spPr>
          <a:xfrm>
            <a:off x="5600522"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研究成果与应用</a:t>
            </a:r>
          </a:p>
        </p:txBody>
      </p:sp>
      <p:sp>
        <p:nvSpPr>
          <p:cNvPr id="85" name="Freeform 9"/>
          <p:cNvSpPr>
            <a:spLocks noEditPoints="1"/>
          </p:cNvSpPr>
          <p:nvPr/>
        </p:nvSpPr>
        <p:spPr bwMode="auto">
          <a:xfrm>
            <a:off x="7705804" y="1971675"/>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6" name="Freeform 10"/>
          <p:cNvSpPr>
            <a:spLocks noEditPoints="1"/>
          </p:cNvSpPr>
          <p:nvPr/>
        </p:nvSpPr>
        <p:spPr bwMode="auto">
          <a:xfrm>
            <a:off x="2800042" y="19542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7" name="Freeform 11"/>
          <p:cNvSpPr>
            <a:spLocks noEditPoints="1"/>
          </p:cNvSpPr>
          <p:nvPr/>
        </p:nvSpPr>
        <p:spPr bwMode="auto">
          <a:xfrm>
            <a:off x="6108428" y="19383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12"/>
          <p:cNvSpPr>
            <a:spLocks noEditPoints="1"/>
          </p:cNvSpPr>
          <p:nvPr/>
        </p:nvSpPr>
        <p:spPr bwMode="auto">
          <a:xfrm>
            <a:off x="4464895" y="19417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13"/>
          <p:cNvSpPr>
            <a:spLocks noEditPoints="1"/>
          </p:cNvSpPr>
          <p:nvPr/>
        </p:nvSpPr>
        <p:spPr bwMode="auto">
          <a:xfrm>
            <a:off x="1100223" y="19507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anim calcmode="lin" valueType="num">
                                      <p:cBhvr>
                                        <p:cTn id="13" dur="500" fill="hold"/>
                                        <p:tgtEl>
                                          <p:spTgt spid="69"/>
                                        </p:tgtEl>
                                        <p:attrNameLst>
                                          <p:attrName>ppt_x</p:attrName>
                                        </p:attrNameLst>
                                      </p:cBhvr>
                                      <p:tavLst>
                                        <p:tav tm="0">
                                          <p:val>
                                            <p:strVal val="#ppt_x"/>
                                          </p:val>
                                        </p:tav>
                                        <p:tav tm="100000">
                                          <p:val>
                                            <p:strVal val="#ppt_x"/>
                                          </p:val>
                                        </p:tav>
                                      </p:tavLst>
                                    </p:anim>
                                    <p:anim calcmode="lin" valueType="num">
                                      <p:cBhvr>
                                        <p:cTn id="14" dur="500" fill="hold"/>
                                        <p:tgtEl>
                                          <p:spTgt spid="6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10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1300"/>
                                  </p:stCondLst>
                                  <p:childTnLst>
                                    <p:animScale>
                                      <p:cBhvr>
                                        <p:cTn id="21" dur="150" fill="hold"/>
                                        <p:tgtEl>
                                          <p:spTgt spid="89"/>
                                        </p:tgtEl>
                                      </p:cBhvr>
                                      <p:by x="110000" y="110000"/>
                                    </p:animScale>
                                  </p:childTnLst>
                                </p:cTn>
                              </p:par>
                              <p:par>
                                <p:cTn id="22" presetID="53" presetClass="entr" presetSubtype="16" fill="hold" grpId="0" nodeType="withEffect">
                                  <p:stCondLst>
                                    <p:cond delay="13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1600"/>
                                  </p:stCondLst>
                                  <p:childTnLst>
                                    <p:animScale>
                                      <p:cBhvr>
                                        <p:cTn id="28" dur="150" fill="hold"/>
                                        <p:tgtEl>
                                          <p:spTgt spid="82"/>
                                        </p:tgtEl>
                                      </p:cBhvr>
                                      <p:by x="110000" y="110000"/>
                                    </p:animScale>
                                  </p:childTnLst>
                                </p:cTn>
                              </p:par>
                              <p:par>
                                <p:cTn id="29" presetID="12" presetClass="entr" presetSubtype="1" fill="hold" grpId="0" nodeType="withEffect">
                                  <p:stCondLst>
                                    <p:cond delay="160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p:tgtEl>
                                          <p:spTgt spid="72"/>
                                        </p:tgtEl>
                                        <p:attrNameLst>
                                          <p:attrName>ppt_y</p:attrName>
                                        </p:attrNameLst>
                                      </p:cBhvr>
                                      <p:tavLst>
                                        <p:tav tm="0">
                                          <p:val>
                                            <p:strVal val="#ppt_y-#ppt_h*1.125000"/>
                                          </p:val>
                                        </p:tav>
                                        <p:tav tm="100000">
                                          <p:val>
                                            <p:strVal val="#ppt_y"/>
                                          </p:val>
                                        </p:tav>
                                      </p:tavLst>
                                    </p:anim>
                                    <p:animEffect transition="in" filter="wipe(down)">
                                      <p:cBhvr>
                                        <p:cTn id="32" dur="500"/>
                                        <p:tgtEl>
                                          <p:spTgt spid="72"/>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16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ppt_x</p:attrName>
                                        </p:attrNameLst>
                                      </p:cBhvr>
                                      <p:tavLst>
                                        <p:tav tm="0">
                                          <p:val>
                                            <p:strVal val="#ppt_x"/>
                                          </p:val>
                                        </p:tav>
                                        <p:tav tm="100000">
                                          <p:val>
                                            <p:strVal val="#ppt_x"/>
                                          </p:val>
                                        </p:tav>
                                      </p:tavLst>
                                    </p:anim>
                                    <p:anim calcmode="lin" valueType="num">
                                      <p:cBhvr>
                                        <p:cTn id="42" dur="500" fill="hold"/>
                                        <p:tgtEl>
                                          <p:spTgt spid="75"/>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2100"/>
                                  </p:stCondLst>
                                  <p:childTnLst>
                                    <p:set>
                                      <p:cBhvr>
                                        <p:cTn id="44" dur="1" fill="hold">
                                          <p:stCondLst>
                                            <p:cond delay="0"/>
                                          </p:stCondLst>
                                        </p:cTn>
                                        <p:tgtEl>
                                          <p:spTgt spid="86"/>
                                        </p:tgtEl>
                                        <p:attrNameLst>
                                          <p:attrName>style.visibility</p:attrName>
                                        </p:attrNameLst>
                                      </p:cBhvr>
                                      <p:to>
                                        <p:strVal val="visible"/>
                                      </p:to>
                                    </p:set>
                                    <p:anim calcmode="lin" valueType="num">
                                      <p:cBhvr>
                                        <p:cTn id="45" dur="300" fill="hold"/>
                                        <p:tgtEl>
                                          <p:spTgt spid="86"/>
                                        </p:tgtEl>
                                        <p:attrNameLst>
                                          <p:attrName>ppt_w</p:attrName>
                                        </p:attrNameLst>
                                      </p:cBhvr>
                                      <p:tavLst>
                                        <p:tav tm="0">
                                          <p:val>
                                            <p:fltVal val="0"/>
                                          </p:val>
                                        </p:tav>
                                        <p:tav tm="100000">
                                          <p:val>
                                            <p:strVal val="#ppt_w"/>
                                          </p:val>
                                        </p:tav>
                                      </p:tavLst>
                                    </p:anim>
                                    <p:anim calcmode="lin" valueType="num">
                                      <p:cBhvr>
                                        <p:cTn id="46" dur="300" fill="hold"/>
                                        <p:tgtEl>
                                          <p:spTgt spid="86"/>
                                        </p:tgtEl>
                                        <p:attrNameLst>
                                          <p:attrName>ppt_h</p:attrName>
                                        </p:attrNameLst>
                                      </p:cBhvr>
                                      <p:tavLst>
                                        <p:tav tm="0">
                                          <p:val>
                                            <p:fltVal val="0"/>
                                          </p:val>
                                        </p:tav>
                                        <p:tav tm="100000">
                                          <p:val>
                                            <p:strVal val="#ppt_h"/>
                                          </p:val>
                                        </p:tav>
                                      </p:tavLst>
                                    </p:anim>
                                    <p:animEffect transition="in" filter="fade">
                                      <p:cBhvr>
                                        <p:cTn id="47" dur="300"/>
                                        <p:tgtEl>
                                          <p:spTgt spid="86"/>
                                        </p:tgtEl>
                                      </p:cBhvr>
                                    </p:animEffect>
                                  </p:childTnLst>
                                </p:cTn>
                              </p:par>
                              <p:par>
                                <p:cTn id="48" presetID="6" presetClass="emph" presetSubtype="0" autoRev="1" fill="hold" grpId="1" nodeType="withEffect">
                                  <p:stCondLst>
                                    <p:cond delay="2400"/>
                                  </p:stCondLst>
                                  <p:childTnLst>
                                    <p:animScale>
                                      <p:cBhvr>
                                        <p:cTn id="49" dur="150" fill="hold"/>
                                        <p:tgtEl>
                                          <p:spTgt spid="86"/>
                                        </p:tgtEl>
                                      </p:cBhvr>
                                      <p:by x="110000" y="110000"/>
                                    </p:animScale>
                                  </p:childTnLst>
                                </p:cTn>
                              </p:par>
                              <p:par>
                                <p:cTn id="50" presetID="53" presetClass="entr" presetSubtype="16" fill="hold" grpId="0" nodeType="withEffect">
                                  <p:stCondLst>
                                    <p:cond delay="2400"/>
                                  </p:stCondLst>
                                  <p:childTnLst>
                                    <p:set>
                                      <p:cBhvr>
                                        <p:cTn id="51" dur="1" fill="hold">
                                          <p:stCondLst>
                                            <p:cond delay="0"/>
                                          </p:stCondLst>
                                        </p:cTn>
                                        <p:tgtEl>
                                          <p:spTgt spid="81"/>
                                        </p:tgtEl>
                                        <p:attrNameLst>
                                          <p:attrName>style.visibility</p:attrName>
                                        </p:attrNameLst>
                                      </p:cBhvr>
                                      <p:to>
                                        <p:strVal val="visible"/>
                                      </p:to>
                                    </p:set>
                                    <p:anim calcmode="lin" valueType="num">
                                      <p:cBhvr>
                                        <p:cTn id="52" dur="300" fill="hold"/>
                                        <p:tgtEl>
                                          <p:spTgt spid="81"/>
                                        </p:tgtEl>
                                        <p:attrNameLst>
                                          <p:attrName>ppt_w</p:attrName>
                                        </p:attrNameLst>
                                      </p:cBhvr>
                                      <p:tavLst>
                                        <p:tav tm="0">
                                          <p:val>
                                            <p:fltVal val="0"/>
                                          </p:val>
                                        </p:tav>
                                        <p:tav tm="100000">
                                          <p:val>
                                            <p:strVal val="#ppt_w"/>
                                          </p:val>
                                        </p:tav>
                                      </p:tavLst>
                                    </p:anim>
                                    <p:anim calcmode="lin" valueType="num">
                                      <p:cBhvr>
                                        <p:cTn id="53" dur="300" fill="hold"/>
                                        <p:tgtEl>
                                          <p:spTgt spid="81"/>
                                        </p:tgtEl>
                                        <p:attrNameLst>
                                          <p:attrName>ppt_h</p:attrName>
                                        </p:attrNameLst>
                                      </p:cBhvr>
                                      <p:tavLst>
                                        <p:tav tm="0">
                                          <p:val>
                                            <p:fltVal val="0"/>
                                          </p:val>
                                        </p:tav>
                                        <p:tav tm="100000">
                                          <p:val>
                                            <p:strVal val="#ppt_h"/>
                                          </p:val>
                                        </p:tav>
                                      </p:tavLst>
                                    </p:anim>
                                    <p:animEffect transition="in" filter="fade">
                                      <p:cBhvr>
                                        <p:cTn id="54" dur="300"/>
                                        <p:tgtEl>
                                          <p:spTgt spid="81"/>
                                        </p:tgtEl>
                                      </p:cBhvr>
                                    </p:animEffect>
                                  </p:childTnLst>
                                </p:cTn>
                              </p:par>
                              <p:par>
                                <p:cTn id="55" presetID="6" presetClass="emph" presetSubtype="0" autoRev="1" fill="hold" grpId="1" nodeType="withEffect">
                                  <p:stCondLst>
                                    <p:cond delay="2700"/>
                                  </p:stCondLst>
                                  <p:childTnLst>
                                    <p:animScale>
                                      <p:cBhvr>
                                        <p:cTn id="56" dur="150" fill="hold"/>
                                        <p:tgtEl>
                                          <p:spTgt spid="81"/>
                                        </p:tgtEl>
                                      </p:cBhvr>
                                      <p:by x="110000" y="110000"/>
                                    </p:animScale>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42" presetClass="entr" presetSubtype="0" fill="hold" grpId="0" nodeType="withEffect">
                                  <p:stCondLst>
                                    <p:cond delay="270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anim calcmode="lin" valueType="num">
                                      <p:cBhvr>
                                        <p:cTn id="64" dur="500" fill="hold"/>
                                        <p:tgtEl>
                                          <p:spTgt spid="66"/>
                                        </p:tgtEl>
                                        <p:attrNameLst>
                                          <p:attrName>ppt_x</p:attrName>
                                        </p:attrNameLst>
                                      </p:cBhvr>
                                      <p:tavLst>
                                        <p:tav tm="0">
                                          <p:val>
                                            <p:strVal val="#ppt_x"/>
                                          </p:val>
                                        </p:tav>
                                        <p:tav tm="100000">
                                          <p:val>
                                            <p:strVal val="#ppt_x"/>
                                          </p:val>
                                        </p:tav>
                                      </p:tavLst>
                                    </p:anim>
                                    <p:anim calcmode="lin" valueType="num">
                                      <p:cBhvr>
                                        <p:cTn id="65" dur="5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7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anim calcmode="lin" valueType="num">
                                      <p:cBhvr>
                                        <p:cTn id="69" dur="500" fill="hold"/>
                                        <p:tgtEl>
                                          <p:spTgt spid="76"/>
                                        </p:tgtEl>
                                        <p:attrNameLst>
                                          <p:attrName>ppt_x</p:attrName>
                                        </p:attrNameLst>
                                      </p:cBhvr>
                                      <p:tavLst>
                                        <p:tav tm="0">
                                          <p:val>
                                            <p:strVal val="#ppt_x"/>
                                          </p:val>
                                        </p:tav>
                                        <p:tav tm="100000">
                                          <p:val>
                                            <p:strVal val="#ppt_x"/>
                                          </p:val>
                                        </p:tav>
                                      </p:tavLst>
                                    </p:anim>
                                    <p:anim calcmode="lin" valueType="num">
                                      <p:cBhvr>
                                        <p:cTn id="70" dur="500" fill="hold"/>
                                        <p:tgtEl>
                                          <p:spTgt spid="76"/>
                                        </p:tgtEl>
                                        <p:attrNameLst>
                                          <p:attrName>ppt_y</p:attrName>
                                        </p:attrNameLst>
                                      </p:cBhvr>
                                      <p:tavLst>
                                        <p:tav tm="0">
                                          <p:val>
                                            <p:strVal val="#ppt_y+.1"/>
                                          </p:val>
                                        </p:tav>
                                        <p:tav tm="100000">
                                          <p:val>
                                            <p:strVal val="#ppt_y"/>
                                          </p:val>
                                        </p:tav>
                                      </p:tavLst>
                                    </p:anim>
                                  </p:childTnLst>
                                </p:cTn>
                              </p:par>
                              <p:par>
                                <p:cTn id="71" presetID="53" presetClass="entr" presetSubtype="16" fill="hold" grpId="0" nodeType="withEffect">
                                  <p:stCondLst>
                                    <p:cond delay="3200"/>
                                  </p:stCondLst>
                                  <p:childTnLst>
                                    <p:set>
                                      <p:cBhvr>
                                        <p:cTn id="72" dur="1" fill="hold">
                                          <p:stCondLst>
                                            <p:cond delay="0"/>
                                          </p:stCondLst>
                                        </p:cTn>
                                        <p:tgtEl>
                                          <p:spTgt spid="88"/>
                                        </p:tgtEl>
                                        <p:attrNameLst>
                                          <p:attrName>style.visibility</p:attrName>
                                        </p:attrNameLst>
                                      </p:cBhvr>
                                      <p:to>
                                        <p:strVal val="visible"/>
                                      </p:to>
                                    </p:set>
                                    <p:anim calcmode="lin" valueType="num">
                                      <p:cBhvr>
                                        <p:cTn id="73" dur="300" fill="hold"/>
                                        <p:tgtEl>
                                          <p:spTgt spid="88"/>
                                        </p:tgtEl>
                                        <p:attrNameLst>
                                          <p:attrName>ppt_w</p:attrName>
                                        </p:attrNameLst>
                                      </p:cBhvr>
                                      <p:tavLst>
                                        <p:tav tm="0">
                                          <p:val>
                                            <p:fltVal val="0"/>
                                          </p:val>
                                        </p:tav>
                                        <p:tav tm="100000">
                                          <p:val>
                                            <p:strVal val="#ppt_w"/>
                                          </p:val>
                                        </p:tav>
                                      </p:tavLst>
                                    </p:anim>
                                    <p:anim calcmode="lin" valueType="num">
                                      <p:cBhvr>
                                        <p:cTn id="74" dur="300" fill="hold"/>
                                        <p:tgtEl>
                                          <p:spTgt spid="88"/>
                                        </p:tgtEl>
                                        <p:attrNameLst>
                                          <p:attrName>ppt_h</p:attrName>
                                        </p:attrNameLst>
                                      </p:cBhvr>
                                      <p:tavLst>
                                        <p:tav tm="0">
                                          <p:val>
                                            <p:fltVal val="0"/>
                                          </p:val>
                                        </p:tav>
                                        <p:tav tm="100000">
                                          <p:val>
                                            <p:strVal val="#ppt_h"/>
                                          </p:val>
                                        </p:tav>
                                      </p:tavLst>
                                    </p:anim>
                                    <p:animEffect transition="in" filter="fade">
                                      <p:cBhvr>
                                        <p:cTn id="75" dur="300"/>
                                        <p:tgtEl>
                                          <p:spTgt spid="88"/>
                                        </p:tgtEl>
                                      </p:cBhvr>
                                    </p:animEffect>
                                  </p:childTnLst>
                                </p:cTn>
                              </p:par>
                              <p:par>
                                <p:cTn id="76" presetID="6" presetClass="emph" presetSubtype="0" autoRev="1" fill="hold" grpId="1" nodeType="withEffect">
                                  <p:stCondLst>
                                    <p:cond delay="3500"/>
                                  </p:stCondLst>
                                  <p:childTnLst>
                                    <p:animScale>
                                      <p:cBhvr>
                                        <p:cTn id="77" dur="150" fill="hold"/>
                                        <p:tgtEl>
                                          <p:spTgt spid="88"/>
                                        </p:tgtEl>
                                      </p:cBhvr>
                                      <p:by x="110000" y="110000"/>
                                    </p:animScale>
                                  </p:childTnLst>
                                </p:cTn>
                              </p:par>
                              <p:par>
                                <p:cTn id="78" presetID="53" presetClass="entr" presetSubtype="16" fill="hold" grpId="0" nodeType="withEffect">
                                  <p:stCondLst>
                                    <p:cond delay="3500"/>
                                  </p:stCondLst>
                                  <p:childTnLst>
                                    <p:set>
                                      <p:cBhvr>
                                        <p:cTn id="79" dur="1" fill="hold">
                                          <p:stCondLst>
                                            <p:cond delay="0"/>
                                          </p:stCondLst>
                                        </p:cTn>
                                        <p:tgtEl>
                                          <p:spTgt spid="80"/>
                                        </p:tgtEl>
                                        <p:attrNameLst>
                                          <p:attrName>style.visibility</p:attrName>
                                        </p:attrNameLst>
                                      </p:cBhvr>
                                      <p:to>
                                        <p:strVal val="visible"/>
                                      </p:to>
                                    </p:set>
                                    <p:anim calcmode="lin" valueType="num">
                                      <p:cBhvr>
                                        <p:cTn id="80" dur="300" fill="hold"/>
                                        <p:tgtEl>
                                          <p:spTgt spid="80"/>
                                        </p:tgtEl>
                                        <p:attrNameLst>
                                          <p:attrName>ppt_w</p:attrName>
                                        </p:attrNameLst>
                                      </p:cBhvr>
                                      <p:tavLst>
                                        <p:tav tm="0">
                                          <p:val>
                                            <p:fltVal val="0"/>
                                          </p:val>
                                        </p:tav>
                                        <p:tav tm="100000">
                                          <p:val>
                                            <p:strVal val="#ppt_w"/>
                                          </p:val>
                                        </p:tav>
                                      </p:tavLst>
                                    </p:anim>
                                    <p:anim calcmode="lin" valueType="num">
                                      <p:cBhvr>
                                        <p:cTn id="81" dur="300" fill="hold"/>
                                        <p:tgtEl>
                                          <p:spTgt spid="80"/>
                                        </p:tgtEl>
                                        <p:attrNameLst>
                                          <p:attrName>ppt_h</p:attrName>
                                        </p:attrNameLst>
                                      </p:cBhvr>
                                      <p:tavLst>
                                        <p:tav tm="0">
                                          <p:val>
                                            <p:fltVal val="0"/>
                                          </p:val>
                                        </p:tav>
                                        <p:tav tm="100000">
                                          <p:val>
                                            <p:strVal val="#ppt_h"/>
                                          </p:val>
                                        </p:tav>
                                      </p:tavLst>
                                    </p:anim>
                                    <p:animEffect transition="in" filter="fade">
                                      <p:cBhvr>
                                        <p:cTn id="82" dur="300"/>
                                        <p:tgtEl>
                                          <p:spTgt spid="80"/>
                                        </p:tgtEl>
                                      </p:cBhvr>
                                    </p:animEffect>
                                  </p:childTnLst>
                                </p:cTn>
                              </p:par>
                              <p:par>
                                <p:cTn id="83" presetID="6" presetClass="emph" presetSubtype="0" autoRev="1" fill="hold" grpId="1" nodeType="withEffect">
                                  <p:stCondLst>
                                    <p:cond delay="3800"/>
                                  </p:stCondLst>
                                  <p:childTnLst>
                                    <p:animScale>
                                      <p:cBhvr>
                                        <p:cTn id="84" dur="150" fill="hold"/>
                                        <p:tgtEl>
                                          <p:spTgt spid="80"/>
                                        </p:tgtEl>
                                      </p:cBhvr>
                                      <p:by x="110000" y="110000"/>
                                    </p:animScale>
                                  </p:childTnLst>
                                </p:cTn>
                              </p:par>
                              <p:par>
                                <p:cTn id="85" presetID="12" presetClass="entr" presetSubtype="1" fill="hold" grpId="0" nodeType="withEffect">
                                  <p:stCondLst>
                                    <p:cond delay="38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p:tgtEl>
                                          <p:spTgt spid="70"/>
                                        </p:tgtEl>
                                        <p:attrNameLst>
                                          <p:attrName>ppt_y</p:attrName>
                                        </p:attrNameLst>
                                      </p:cBhvr>
                                      <p:tavLst>
                                        <p:tav tm="0">
                                          <p:val>
                                            <p:strVal val="#ppt_y-#ppt_h*1.125000"/>
                                          </p:val>
                                        </p:tav>
                                        <p:tav tm="100000">
                                          <p:val>
                                            <p:strVal val="#ppt_y"/>
                                          </p:val>
                                        </p:tav>
                                      </p:tavLst>
                                    </p:anim>
                                    <p:animEffect transition="in" filter="wipe(down)">
                                      <p:cBhvr>
                                        <p:cTn id="88" dur="500"/>
                                        <p:tgtEl>
                                          <p:spTgt spid="70"/>
                                        </p:tgtEl>
                                      </p:cBhvr>
                                    </p:animEffect>
                                  </p:childTnLst>
                                </p:cTn>
                              </p:par>
                              <p:par>
                                <p:cTn id="89" presetID="42" presetClass="entr" presetSubtype="0" fill="hold" grpId="0" nodeType="withEffect">
                                  <p:stCondLst>
                                    <p:cond delay="380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anim calcmode="lin" valueType="num">
                                      <p:cBhvr>
                                        <p:cTn id="92" dur="500" fill="hold"/>
                                        <p:tgtEl>
                                          <p:spTgt spid="67"/>
                                        </p:tgtEl>
                                        <p:attrNameLst>
                                          <p:attrName>ppt_x</p:attrName>
                                        </p:attrNameLst>
                                      </p:cBhvr>
                                      <p:tavLst>
                                        <p:tav tm="0">
                                          <p:val>
                                            <p:strVal val="#ppt_x"/>
                                          </p:val>
                                        </p:tav>
                                        <p:tav tm="100000">
                                          <p:val>
                                            <p:strVal val="#ppt_x"/>
                                          </p:val>
                                        </p:tav>
                                      </p:tavLst>
                                    </p:anim>
                                    <p:anim calcmode="lin" valueType="num">
                                      <p:cBhvr>
                                        <p:cTn id="93" dur="500" fill="hold"/>
                                        <p:tgtEl>
                                          <p:spTgt spid="6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380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anim calcmode="lin" valueType="num">
                                      <p:cBhvr>
                                        <p:cTn id="97" dur="500" fill="hold"/>
                                        <p:tgtEl>
                                          <p:spTgt spid="77"/>
                                        </p:tgtEl>
                                        <p:attrNameLst>
                                          <p:attrName>ppt_x</p:attrName>
                                        </p:attrNameLst>
                                      </p:cBhvr>
                                      <p:tavLst>
                                        <p:tav tm="0">
                                          <p:val>
                                            <p:strVal val="#ppt_x"/>
                                          </p:val>
                                        </p:tav>
                                        <p:tav tm="100000">
                                          <p:val>
                                            <p:strVal val="#ppt_x"/>
                                          </p:val>
                                        </p:tav>
                                      </p:tavLst>
                                    </p:anim>
                                    <p:anim calcmode="lin" valueType="num">
                                      <p:cBhvr>
                                        <p:cTn id="98" dur="500" fill="hold"/>
                                        <p:tgtEl>
                                          <p:spTgt spid="77"/>
                                        </p:tgtEl>
                                        <p:attrNameLst>
                                          <p:attrName>ppt_y</p:attrName>
                                        </p:attrNameLst>
                                      </p:cBhvr>
                                      <p:tavLst>
                                        <p:tav tm="0">
                                          <p:val>
                                            <p:strVal val="#ppt_y+.1"/>
                                          </p:val>
                                        </p:tav>
                                        <p:tav tm="100000">
                                          <p:val>
                                            <p:strVal val="#ppt_y"/>
                                          </p:val>
                                        </p:tav>
                                      </p:tavLst>
                                    </p:anim>
                                  </p:childTnLst>
                                </p:cTn>
                              </p:par>
                              <p:par>
                                <p:cTn id="99" presetID="53" presetClass="entr" presetSubtype="16" fill="hold" grpId="0" nodeType="withEffect">
                                  <p:stCondLst>
                                    <p:cond delay="4300"/>
                                  </p:stCondLst>
                                  <p:childTnLst>
                                    <p:set>
                                      <p:cBhvr>
                                        <p:cTn id="100" dur="1" fill="hold">
                                          <p:stCondLst>
                                            <p:cond delay="0"/>
                                          </p:stCondLst>
                                        </p:cTn>
                                        <p:tgtEl>
                                          <p:spTgt spid="87"/>
                                        </p:tgtEl>
                                        <p:attrNameLst>
                                          <p:attrName>style.visibility</p:attrName>
                                        </p:attrNameLst>
                                      </p:cBhvr>
                                      <p:to>
                                        <p:strVal val="visible"/>
                                      </p:to>
                                    </p:set>
                                    <p:anim calcmode="lin" valueType="num">
                                      <p:cBhvr>
                                        <p:cTn id="101" dur="300" fill="hold"/>
                                        <p:tgtEl>
                                          <p:spTgt spid="87"/>
                                        </p:tgtEl>
                                        <p:attrNameLst>
                                          <p:attrName>ppt_w</p:attrName>
                                        </p:attrNameLst>
                                      </p:cBhvr>
                                      <p:tavLst>
                                        <p:tav tm="0">
                                          <p:val>
                                            <p:fltVal val="0"/>
                                          </p:val>
                                        </p:tav>
                                        <p:tav tm="100000">
                                          <p:val>
                                            <p:strVal val="#ppt_w"/>
                                          </p:val>
                                        </p:tav>
                                      </p:tavLst>
                                    </p:anim>
                                    <p:anim calcmode="lin" valueType="num">
                                      <p:cBhvr>
                                        <p:cTn id="102" dur="300" fill="hold"/>
                                        <p:tgtEl>
                                          <p:spTgt spid="87"/>
                                        </p:tgtEl>
                                        <p:attrNameLst>
                                          <p:attrName>ppt_h</p:attrName>
                                        </p:attrNameLst>
                                      </p:cBhvr>
                                      <p:tavLst>
                                        <p:tav tm="0">
                                          <p:val>
                                            <p:fltVal val="0"/>
                                          </p:val>
                                        </p:tav>
                                        <p:tav tm="100000">
                                          <p:val>
                                            <p:strVal val="#ppt_h"/>
                                          </p:val>
                                        </p:tav>
                                      </p:tavLst>
                                    </p:anim>
                                    <p:animEffect transition="in" filter="fade">
                                      <p:cBhvr>
                                        <p:cTn id="103" dur="300"/>
                                        <p:tgtEl>
                                          <p:spTgt spid="87"/>
                                        </p:tgtEl>
                                      </p:cBhvr>
                                    </p:animEffect>
                                  </p:childTnLst>
                                </p:cTn>
                              </p:par>
                              <p:par>
                                <p:cTn id="104" presetID="6" presetClass="emph" presetSubtype="0" autoRev="1" fill="hold" grpId="1" nodeType="withEffect">
                                  <p:stCondLst>
                                    <p:cond delay="4600"/>
                                  </p:stCondLst>
                                  <p:childTnLst>
                                    <p:animScale>
                                      <p:cBhvr>
                                        <p:cTn id="105" dur="150" fill="hold"/>
                                        <p:tgtEl>
                                          <p:spTgt spid="87"/>
                                        </p:tgtEl>
                                      </p:cBhvr>
                                      <p:by x="110000" y="110000"/>
                                    </p:animScale>
                                  </p:childTnLst>
                                </p:cTn>
                              </p:par>
                              <p:par>
                                <p:cTn id="106" presetID="53" presetClass="entr" presetSubtype="16" fill="hold" grpId="0" nodeType="withEffect">
                                  <p:stCondLst>
                                    <p:cond delay="4600"/>
                                  </p:stCondLst>
                                  <p:childTnLst>
                                    <p:set>
                                      <p:cBhvr>
                                        <p:cTn id="107" dur="1" fill="hold">
                                          <p:stCondLst>
                                            <p:cond delay="0"/>
                                          </p:stCondLst>
                                        </p:cTn>
                                        <p:tgtEl>
                                          <p:spTgt spid="84"/>
                                        </p:tgtEl>
                                        <p:attrNameLst>
                                          <p:attrName>style.visibility</p:attrName>
                                        </p:attrNameLst>
                                      </p:cBhvr>
                                      <p:to>
                                        <p:strVal val="visible"/>
                                      </p:to>
                                    </p:set>
                                    <p:anim calcmode="lin" valueType="num">
                                      <p:cBhvr>
                                        <p:cTn id="108" dur="300" fill="hold"/>
                                        <p:tgtEl>
                                          <p:spTgt spid="84"/>
                                        </p:tgtEl>
                                        <p:attrNameLst>
                                          <p:attrName>ppt_w</p:attrName>
                                        </p:attrNameLst>
                                      </p:cBhvr>
                                      <p:tavLst>
                                        <p:tav tm="0">
                                          <p:val>
                                            <p:fltVal val="0"/>
                                          </p:val>
                                        </p:tav>
                                        <p:tav tm="100000">
                                          <p:val>
                                            <p:strVal val="#ppt_w"/>
                                          </p:val>
                                        </p:tav>
                                      </p:tavLst>
                                    </p:anim>
                                    <p:anim calcmode="lin" valueType="num">
                                      <p:cBhvr>
                                        <p:cTn id="109" dur="300" fill="hold"/>
                                        <p:tgtEl>
                                          <p:spTgt spid="84"/>
                                        </p:tgtEl>
                                        <p:attrNameLst>
                                          <p:attrName>ppt_h</p:attrName>
                                        </p:attrNameLst>
                                      </p:cBhvr>
                                      <p:tavLst>
                                        <p:tav tm="0">
                                          <p:val>
                                            <p:fltVal val="0"/>
                                          </p:val>
                                        </p:tav>
                                        <p:tav tm="100000">
                                          <p:val>
                                            <p:strVal val="#ppt_h"/>
                                          </p:val>
                                        </p:tav>
                                      </p:tavLst>
                                    </p:anim>
                                    <p:animEffect transition="in" filter="fade">
                                      <p:cBhvr>
                                        <p:cTn id="110" dur="300"/>
                                        <p:tgtEl>
                                          <p:spTgt spid="84"/>
                                        </p:tgtEl>
                                      </p:cBhvr>
                                    </p:animEffect>
                                  </p:childTnLst>
                                </p:cTn>
                              </p:par>
                              <p:par>
                                <p:cTn id="111" presetID="6" presetClass="emph" presetSubtype="0" autoRev="1" fill="hold" grpId="1" nodeType="withEffect">
                                  <p:stCondLst>
                                    <p:cond delay="4900"/>
                                  </p:stCondLst>
                                  <p:childTnLst>
                                    <p:animScale>
                                      <p:cBhvr>
                                        <p:cTn id="112" dur="150" fill="hold"/>
                                        <p:tgtEl>
                                          <p:spTgt spid="84"/>
                                        </p:tgtEl>
                                      </p:cBhvr>
                                      <p:by x="110000" y="110000"/>
                                    </p:animScale>
                                  </p:childTnLst>
                                </p:cTn>
                              </p:par>
                              <p:par>
                                <p:cTn id="113" presetID="12" presetClass="entr" presetSubtype="1" fill="hold" grpId="0" nodeType="withEffect">
                                  <p:stCondLst>
                                    <p:cond delay="490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p:tgtEl>
                                          <p:spTgt spid="74"/>
                                        </p:tgtEl>
                                        <p:attrNameLst>
                                          <p:attrName>ppt_y</p:attrName>
                                        </p:attrNameLst>
                                      </p:cBhvr>
                                      <p:tavLst>
                                        <p:tav tm="0">
                                          <p:val>
                                            <p:strVal val="#ppt_y-#ppt_h*1.125000"/>
                                          </p:val>
                                        </p:tav>
                                        <p:tav tm="100000">
                                          <p:val>
                                            <p:strVal val="#ppt_y"/>
                                          </p:val>
                                        </p:tav>
                                      </p:tavLst>
                                    </p:anim>
                                    <p:animEffect transition="in" filter="wipe(down)">
                                      <p:cBhvr>
                                        <p:cTn id="116" dur="500"/>
                                        <p:tgtEl>
                                          <p:spTgt spid="74"/>
                                        </p:tgtEl>
                                      </p:cBhvr>
                                    </p:animEffect>
                                  </p:childTnLst>
                                </p:cTn>
                              </p:par>
                              <p:par>
                                <p:cTn id="117" presetID="42" presetClass="entr" presetSubtype="0" fill="hold" grpId="0" nodeType="withEffect">
                                  <p:stCondLst>
                                    <p:cond delay="490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anim calcmode="lin" valueType="num">
                                      <p:cBhvr>
                                        <p:cTn id="120" dur="500" fill="hold"/>
                                        <p:tgtEl>
                                          <p:spTgt spid="68"/>
                                        </p:tgtEl>
                                        <p:attrNameLst>
                                          <p:attrName>ppt_x</p:attrName>
                                        </p:attrNameLst>
                                      </p:cBhvr>
                                      <p:tavLst>
                                        <p:tav tm="0">
                                          <p:val>
                                            <p:strVal val="#ppt_x"/>
                                          </p:val>
                                        </p:tav>
                                        <p:tav tm="100000">
                                          <p:val>
                                            <p:strVal val="#ppt_x"/>
                                          </p:val>
                                        </p:tav>
                                      </p:tavLst>
                                    </p:anim>
                                    <p:anim calcmode="lin" valueType="num">
                                      <p:cBhvr>
                                        <p:cTn id="121" dur="5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490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anim calcmode="lin" valueType="num">
                                      <p:cBhvr>
                                        <p:cTn id="125" dur="500" fill="hold"/>
                                        <p:tgtEl>
                                          <p:spTgt spid="78"/>
                                        </p:tgtEl>
                                        <p:attrNameLst>
                                          <p:attrName>ppt_x</p:attrName>
                                        </p:attrNameLst>
                                      </p:cBhvr>
                                      <p:tavLst>
                                        <p:tav tm="0">
                                          <p:val>
                                            <p:strVal val="#ppt_x"/>
                                          </p:val>
                                        </p:tav>
                                        <p:tav tm="100000">
                                          <p:val>
                                            <p:strVal val="#ppt_x"/>
                                          </p:val>
                                        </p:tav>
                                      </p:tavLst>
                                    </p:anim>
                                    <p:anim calcmode="lin" valueType="num">
                                      <p:cBhvr>
                                        <p:cTn id="126" dur="500" fill="hold"/>
                                        <p:tgtEl>
                                          <p:spTgt spid="78"/>
                                        </p:tgtEl>
                                        <p:attrNameLst>
                                          <p:attrName>ppt_y</p:attrName>
                                        </p:attrNameLst>
                                      </p:cBhvr>
                                      <p:tavLst>
                                        <p:tav tm="0">
                                          <p:val>
                                            <p:strVal val="#ppt_y+.1"/>
                                          </p:val>
                                        </p:tav>
                                        <p:tav tm="100000">
                                          <p:val>
                                            <p:strVal val="#ppt_y"/>
                                          </p:val>
                                        </p:tav>
                                      </p:tavLst>
                                    </p:anim>
                                  </p:childTnLst>
                                </p:cTn>
                              </p:par>
                              <p:par>
                                <p:cTn id="127" presetID="53" presetClass="entr" presetSubtype="16" fill="hold" grpId="0" nodeType="withEffect">
                                  <p:stCondLst>
                                    <p:cond delay="5400"/>
                                  </p:stCondLst>
                                  <p:childTnLst>
                                    <p:set>
                                      <p:cBhvr>
                                        <p:cTn id="128" dur="1" fill="hold">
                                          <p:stCondLst>
                                            <p:cond delay="0"/>
                                          </p:stCondLst>
                                        </p:cTn>
                                        <p:tgtEl>
                                          <p:spTgt spid="85"/>
                                        </p:tgtEl>
                                        <p:attrNameLst>
                                          <p:attrName>style.visibility</p:attrName>
                                        </p:attrNameLst>
                                      </p:cBhvr>
                                      <p:to>
                                        <p:strVal val="visible"/>
                                      </p:to>
                                    </p:set>
                                    <p:anim calcmode="lin" valueType="num">
                                      <p:cBhvr>
                                        <p:cTn id="129" dur="300" fill="hold"/>
                                        <p:tgtEl>
                                          <p:spTgt spid="85"/>
                                        </p:tgtEl>
                                        <p:attrNameLst>
                                          <p:attrName>ppt_w</p:attrName>
                                        </p:attrNameLst>
                                      </p:cBhvr>
                                      <p:tavLst>
                                        <p:tav tm="0">
                                          <p:val>
                                            <p:fltVal val="0"/>
                                          </p:val>
                                        </p:tav>
                                        <p:tav tm="100000">
                                          <p:val>
                                            <p:strVal val="#ppt_w"/>
                                          </p:val>
                                        </p:tav>
                                      </p:tavLst>
                                    </p:anim>
                                    <p:anim calcmode="lin" valueType="num">
                                      <p:cBhvr>
                                        <p:cTn id="130" dur="300" fill="hold"/>
                                        <p:tgtEl>
                                          <p:spTgt spid="85"/>
                                        </p:tgtEl>
                                        <p:attrNameLst>
                                          <p:attrName>ppt_h</p:attrName>
                                        </p:attrNameLst>
                                      </p:cBhvr>
                                      <p:tavLst>
                                        <p:tav tm="0">
                                          <p:val>
                                            <p:fltVal val="0"/>
                                          </p:val>
                                        </p:tav>
                                        <p:tav tm="100000">
                                          <p:val>
                                            <p:strVal val="#ppt_h"/>
                                          </p:val>
                                        </p:tav>
                                      </p:tavLst>
                                    </p:anim>
                                    <p:animEffect transition="in" filter="fade">
                                      <p:cBhvr>
                                        <p:cTn id="131" dur="300"/>
                                        <p:tgtEl>
                                          <p:spTgt spid="85"/>
                                        </p:tgtEl>
                                      </p:cBhvr>
                                    </p:animEffect>
                                  </p:childTnLst>
                                </p:cTn>
                              </p:par>
                              <p:par>
                                <p:cTn id="132" presetID="6" presetClass="emph" presetSubtype="0" autoRev="1" fill="hold" grpId="1" nodeType="withEffect">
                                  <p:stCondLst>
                                    <p:cond delay="5700"/>
                                  </p:stCondLst>
                                  <p:childTnLst>
                                    <p:animScale>
                                      <p:cBhvr>
                                        <p:cTn id="133" dur="150" fill="hold"/>
                                        <p:tgtEl>
                                          <p:spTgt spid="85"/>
                                        </p:tgtEl>
                                      </p:cBhvr>
                                      <p:by x="110000" y="110000"/>
                                    </p:animScale>
                                  </p:childTnLst>
                                </p:cTn>
                              </p:par>
                              <p:par>
                                <p:cTn id="134" presetID="53" presetClass="entr" presetSubtype="16" fill="hold" grpId="0" nodeType="withEffect">
                                  <p:stCondLst>
                                    <p:cond delay="5700"/>
                                  </p:stCondLst>
                                  <p:childTnLst>
                                    <p:set>
                                      <p:cBhvr>
                                        <p:cTn id="135" dur="1" fill="hold">
                                          <p:stCondLst>
                                            <p:cond delay="0"/>
                                          </p:stCondLst>
                                        </p:cTn>
                                        <p:tgtEl>
                                          <p:spTgt spid="83"/>
                                        </p:tgtEl>
                                        <p:attrNameLst>
                                          <p:attrName>style.visibility</p:attrName>
                                        </p:attrNameLst>
                                      </p:cBhvr>
                                      <p:to>
                                        <p:strVal val="visible"/>
                                      </p:to>
                                    </p:set>
                                    <p:anim calcmode="lin" valueType="num">
                                      <p:cBhvr>
                                        <p:cTn id="136" dur="300" fill="hold"/>
                                        <p:tgtEl>
                                          <p:spTgt spid="83"/>
                                        </p:tgtEl>
                                        <p:attrNameLst>
                                          <p:attrName>ppt_w</p:attrName>
                                        </p:attrNameLst>
                                      </p:cBhvr>
                                      <p:tavLst>
                                        <p:tav tm="0">
                                          <p:val>
                                            <p:fltVal val="0"/>
                                          </p:val>
                                        </p:tav>
                                        <p:tav tm="100000">
                                          <p:val>
                                            <p:strVal val="#ppt_w"/>
                                          </p:val>
                                        </p:tav>
                                      </p:tavLst>
                                    </p:anim>
                                    <p:anim calcmode="lin" valueType="num">
                                      <p:cBhvr>
                                        <p:cTn id="137" dur="300" fill="hold"/>
                                        <p:tgtEl>
                                          <p:spTgt spid="83"/>
                                        </p:tgtEl>
                                        <p:attrNameLst>
                                          <p:attrName>ppt_h</p:attrName>
                                        </p:attrNameLst>
                                      </p:cBhvr>
                                      <p:tavLst>
                                        <p:tav tm="0">
                                          <p:val>
                                            <p:fltVal val="0"/>
                                          </p:val>
                                        </p:tav>
                                        <p:tav tm="100000">
                                          <p:val>
                                            <p:strVal val="#ppt_h"/>
                                          </p:val>
                                        </p:tav>
                                      </p:tavLst>
                                    </p:anim>
                                    <p:animEffect transition="in" filter="fade">
                                      <p:cBhvr>
                                        <p:cTn id="138" dur="300"/>
                                        <p:tgtEl>
                                          <p:spTgt spid="83"/>
                                        </p:tgtEl>
                                      </p:cBhvr>
                                    </p:animEffect>
                                  </p:childTnLst>
                                </p:cTn>
                              </p:par>
                              <p:par>
                                <p:cTn id="139" presetID="6" presetClass="emph" presetSubtype="0" autoRev="1" fill="hold" grpId="1" nodeType="withEffect">
                                  <p:stCondLst>
                                    <p:cond delay="6000"/>
                                  </p:stCondLst>
                                  <p:childTnLst>
                                    <p:animScale>
                                      <p:cBhvr>
                                        <p:cTn id="140" dur="150" fill="hold"/>
                                        <p:tgtEl>
                                          <p:spTgt spid="83"/>
                                        </p:tgtEl>
                                      </p:cBhvr>
                                      <p:by x="110000" y="110000"/>
                                    </p:animScale>
                                  </p:childTnLst>
                                </p:cTn>
                              </p:par>
                              <p:par>
                                <p:cTn id="141" presetID="12" presetClass="entr" presetSubtype="1" fill="hold" grpId="0" nodeType="withEffect">
                                  <p:stCondLst>
                                    <p:cond delay="600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p:tgtEl>
                                          <p:spTgt spid="73"/>
                                        </p:tgtEl>
                                        <p:attrNameLst>
                                          <p:attrName>ppt_y</p:attrName>
                                        </p:attrNameLst>
                                      </p:cBhvr>
                                      <p:tavLst>
                                        <p:tav tm="0">
                                          <p:val>
                                            <p:strVal val="#ppt_y-#ppt_h*1.125000"/>
                                          </p:val>
                                        </p:tav>
                                        <p:tav tm="100000">
                                          <p:val>
                                            <p:strVal val="#ppt_y"/>
                                          </p:val>
                                        </p:tav>
                                      </p:tavLst>
                                    </p:anim>
                                    <p:animEffect transition="in" filter="wipe(down)">
                                      <p:cBhvr>
                                        <p:cTn id="1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80" grpId="0"/>
      <p:bldP spid="80" grpId="1"/>
      <p:bldP spid="81" grpId="0"/>
      <p:bldP spid="81" grpId="1"/>
      <p:bldP spid="82" grpId="0"/>
      <p:bldP spid="82" grpId="1"/>
      <p:bldP spid="83" grpId="0"/>
      <p:bldP spid="83" grpId="1"/>
      <p:bldP spid="84" grpId="0"/>
      <p:bldP spid="84" grpId="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1013129" y="4157927"/>
            <a:ext cx="2911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 name="圆角矩形 6"/>
          <p:cNvSpPr/>
          <p:nvPr/>
        </p:nvSpPr>
        <p:spPr>
          <a:xfrm>
            <a:off x="1903755" y="141819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案列一</a:t>
            </a:r>
          </a:p>
        </p:txBody>
      </p:sp>
      <p:graphicFrame>
        <p:nvGraphicFramePr>
          <p:cNvPr id="5" name="图表 4"/>
          <p:cNvGraphicFramePr/>
          <p:nvPr/>
        </p:nvGraphicFramePr>
        <p:xfrm>
          <a:off x="355934" y="1925679"/>
          <a:ext cx="3953100" cy="2160240"/>
        </p:xfrm>
        <a:graphic>
          <a:graphicData uri="http://schemas.openxmlformats.org/drawingml/2006/chart">
            <c:chart xmlns:c="http://schemas.openxmlformats.org/drawingml/2006/chart" xmlns:r="http://schemas.openxmlformats.org/officeDocument/2006/relationships" r:id="rId3"/>
          </a:graphicData>
        </a:graphic>
      </p:graphicFrame>
      <p:sp>
        <p:nvSpPr>
          <p:cNvPr id="10" name="椭圆 9"/>
          <p:cNvSpPr/>
          <p:nvPr/>
        </p:nvSpPr>
        <p:spPr>
          <a:xfrm>
            <a:off x="4296966" y="2676343"/>
            <a:ext cx="533400" cy="533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45817" y="2740134"/>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03CCCE"/>
                </a:solidFill>
                <a:latin typeface="Impact" pitchFamily="34" charset="0"/>
                <a:ea typeface="微软雅黑" pitchFamily="34" charset="-122"/>
              </a:rPr>
              <a:t>VS</a:t>
            </a:r>
            <a:endParaRPr lang="zh-CN" altLang="en-US" sz="2000" dirty="0">
              <a:ln w="6350">
                <a:noFill/>
              </a:ln>
              <a:solidFill>
                <a:srgbClr val="03CCCE"/>
              </a:solidFill>
              <a:latin typeface="Impact" pitchFamily="34" charset="0"/>
              <a:ea typeface="微软雅黑" pitchFamily="34" charset="-122"/>
            </a:endParaRPr>
          </a:p>
        </p:txBody>
      </p:sp>
      <p:cxnSp>
        <p:nvCxnSpPr>
          <p:cNvPr id="14" name="直接连接符 13"/>
          <p:cNvCxnSpPr>
            <a:stCxn id="10" idx="0"/>
          </p:cNvCxnSpPr>
          <p:nvPr/>
        </p:nvCxnSpPr>
        <p:spPr>
          <a:xfrm flipV="1">
            <a:off x="4563666" y="923991"/>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a:endCxn id="10" idx="4"/>
          </p:cNvCxnSpPr>
          <p:nvPr/>
        </p:nvCxnSpPr>
        <p:spPr>
          <a:xfrm flipV="1">
            <a:off x="4563666" y="3209743"/>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66"/>
          <p:cNvSpPr>
            <a:spLocks noChangeArrowheads="1"/>
          </p:cNvSpPr>
          <p:nvPr/>
        </p:nvSpPr>
        <p:spPr bwMode="auto">
          <a:xfrm>
            <a:off x="5668583" y="4157927"/>
            <a:ext cx="2911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5" name="圆角矩形 24"/>
          <p:cNvSpPr/>
          <p:nvPr/>
        </p:nvSpPr>
        <p:spPr>
          <a:xfrm>
            <a:off x="6559209" y="1418195"/>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案列二</a:t>
            </a:r>
          </a:p>
        </p:txBody>
      </p:sp>
      <p:graphicFrame>
        <p:nvGraphicFramePr>
          <p:cNvPr id="26" name="图表 25"/>
          <p:cNvGraphicFramePr/>
          <p:nvPr/>
        </p:nvGraphicFramePr>
        <p:xfrm>
          <a:off x="5011388" y="1925679"/>
          <a:ext cx="3953100"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圆角矩形 1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20" name="圆角矩形 1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21" name="圆角矩形 20"/>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22" name="圆角矩形 2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23" name="圆角矩形 2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7" name="矩形 26"/>
          <p:cNvSpPr/>
          <p:nvPr/>
        </p:nvSpPr>
        <p:spPr>
          <a:xfrm>
            <a:off x="4010674"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案例对比分析</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14:presetBounceEnd="60000">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14:presetBounceEnd="60000">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14:bounceEnd="60000">
                                          <p:cBhvr additive="base">
                                            <p:cTn id="36"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14:bounceEnd="60000">
                                          <p:cBhvr additive="base">
                                            <p:cTn id="40" dur="500" fill="hold"/>
                                            <p:tgtEl>
                                              <p:spTgt spid="25"/>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14:presetBounceEnd="60000">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14:bounceEnd="60000">
                                          <p:cBhvr additive="base">
                                            <p:cTn id="49"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1+#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1+#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839602"/>
            <a:ext cx="3374386" cy="4279019"/>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 name="矩形 2"/>
          <p:cNvSpPr/>
          <p:nvPr/>
        </p:nvSpPr>
        <p:spPr>
          <a:xfrm>
            <a:off x="2577290" y="1881356"/>
            <a:ext cx="1210588"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0 4</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870751"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研究目标</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成果形式</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应用前景</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FOUR</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04767" y="115007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718437" y="1886568"/>
            <a:ext cx="1706563" cy="1704975"/>
            <a:chOff x="3805238" y="2005013"/>
            <a:chExt cx="1706563" cy="1704975"/>
          </a:xfrm>
        </p:grpSpPr>
        <p:sp>
          <p:nvSpPr>
            <p:cNvPr id="12"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13" name="组合 112"/>
          <p:cNvGrpSpPr/>
          <p:nvPr/>
        </p:nvGrpSpPr>
        <p:grpSpPr>
          <a:xfrm>
            <a:off x="3473962" y="1451593"/>
            <a:ext cx="1095375" cy="1285875"/>
            <a:chOff x="3560763" y="1570038"/>
            <a:chExt cx="1095375" cy="1285875"/>
          </a:xfrm>
        </p:grpSpPr>
        <p:sp>
          <p:nvSpPr>
            <p:cNvPr id="19"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4" name="任意多边形 113"/>
          <p:cNvSpPr/>
          <p:nvPr/>
        </p:nvSpPr>
        <p:spPr>
          <a:xfrm>
            <a:off x="2736850" y="217390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6" name="Rectangle 66"/>
          <p:cNvSpPr>
            <a:spLocks noChangeArrowheads="1"/>
          </p:cNvSpPr>
          <p:nvPr/>
        </p:nvSpPr>
        <p:spPr bwMode="auto">
          <a:xfrm>
            <a:off x="467544" y="2384739"/>
            <a:ext cx="21791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7" name="圆角矩形 116"/>
          <p:cNvSpPr/>
          <p:nvPr/>
        </p:nvSpPr>
        <p:spPr>
          <a:xfrm>
            <a:off x="1691680" y="205431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目标一</a:t>
            </a:r>
          </a:p>
        </p:txBody>
      </p:sp>
      <p:sp>
        <p:nvSpPr>
          <p:cNvPr id="118" name="任意多边形 117"/>
          <p:cNvSpPr/>
          <p:nvPr/>
        </p:nvSpPr>
        <p:spPr>
          <a:xfrm flipV="1">
            <a:off x="3846895" y="3353520"/>
            <a:ext cx="722202" cy="40646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9" name="Rectangle 66"/>
          <p:cNvSpPr>
            <a:spLocks noChangeArrowheads="1"/>
          </p:cNvSpPr>
          <p:nvPr/>
        </p:nvSpPr>
        <p:spPr bwMode="auto">
          <a:xfrm>
            <a:off x="1547215" y="3967293"/>
            <a:ext cx="21791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0" name="圆角矩形 119"/>
          <p:cNvSpPr/>
          <p:nvPr/>
        </p:nvSpPr>
        <p:spPr>
          <a:xfrm>
            <a:off x="2771351" y="3636870"/>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目标三</a:t>
            </a:r>
          </a:p>
        </p:txBody>
      </p:sp>
      <p:sp>
        <p:nvSpPr>
          <p:cNvPr id="121" name="任意多边形 120"/>
          <p:cNvSpPr/>
          <p:nvPr/>
        </p:nvSpPr>
        <p:spPr>
          <a:xfrm flipH="1">
            <a:off x="4882457" y="1861431"/>
            <a:ext cx="1083451"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2" name="Rectangle 66"/>
          <p:cNvSpPr>
            <a:spLocks noChangeArrowheads="1"/>
          </p:cNvSpPr>
          <p:nvPr/>
        </p:nvSpPr>
        <p:spPr bwMode="auto">
          <a:xfrm>
            <a:off x="6097385" y="2061209"/>
            <a:ext cx="21791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3" name="圆角矩形 122"/>
          <p:cNvSpPr/>
          <p:nvPr/>
        </p:nvSpPr>
        <p:spPr>
          <a:xfrm>
            <a:off x="6097385" y="173078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目标二</a:t>
            </a:r>
          </a:p>
        </p:txBody>
      </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研究目标</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14:presetBounceEnd="60000">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14:bounceEnd="60000">
                                          <p:cBhvr additive="base">
                                            <p:cTn id="25" dur="500" fill="hold"/>
                                            <p:tgtEl>
                                              <p:spTgt spid="123"/>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14:presetBounceEnd="60000">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14:bounceEnd="60000">
                                          <p:cBhvr additive="base">
                                            <p:cTn id="37" dur="50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14:bounceEnd="60000">
                                          <p:cBhvr additive="base">
                                            <p:cTn id="49" dur="500" fill="hold"/>
                                            <p:tgtEl>
                                              <p:spTgt spid="120"/>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cBhvr additive="base">
                                            <p:cTn id="25" dur="500" fill="hold"/>
                                            <p:tgtEl>
                                              <p:spTgt spid="123"/>
                                            </p:tgtEl>
                                            <p:attrNameLst>
                                              <p:attrName>ppt_x</p:attrName>
                                            </p:attrNameLst>
                                          </p:cBhvr>
                                          <p:tavLst>
                                            <p:tav tm="0">
                                              <p:val>
                                                <p:strVal val="1+#ppt_w/2"/>
                                              </p:val>
                                            </p:tav>
                                            <p:tav tm="100000">
                                              <p:val>
                                                <p:strVal val="#ppt_x"/>
                                              </p:val>
                                            </p:tav>
                                          </p:tavLst>
                                        </p:anim>
                                        <p:anim calcmode="lin" valueType="num">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cBhvr additive="base">
                                            <p:cTn id="37" dur="500" fill="hold"/>
                                            <p:tgtEl>
                                              <p:spTgt spid="117"/>
                                            </p:tgtEl>
                                            <p:attrNameLst>
                                              <p:attrName>ppt_x</p:attrName>
                                            </p:attrNameLst>
                                          </p:cBhvr>
                                          <p:tavLst>
                                            <p:tav tm="0">
                                              <p:val>
                                                <p:strVal val="0-#ppt_w/2"/>
                                              </p:val>
                                            </p:tav>
                                            <p:tav tm="100000">
                                              <p:val>
                                                <p:strVal val="#ppt_x"/>
                                              </p:val>
                                            </p:tav>
                                          </p:tavLst>
                                        </p:anim>
                                        <p:anim calcmode="lin" valueType="num">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cBhvr additive="base">
                                            <p:cTn id="49" dur="500" fill="hold"/>
                                            <p:tgtEl>
                                              <p:spTgt spid="120"/>
                                            </p:tgtEl>
                                            <p:attrNameLst>
                                              <p:attrName>ppt_x</p:attrName>
                                            </p:attrNameLst>
                                          </p:cBhvr>
                                          <p:tavLst>
                                            <p:tav tm="0">
                                              <p:val>
                                                <p:strVal val="0-#ppt_w/2"/>
                                              </p:val>
                                            </p:tav>
                                            <p:tav tm="100000">
                                              <p:val>
                                                <p:strVal val="#ppt_x"/>
                                              </p:val>
                                            </p:tav>
                                          </p:tavLst>
                                        </p:anim>
                                        <p:anim calcmode="lin" valueType="num">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43"/>
          <p:cNvSpPr/>
          <p:nvPr/>
        </p:nvSpPr>
        <p:spPr bwMode="auto">
          <a:xfrm>
            <a:off x="1281113" y="2976563"/>
            <a:ext cx="3246437" cy="1465262"/>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3" name="Freeform 44"/>
          <p:cNvSpPr/>
          <p:nvPr/>
        </p:nvSpPr>
        <p:spPr bwMode="auto">
          <a:xfrm>
            <a:off x="4614863" y="2976563"/>
            <a:ext cx="3246437" cy="1465262"/>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4" name="Freeform 45"/>
          <p:cNvSpPr/>
          <p:nvPr/>
        </p:nvSpPr>
        <p:spPr bwMode="auto">
          <a:xfrm>
            <a:off x="1281113" y="1428750"/>
            <a:ext cx="3246437" cy="1465263"/>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5" name="Freeform 46"/>
          <p:cNvSpPr/>
          <p:nvPr/>
        </p:nvSpPr>
        <p:spPr bwMode="auto">
          <a:xfrm>
            <a:off x="4614863" y="1428750"/>
            <a:ext cx="3246437" cy="1465263"/>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15" name="Rectangle 34"/>
          <p:cNvSpPr>
            <a:spLocks noChangeArrowheads="1"/>
          </p:cNvSpPr>
          <p:nvPr/>
        </p:nvSpPr>
        <p:spPr bwMode="auto">
          <a:xfrm>
            <a:off x="128111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4" name="Rectangle 35"/>
          <p:cNvSpPr>
            <a:spLocks noChangeArrowheads="1"/>
          </p:cNvSpPr>
          <p:nvPr/>
        </p:nvSpPr>
        <p:spPr bwMode="auto">
          <a:xfrm>
            <a:off x="2424113" y="1485900"/>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dirty="0">
              <a:solidFill>
                <a:schemeClr val="bg1"/>
              </a:solidFill>
            </a:endParaRPr>
          </a:p>
        </p:txBody>
      </p:sp>
      <p:sp>
        <p:nvSpPr>
          <p:cNvPr id="125" name="Rectangle 36"/>
          <p:cNvSpPr>
            <a:spLocks noChangeArrowheads="1"/>
          </p:cNvSpPr>
          <p:nvPr/>
        </p:nvSpPr>
        <p:spPr bwMode="auto">
          <a:xfrm>
            <a:off x="461486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6" name="Rectangle 37"/>
          <p:cNvSpPr>
            <a:spLocks noChangeArrowheads="1"/>
          </p:cNvSpPr>
          <p:nvPr/>
        </p:nvSpPr>
        <p:spPr bwMode="auto">
          <a:xfrm>
            <a:off x="5817022" y="1485900"/>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27" name="Rectangle 38"/>
          <p:cNvSpPr>
            <a:spLocks noChangeArrowheads="1"/>
          </p:cNvSpPr>
          <p:nvPr/>
        </p:nvSpPr>
        <p:spPr bwMode="auto">
          <a:xfrm>
            <a:off x="128111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8" name="Rectangle 39"/>
          <p:cNvSpPr>
            <a:spLocks noChangeArrowheads="1"/>
          </p:cNvSpPr>
          <p:nvPr/>
        </p:nvSpPr>
        <p:spPr bwMode="auto">
          <a:xfrm>
            <a:off x="2483272" y="4238625"/>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29" name="Rectangle 40"/>
          <p:cNvSpPr>
            <a:spLocks noChangeArrowheads="1"/>
          </p:cNvSpPr>
          <p:nvPr/>
        </p:nvSpPr>
        <p:spPr bwMode="auto">
          <a:xfrm>
            <a:off x="461486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0" name="Rectangle 41"/>
          <p:cNvSpPr>
            <a:spLocks noChangeArrowheads="1"/>
          </p:cNvSpPr>
          <p:nvPr/>
        </p:nvSpPr>
        <p:spPr bwMode="auto">
          <a:xfrm>
            <a:off x="5817022" y="4238625"/>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31" name="Oval 42"/>
          <p:cNvSpPr>
            <a:spLocks noChangeArrowheads="1"/>
          </p:cNvSpPr>
          <p:nvPr/>
        </p:nvSpPr>
        <p:spPr bwMode="auto">
          <a:xfrm>
            <a:off x="3968750" y="2330450"/>
            <a:ext cx="1204913" cy="1209675"/>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6" name="Text Box 47"/>
          <p:cNvSpPr txBox="1">
            <a:spLocks noChangeArrowheads="1"/>
          </p:cNvSpPr>
          <p:nvPr/>
        </p:nvSpPr>
        <p:spPr bwMode="auto">
          <a:xfrm>
            <a:off x="4116502" y="30030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chemeClr val="bg1"/>
                </a:solidFill>
                <a:ea typeface="微软雅黑" pitchFamily="34" charset="-122"/>
              </a:rPr>
              <a:t>成果形式</a:t>
            </a:r>
          </a:p>
        </p:txBody>
      </p:sp>
      <p:sp>
        <p:nvSpPr>
          <p:cNvPr id="137" name="Rectangle 48"/>
          <p:cNvSpPr>
            <a:spLocks noChangeArrowheads="1"/>
          </p:cNvSpPr>
          <p:nvPr/>
        </p:nvSpPr>
        <p:spPr bwMode="auto">
          <a:xfrm>
            <a:off x="1403350" y="1782763"/>
            <a:ext cx="2565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38" name="Rectangle 49"/>
          <p:cNvSpPr>
            <a:spLocks noChangeArrowheads="1"/>
          </p:cNvSpPr>
          <p:nvPr/>
        </p:nvSpPr>
        <p:spPr bwMode="auto">
          <a:xfrm>
            <a:off x="1403350" y="3106738"/>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39" name="Rectangle 50"/>
          <p:cNvSpPr>
            <a:spLocks noChangeArrowheads="1"/>
          </p:cNvSpPr>
          <p:nvPr/>
        </p:nvSpPr>
        <p:spPr bwMode="auto">
          <a:xfrm>
            <a:off x="5213350" y="1782763"/>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40" name="Rectangle 51"/>
          <p:cNvSpPr>
            <a:spLocks noChangeArrowheads="1"/>
          </p:cNvSpPr>
          <p:nvPr/>
        </p:nvSpPr>
        <p:spPr bwMode="auto">
          <a:xfrm>
            <a:off x="5213350" y="3106738"/>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grpSp>
        <p:nvGrpSpPr>
          <p:cNvPr id="141" name="组合 140"/>
          <p:cNvGrpSpPr/>
          <p:nvPr/>
        </p:nvGrpSpPr>
        <p:grpSpPr>
          <a:xfrm>
            <a:off x="4417423" y="2520909"/>
            <a:ext cx="307566" cy="455654"/>
            <a:chOff x="4062413" y="2374900"/>
            <a:chExt cx="814388" cy="1206501"/>
          </a:xfrm>
          <a:solidFill>
            <a:schemeClr val="bg1"/>
          </a:solidFill>
        </p:grpSpPr>
        <p:sp>
          <p:nvSpPr>
            <p:cNvPr id="142"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3"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4"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5"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6"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7"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8"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9"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0"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6" name="矩形 45"/>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成果形式</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p:cTn id="7" dur="500" fill="hold"/>
                                        <p:tgtEl>
                                          <p:spTgt spid="131"/>
                                        </p:tgtEl>
                                        <p:attrNameLst>
                                          <p:attrName>ppt_w</p:attrName>
                                        </p:attrNameLst>
                                      </p:cBhvr>
                                      <p:tavLst>
                                        <p:tav tm="0">
                                          <p:val>
                                            <p:fltVal val="0"/>
                                          </p:val>
                                        </p:tav>
                                        <p:tav tm="100000">
                                          <p:val>
                                            <p:strVal val="#ppt_w"/>
                                          </p:val>
                                        </p:tav>
                                      </p:tavLst>
                                    </p:anim>
                                    <p:anim calcmode="lin" valueType="num">
                                      <p:cBhvr>
                                        <p:cTn id="8" dur="500" fill="hold"/>
                                        <p:tgtEl>
                                          <p:spTgt spid="1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136"/>
                                        </p:tgtEl>
                                        <p:attrNameLst>
                                          <p:attrName>style.visibility</p:attrName>
                                        </p:attrNameLst>
                                      </p:cBhvr>
                                      <p:to>
                                        <p:strVal val="visible"/>
                                      </p:to>
                                    </p:set>
                                    <p:anim calcmode="lin" valueType="num">
                                      <p:cBhvr>
                                        <p:cTn id="11" dur="500" fill="hold"/>
                                        <p:tgtEl>
                                          <p:spTgt spid="136"/>
                                        </p:tgtEl>
                                        <p:attrNameLst>
                                          <p:attrName>ppt_w</p:attrName>
                                        </p:attrNameLst>
                                      </p:cBhvr>
                                      <p:tavLst>
                                        <p:tav tm="0">
                                          <p:val>
                                            <p:fltVal val="0"/>
                                          </p:val>
                                        </p:tav>
                                        <p:tav tm="100000">
                                          <p:val>
                                            <p:strVal val="#ppt_w"/>
                                          </p:val>
                                        </p:tav>
                                      </p:tavLst>
                                    </p:anim>
                                    <p:anim calcmode="lin" valueType="num">
                                      <p:cBhvr>
                                        <p:cTn id="12" dur="500" fill="hold"/>
                                        <p:tgtEl>
                                          <p:spTgt spid="136"/>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141"/>
                                        </p:tgtEl>
                                        <p:attrNameLst>
                                          <p:attrName>style.visibility</p:attrName>
                                        </p:attrNameLst>
                                      </p:cBhvr>
                                      <p:to>
                                        <p:strVal val="visible"/>
                                      </p:to>
                                    </p:set>
                                    <p:anim calcmode="lin" valueType="num">
                                      <p:cBhvr>
                                        <p:cTn id="15" dur="300" fill="hold"/>
                                        <p:tgtEl>
                                          <p:spTgt spid="141"/>
                                        </p:tgtEl>
                                        <p:attrNameLst>
                                          <p:attrName>ppt_w</p:attrName>
                                        </p:attrNameLst>
                                      </p:cBhvr>
                                      <p:tavLst>
                                        <p:tav tm="0">
                                          <p:val>
                                            <p:fltVal val="0"/>
                                          </p:val>
                                        </p:tav>
                                        <p:tav tm="100000">
                                          <p:val>
                                            <p:strVal val="#ppt_w"/>
                                          </p:val>
                                        </p:tav>
                                      </p:tavLst>
                                    </p:anim>
                                    <p:anim calcmode="lin" valueType="num">
                                      <p:cBhvr>
                                        <p:cTn id="16" dur="300" fill="hold"/>
                                        <p:tgtEl>
                                          <p:spTgt spid="141"/>
                                        </p:tgtEl>
                                        <p:attrNameLst>
                                          <p:attrName>ppt_h</p:attrName>
                                        </p:attrNameLst>
                                      </p:cBhvr>
                                      <p:tavLst>
                                        <p:tav tm="0">
                                          <p:val>
                                            <p:fltVal val="0"/>
                                          </p:val>
                                        </p:tav>
                                        <p:tav tm="100000">
                                          <p:val>
                                            <p:strVal val="#ppt_h"/>
                                          </p:val>
                                        </p:tav>
                                      </p:tavLst>
                                    </p:anim>
                                    <p:animEffect transition="in" filter="fade">
                                      <p:cBhvr>
                                        <p:cTn id="17" dur="300"/>
                                        <p:tgtEl>
                                          <p:spTgt spid="141"/>
                                        </p:tgtEl>
                                      </p:cBhvr>
                                    </p:animEffect>
                                  </p:childTnLst>
                                </p:cTn>
                              </p:par>
                              <p:par>
                                <p:cTn id="18" presetID="6" presetClass="emph" presetSubtype="0" autoRev="1" fill="hold" nodeType="withEffect">
                                  <p:stCondLst>
                                    <p:cond delay="400"/>
                                  </p:stCondLst>
                                  <p:childTnLst>
                                    <p:animScale>
                                      <p:cBhvr>
                                        <p:cTn id="19" dur="150" fill="hold"/>
                                        <p:tgtEl>
                                          <p:spTgt spid="141"/>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125"/>
                                        </p:tgtEl>
                                        <p:attrNameLst>
                                          <p:attrName>style.visibility</p:attrName>
                                        </p:attrNameLst>
                                      </p:cBhvr>
                                      <p:to>
                                        <p:strVal val="visible"/>
                                      </p:to>
                                    </p:set>
                                    <p:animEffect transition="in" filter="slide(fromLeft)">
                                      <p:cBhvr>
                                        <p:cTn id="22" dur="500"/>
                                        <p:tgtEl>
                                          <p:spTgt spid="125"/>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26"/>
                                        </p:tgtEl>
                                        <p:attrNameLst>
                                          <p:attrName>style.visibility</p:attrName>
                                        </p:attrNameLst>
                                      </p:cBhvr>
                                      <p:to>
                                        <p:strVal val="visible"/>
                                      </p:to>
                                    </p:set>
                                    <p:animEffect transition="in" filter="slide(fromLeft)">
                                      <p:cBhvr>
                                        <p:cTn id="25" dur="500"/>
                                        <p:tgtEl>
                                          <p:spTgt spid="126"/>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135"/>
                                        </p:tgtEl>
                                        <p:attrNameLst>
                                          <p:attrName>style.visibility</p:attrName>
                                        </p:attrNameLst>
                                      </p:cBhvr>
                                      <p:to>
                                        <p:strVal val="visible"/>
                                      </p:to>
                                    </p:set>
                                    <p:animEffect transition="in" filter="slide(fromLeft)">
                                      <p:cBhvr>
                                        <p:cTn id="28" dur="500"/>
                                        <p:tgtEl>
                                          <p:spTgt spid="135"/>
                                        </p:tgtEl>
                                      </p:cBhvr>
                                    </p:animEffect>
                                  </p:childTnLst>
                                </p:cTn>
                              </p:par>
                              <p:par>
                                <p:cTn id="29" presetID="12" presetClass="entr" presetSubtype="8" fill="hold" grpId="0" nodeType="withEffect">
                                  <p:stCondLst>
                                    <p:cond delay="600"/>
                                  </p:stCondLst>
                                  <p:childTnLst>
                                    <p:set>
                                      <p:cBhvr>
                                        <p:cTn id="30" dur="1" fill="hold">
                                          <p:stCondLst>
                                            <p:cond delay="0"/>
                                          </p:stCondLst>
                                        </p:cTn>
                                        <p:tgtEl>
                                          <p:spTgt spid="139"/>
                                        </p:tgtEl>
                                        <p:attrNameLst>
                                          <p:attrName>style.visibility</p:attrName>
                                        </p:attrNameLst>
                                      </p:cBhvr>
                                      <p:to>
                                        <p:strVal val="visible"/>
                                      </p:to>
                                    </p:set>
                                    <p:animEffect transition="in" filter="slide(fromLeft)">
                                      <p:cBhvr>
                                        <p:cTn id="31" dur="500"/>
                                        <p:tgtEl>
                                          <p:spTgt spid="139"/>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115"/>
                                        </p:tgtEl>
                                        <p:attrNameLst>
                                          <p:attrName>style.visibility</p:attrName>
                                        </p:attrNameLst>
                                      </p:cBhvr>
                                      <p:to>
                                        <p:strVal val="visible"/>
                                      </p:to>
                                    </p:set>
                                    <p:animEffect transition="in" filter="slide(fromRight)">
                                      <p:cBhvr>
                                        <p:cTn id="34" dur="500"/>
                                        <p:tgtEl>
                                          <p:spTgt spid="115"/>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124"/>
                                        </p:tgtEl>
                                        <p:attrNameLst>
                                          <p:attrName>style.visibility</p:attrName>
                                        </p:attrNameLst>
                                      </p:cBhvr>
                                      <p:to>
                                        <p:strVal val="visible"/>
                                      </p:to>
                                    </p:set>
                                    <p:animEffect transition="in" filter="slide(fromRight)">
                                      <p:cBhvr>
                                        <p:cTn id="37" dur="500"/>
                                        <p:tgtEl>
                                          <p:spTgt spid="124"/>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134"/>
                                        </p:tgtEl>
                                        <p:attrNameLst>
                                          <p:attrName>style.visibility</p:attrName>
                                        </p:attrNameLst>
                                      </p:cBhvr>
                                      <p:to>
                                        <p:strVal val="visible"/>
                                      </p:to>
                                    </p:set>
                                    <p:animEffect transition="in" filter="slide(fromRight)">
                                      <p:cBhvr>
                                        <p:cTn id="40" dur="500"/>
                                        <p:tgtEl>
                                          <p:spTgt spid="134"/>
                                        </p:tgtEl>
                                      </p:cBhvr>
                                    </p:animEffect>
                                  </p:childTnLst>
                                </p:cTn>
                              </p:par>
                              <p:par>
                                <p:cTn id="41" presetID="12" presetClass="entr" presetSubtype="2" fill="hold" grpId="0" nodeType="withEffect">
                                  <p:stCondLst>
                                    <p:cond delay="600"/>
                                  </p:stCondLst>
                                  <p:childTnLst>
                                    <p:set>
                                      <p:cBhvr>
                                        <p:cTn id="42" dur="1" fill="hold">
                                          <p:stCondLst>
                                            <p:cond delay="0"/>
                                          </p:stCondLst>
                                        </p:cTn>
                                        <p:tgtEl>
                                          <p:spTgt spid="137"/>
                                        </p:tgtEl>
                                        <p:attrNameLst>
                                          <p:attrName>style.visibility</p:attrName>
                                        </p:attrNameLst>
                                      </p:cBhvr>
                                      <p:to>
                                        <p:strVal val="visible"/>
                                      </p:to>
                                    </p:set>
                                    <p:animEffect transition="in" filter="slide(fromRight)">
                                      <p:cBhvr>
                                        <p:cTn id="43" dur="500"/>
                                        <p:tgtEl>
                                          <p:spTgt spid="137"/>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129"/>
                                        </p:tgtEl>
                                        <p:attrNameLst>
                                          <p:attrName>style.visibility</p:attrName>
                                        </p:attrNameLst>
                                      </p:cBhvr>
                                      <p:to>
                                        <p:strVal val="visible"/>
                                      </p:to>
                                    </p:set>
                                    <p:animEffect transition="in" filter="slide(fromLeft)">
                                      <p:cBhvr>
                                        <p:cTn id="46" dur="500"/>
                                        <p:tgtEl>
                                          <p:spTgt spid="129"/>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130"/>
                                        </p:tgtEl>
                                        <p:attrNameLst>
                                          <p:attrName>style.visibility</p:attrName>
                                        </p:attrNameLst>
                                      </p:cBhvr>
                                      <p:to>
                                        <p:strVal val="visible"/>
                                      </p:to>
                                    </p:set>
                                    <p:animEffect transition="in" filter="slide(fromLeft)">
                                      <p:cBhvr>
                                        <p:cTn id="49" dur="500"/>
                                        <p:tgtEl>
                                          <p:spTgt spid="130"/>
                                        </p:tgtEl>
                                      </p:cBhvr>
                                    </p:animEffect>
                                  </p:childTnLst>
                                </p:cTn>
                              </p:par>
                              <p:par>
                                <p:cTn id="50" presetID="12" presetClass="entr" presetSubtype="8" fill="hold" grpId="0" nodeType="withEffect">
                                  <p:stCondLst>
                                    <p:cond delay="600"/>
                                  </p:stCondLst>
                                  <p:childTnLst>
                                    <p:set>
                                      <p:cBhvr>
                                        <p:cTn id="51" dur="1" fill="hold">
                                          <p:stCondLst>
                                            <p:cond delay="0"/>
                                          </p:stCondLst>
                                        </p:cTn>
                                        <p:tgtEl>
                                          <p:spTgt spid="133"/>
                                        </p:tgtEl>
                                        <p:attrNameLst>
                                          <p:attrName>style.visibility</p:attrName>
                                        </p:attrNameLst>
                                      </p:cBhvr>
                                      <p:to>
                                        <p:strVal val="visible"/>
                                      </p:to>
                                    </p:set>
                                    <p:animEffect transition="in" filter="slide(fromLeft)">
                                      <p:cBhvr>
                                        <p:cTn id="52" dur="500"/>
                                        <p:tgtEl>
                                          <p:spTgt spid="133"/>
                                        </p:tgtEl>
                                      </p:cBhvr>
                                    </p:animEffect>
                                  </p:childTnLst>
                                </p:cTn>
                              </p:par>
                              <p:par>
                                <p:cTn id="53" presetID="12" presetClass="entr" presetSubtype="8" fill="hold" grpId="0" nodeType="withEffect">
                                  <p:stCondLst>
                                    <p:cond delay="600"/>
                                  </p:stCondLst>
                                  <p:childTnLst>
                                    <p:set>
                                      <p:cBhvr>
                                        <p:cTn id="54" dur="1" fill="hold">
                                          <p:stCondLst>
                                            <p:cond delay="0"/>
                                          </p:stCondLst>
                                        </p:cTn>
                                        <p:tgtEl>
                                          <p:spTgt spid="140"/>
                                        </p:tgtEl>
                                        <p:attrNameLst>
                                          <p:attrName>style.visibility</p:attrName>
                                        </p:attrNameLst>
                                      </p:cBhvr>
                                      <p:to>
                                        <p:strVal val="visible"/>
                                      </p:to>
                                    </p:set>
                                    <p:animEffect transition="in" filter="slide(fromLeft)">
                                      <p:cBhvr>
                                        <p:cTn id="55" dur="500"/>
                                        <p:tgtEl>
                                          <p:spTgt spid="140"/>
                                        </p:tgtEl>
                                      </p:cBhvr>
                                    </p:animEffect>
                                  </p:childTnLst>
                                </p:cTn>
                              </p:par>
                              <p:par>
                                <p:cTn id="56" presetID="12" presetClass="entr" presetSubtype="2" fill="hold" grpId="0" nodeType="withEffect">
                                  <p:stCondLst>
                                    <p:cond delay="600"/>
                                  </p:stCondLst>
                                  <p:childTnLst>
                                    <p:set>
                                      <p:cBhvr>
                                        <p:cTn id="57" dur="1" fill="hold">
                                          <p:stCondLst>
                                            <p:cond delay="0"/>
                                          </p:stCondLst>
                                        </p:cTn>
                                        <p:tgtEl>
                                          <p:spTgt spid="127"/>
                                        </p:tgtEl>
                                        <p:attrNameLst>
                                          <p:attrName>style.visibility</p:attrName>
                                        </p:attrNameLst>
                                      </p:cBhvr>
                                      <p:to>
                                        <p:strVal val="visible"/>
                                      </p:to>
                                    </p:set>
                                    <p:animEffect transition="in" filter="slide(fromRight)">
                                      <p:cBhvr>
                                        <p:cTn id="58" dur="500"/>
                                        <p:tgtEl>
                                          <p:spTgt spid="127"/>
                                        </p:tgtEl>
                                      </p:cBhvr>
                                    </p:animEffect>
                                  </p:childTnLst>
                                </p:cTn>
                              </p:par>
                              <p:par>
                                <p:cTn id="59" presetID="12" presetClass="entr" presetSubtype="2" fill="hold" grpId="0" nodeType="withEffect">
                                  <p:stCondLst>
                                    <p:cond delay="600"/>
                                  </p:stCondLst>
                                  <p:childTnLst>
                                    <p:set>
                                      <p:cBhvr>
                                        <p:cTn id="60" dur="1" fill="hold">
                                          <p:stCondLst>
                                            <p:cond delay="0"/>
                                          </p:stCondLst>
                                        </p:cTn>
                                        <p:tgtEl>
                                          <p:spTgt spid="128"/>
                                        </p:tgtEl>
                                        <p:attrNameLst>
                                          <p:attrName>style.visibility</p:attrName>
                                        </p:attrNameLst>
                                      </p:cBhvr>
                                      <p:to>
                                        <p:strVal val="visible"/>
                                      </p:to>
                                    </p:set>
                                    <p:animEffect transition="in" filter="slide(fromRight)">
                                      <p:cBhvr>
                                        <p:cTn id="61" dur="500"/>
                                        <p:tgtEl>
                                          <p:spTgt spid="128"/>
                                        </p:tgtEl>
                                      </p:cBhvr>
                                    </p:animEffect>
                                  </p:childTnLst>
                                </p:cTn>
                              </p:par>
                              <p:par>
                                <p:cTn id="62" presetID="12" presetClass="entr" presetSubtype="2" fill="hold" grpId="0" nodeType="withEffect">
                                  <p:stCondLst>
                                    <p:cond delay="600"/>
                                  </p:stCondLst>
                                  <p:childTnLst>
                                    <p:set>
                                      <p:cBhvr>
                                        <p:cTn id="63" dur="1" fill="hold">
                                          <p:stCondLst>
                                            <p:cond delay="0"/>
                                          </p:stCondLst>
                                        </p:cTn>
                                        <p:tgtEl>
                                          <p:spTgt spid="132"/>
                                        </p:tgtEl>
                                        <p:attrNameLst>
                                          <p:attrName>style.visibility</p:attrName>
                                        </p:attrNameLst>
                                      </p:cBhvr>
                                      <p:to>
                                        <p:strVal val="visible"/>
                                      </p:to>
                                    </p:set>
                                    <p:animEffect transition="in" filter="slide(fromRight)">
                                      <p:cBhvr>
                                        <p:cTn id="64" dur="500"/>
                                        <p:tgtEl>
                                          <p:spTgt spid="132"/>
                                        </p:tgtEl>
                                      </p:cBhvr>
                                    </p:animEffect>
                                  </p:childTnLst>
                                </p:cTn>
                              </p:par>
                              <p:par>
                                <p:cTn id="65" presetID="12" presetClass="entr" presetSubtype="2" fill="hold" grpId="0" nodeType="withEffect">
                                  <p:stCondLst>
                                    <p:cond delay="600"/>
                                  </p:stCondLst>
                                  <p:childTnLst>
                                    <p:set>
                                      <p:cBhvr>
                                        <p:cTn id="66" dur="1" fill="hold">
                                          <p:stCondLst>
                                            <p:cond delay="0"/>
                                          </p:stCondLst>
                                        </p:cTn>
                                        <p:tgtEl>
                                          <p:spTgt spid="138"/>
                                        </p:tgtEl>
                                        <p:attrNameLst>
                                          <p:attrName>style.visibility</p:attrName>
                                        </p:attrNameLst>
                                      </p:cBhvr>
                                      <p:to>
                                        <p:strVal val="visible"/>
                                      </p:to>
                                    </p:set>
                                    <p:animEffect transition="in" filter="slide(fromRight)">
                                      <p:cBhvr>
                                        <p:cTn id="6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15" grpId="0" animBg="1"/>
      <p:bldP spid="124" grpId="0"/>
      <p:bldP spid="125" grpId="0" animBg="1"/>
      <p:bldP spid="126" grpId="0"/>
      <p:bldP spid="127" grpId="0" animBg="1"/>
      <p:bldP spid="128" grpId="0"/>
      <p:bldP spid="129" grpId="0" animBg="1"/>
      <p:bldP spid="130" grpId="0"/>
      <p:bldP spid="131" grpId="0" animBg="1"/>
      <p:bldP spid="136" grpId="0"/>
      <p:bldP spid="137" grpId="0"/>
      <p:bldP spid="138" grpId="0"/>
      <p:bldP spid="139" grpId="0"/>
      <p:bldP spid="1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1381126" y="2872778"/>
            <a:ext cx="1577432" cy="1579341"/>
          </a:xfrm>
          <a:custGeom>
            <a:avLst/>
            <a:gdLst>
              <a:gd name="T0" fmla="*/ 0 w 373"/>
              <a:gd name="T1" fmla="*/ 342 h 373"/>
              <a:gd name="T2" fmla="*/ 31 w 373"/>
              <a:gd name="T3" fmla="*/ 373 h 373"/>
              <a:gd name="T4" fmla="*/ 373 w 373"/>
              <a:gd name="T5" fmla="*/ 373 h 373"/>
              <a:gd name="T6" fmla="*/ 373 w 373"/>
              <a:gd name="T7" fmla="*/ 0 h 373"/>
              <a:gd name="T8" fmla="*/ 0 w 373"/>
              <a:gd name="T9" fmla="*/ 0 h 373"/>
              <a:gd name="T10" fmla="*/ 0 w 373"/>
              <a:gd name="T11" fmla="*/ 342 h 373"/>
            </a:gdLst>
            <a:ahLst/>
            <a:cxnLst>
              <a:cxn ang="0">
                <a:pos x="T0" y="T1"/>
              </a:cxn>
              <a:cxn ang="0">
                <a:pos x="T2" y="T3"/>
              </a:cxn>
              <a:cxn ang="0">
                <a:pos x="T4" y="T5"/>
              </a:cxn>
              <a:cxn ang="0">
                <a:pos x="T6" y="T7"/>
              </a:cxn>
              <a:cxn ang="0">
                <a:pos x="T8" y="T9"/>
              </a:cxn>
              <a:cxn ang="0">
                <a:pos x="T10" y="T11"/>
              </a:cxn>
            </a:cxnLst>
            <a:rect l="0" t="0" r="r" b="b"/>
            <a:pathLst>
              <a:path w="373" h="373">
                <a:moveTo>
                  <a:pt x="0" y="342"/>
                </a:moveTo>
                <a:cubicBezTo>
                  <a:pt x="0" y="359"/>
                  <a:pt x="14" y="373"/>
                  <a:pt x="31" y="373"/>
                </a:cubicBezTo>
                <a:cubicBezTo>
                  <a:pt x="373" y="373"/>
                  <a:pt x="373" y="373"/>
                  <a:pt x="373" y="373"/>
                </a:cubicBezTo>
                <a:cubicBezTo>
                  <a:pt x="373" y="0"/>
                  <a:pt x="373" y="0"/>
                  <a:pt x="373" y="0"/>
                </a:cubicBezTo>
                <a:cubicBezTo>
                  <a:pt x="0" y="0"/>
                  <a:pt x="0" y="0"/>
                  <a:pt x="0" y="0"/>
                </a:cubicBezTo>
                <a:lnTo>
                  <a:pt x="0" y="342"/>
                </a:ln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4" name="Rectangle 9"/>
          <p:cNvSpPr>
            <a:spLocks noChangeArrowheads="1"/>
          </p:cNvSpPr>
          <p:nvPr/>
        </p:nvSpPr>
        <p:spPr bwMode="auto">
          <a:xfrm>
            <a:off x="4608560" y="2872778"/>
            <a:ext cx="1577432" cy="1579341"/>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3" name="Rectangle 8"/>
          <p:cNvSpPr>
            <a:spLocks noChangeArrowheads="1"/>
          </p:cNvSpPr>
          <p:nvPr/>
        </p:nvSpPr>
        <p:spPr bwMode="auto">
          <a:xfrm>
            <a:off x="2992933" y="1262881"/>
            <a:ext cx="1577432" cy="1579342"/>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4" name="Rectangle 48"/>
          <p:cNvSpPr>
            <a:spLocks noChangeArrowheads="1"/>
          </p:cNvSpPr>
          <p:nvPr/>
        </p:nvSpPr>
        <p:spPr bwMode="auto">
          <a:xfrm>
            <a:off x="3061569" y="1951459"/>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58" name="Rectangle 48"/>
          <p:cNvSpPr>
            <a:spLocks noChangeArrowheads="1"/>
          </p:cNvSpPr>
          <p:nvPr/>
        </p:nvSpPr>
        <p:spPr bwMode="auto">
          <a:xfrm>
            <a:off x="1453210" y="3535635"/>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0" name="Rectangle 48"/>
          <p:cNvSpPr>
            <a:spLocks noChangeArrowheads="1"/>
          </p:cNvSpPr>
          <p:nvPr/>
        </p:nvSpPr>
        <p:spPr bwMode="auto">
          <a:xfrm>
            <a:off x="4677196" y="3535635"/>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2" name="圆角矩形 61"/>
          <p:cNvSpPr/>
          <p:nvPr/>
        </p:nvSpPr>
        <p:spPr>
          <a:xfrm>
            <a:off x="1722639" y="3175595"/>
            <a:ext cx="955046"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应用领域一</a:t>
            </a:r>
          </a:p>
        </p:txBody>
      </p:sp>
      <p:sp>
        <p:nvSpPr>
          <p:cNvPr id="63" name="圆角矩形 62"/>
          <p:cNvSpPr/>
          <p:nvPr/>
        </p:nvSpPr>
        <p:spPr>
          <a:xfrm>
            <a:off x="3304126" y="1519411"/>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应用领域二</a:t>
            </a:r>
          </a:p>
        </p:txBody>
      </p:sp>
      <p:sp>
        <p:nvSpPr>
          <p:cNvPr id="64" name="圆角矩形 63"/>
          <p:cNvSpPr/>
          <p:nvPr/>
        </p:nvSpPr>
        <p:spPr>
          <a:xfrm>
            <a:off x="4919753" y="3175595"/>
            <a:ext cx="955046"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应用领域三</a:t>
            </a:r>
          </a:p>
        </p:txBody>
      </p:sp>
      <p:sp>
        <p:nvSpPr>
          <p:cNvPr id="20" name="Freeform 5"/>
          <p:cNvSpPr/>
          <p:nvPr/>
        </p:nvSpPr>
        <p:spPr bwMode="auto">
          <a:xfrm>
            <a:off x="6220368" y="1262881"/>
            <a:ext cx="1577432" cy="1579342"/>
          </a:xfrm>
          <a:custGeom>
            <a:avLst/>
            <a:gdLst>
              <a:gd name="T0" fmla="*/ 373 w 373"/>
              <a:gd name="T1" fmla="*/ 31 h 373"/>
              <a:gd name="T2" fmla="*/ 342 w 373"/>
              <a:gd name="T3" fmla="*/ 0 h 373"/>
              <a:gd name="T4" fmla="*/ 0 w 373"/>
              <a:gd name="T5" fmla="*/ 0 h 373"/>
              <a:gd name="T6" fmla="*/ 0 w 373"/>
              <a:gd name="T7" fmla="*/ 373 h 373"/>
              <a:gd name="T8" fmla="*/ 373 w 373"/>
              <a:gd name="T9" fmla="*/ 373 h 373"/>
              <a:gd name="T10" fmla="*/ 373 w 373"/>
              <a:gd name="T11" fmla="*/ 31 h 373"/>
            </a:gdLst>
            <a:ahLst/>
            <a:cxnLst>
              <a:cxn ang="0">
                <a:pos x="T0" y="T1"/>
              </a:cxn>
              <a:cxn ang="0">
                <a:pos x="T2" y="T3"/>
              </a:cxn>
              <a:cxn ang="0">
                <a:pos x="T4" y="T5"/>
              </a:cxn>
              <a:cxn ang="0">
                <a:pos x="T6" y="T7"/>
              </a:cxn>
              <a:cxn ang="0">
                <a:pos x="T8" y="T9"/>
              </a:cxn>
              <a:cxn ang="0">
                <a:pos x="T10" y="T11"/>
              </a:cxn>
            </a:cxnLst>
            <a:rect l="0" t="0" r="r" b="b"/>
            <a:pathLst>
              <a:path w="373" h="373">
                <a:moveTo>
                  <a:pt x="373" y="31"/>
                </a:moveTo>
                <a:cubicBezTo>
                  <a:pt x="373" y="14"/>
                  <a:pt x="359" y="0"/>
                  <a:pt x="342" y="0"/>
                </a:cubicBezTo>
                <a:cubicBezTo>
                  <a:pt x="0" y="0"/>
                  <a:pt x="0" y="0"/>
                  <a:pt x="0" y="0"/>
                </a:cubicBezTo>
                <a:cubicBezTo>
                  <a:pt x="0" y="373"/>
                  <a:pt x="0" y="373"/>
                  <a:pt x="0" y="373"/>
                </a:cubicBezTo>
                <a:cubicBezTo>
                  <a:pt x="373" y="373"/>
                  <a:pt x="373" y="373"/>
                  <a:pt x="373" y="373"/>
                </a:cubicBezTo>
                <a:lnTo>
                  <a:pt x="373" y="31"/>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Rectangle 7" descr="160621-20121008052951-1"/>
          <p:cNvSpPr>
            <a:spLocks noChangeArrowheads="1"/>
          </p:cNvSpPr>
          <p:nvPr/>
        </p:nvSpPr>
        <p:spPr bwMode="auto">
          <a:xfrm>
            <a:off x="4608560" y="1262881"/>
            <a:ext cx="1577432" cy="157934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txBody>
          <a:bodyPr/>
          <a:lstStyle/>
          <a:p>
            <a:endParaRPr lang="zh-CN" altLang="en-US"/>
          </a:p>
        </p:txBody>
      </p:sp>
      <p:sp>
        <p:nvSpPr>
          <p:cNvPr id="25" name="Rectangle 10" descr="001e90bc453a118d6b4237"/>
          <p:cNvSpPr>
            <a:spLocks noChangeArrowheads="1"/>
          </p:cNvSpPr>
          <p:nvPr/>
        </p:nvSpPr>
        <p:spPr bwMode="auto">
          <a:xfrm>
            <a:off x="2992933" y="2872778"/>
            <a:ext cx="1577432" cy="1579341"/>
          </a:xfrm>
          <a:prstGeom prst="rect">
            <a:avLst/>
          </a:prstGeom>
          <a:blipFill dpi="0" rotWithShape="1">
            <a:blip r:embed="rId4" cstate="print">
              <a:extLst>
                <a:ext uri="{28A0092B-C50C-407E-A947-70E740481C1C}">
                  <a14:useLocalDpi xmlns:a14="http://schemas.microsoft.com/office/drawing/2010/main" val="0"/>
                </a:ext>
              </a:extLst>
            </a:blip>
            <a:srcRect/>
            <a:stretch>
              <a:fillRect l="-9138" r="-9138"/>
            </a:stretch>
          </a:blipFill>
          <a:ln>
            <a:noFill/>
          </a:ln>
        </p:spPr>
        <p:txBody>
          <a:bodyPr/>
          <a:lstStyle/>
          <a:p>
            <a:endParaRPr lang="zh-CN" altLang="en-US"/>
          </a:p>
        </p:txBody>
      </p:sp>
      <p:sp>
        <p:nvSpPr>
          <p:cNvPr id="30" name="Freeform 15" descr="160621-20121008053041-4"/>
          <p:cNvSpPr/>
          <p:nvPr/>
        </p:nvSpPr>
        <p:spPr bwMode="auto">
          <a:xfrm>
            <a:off x="1381126" y="1262881"/>
            <a:ext cx="1577432" cy="1579342"/>
          </a:xfrm>
          <a:custGeom>
            <a:avLst/>
            <a:gdLst>
              <a:gd name="T0" fmla="*/ 31 w 373"/>
              <a:gd name="T1" fmla="*/ 0 h 373"/>
              <a:gd name="T2" fmla="*/ 0 w 373"/>
              <a:gd name="T3" fmla="*/ 31 h 373"/>
              <a:gd name="T4" fmla="*/ 0 w 373"/>
              <a:gd name="T5" fmla="*/ 373 h 373"/>
              <a:gd name="T6" fmla="*/ 373 w 373"/>
              <a:gd name="T7" fmla="*/ 373 h 373"/>
              <a:gd name="T8" fmla="*/ 373 w 373"/>
              <a:gd name="T9" fmla="*/ 0 h 373"/>
              <a:gd name="T10" fmla="*/ 31 w 373"/>
              <a:gd name="T11" fmla="*/ 0 h 373"/>
            </a:gdLst>
            <a:ahLst/>
            <a:cxnLst>
              <a:cxn ang="0">
                <a:pos x="T0" y="T1"/>
              </a:cxn>
              <a:cxn ang="0">
                <a:pos x="T2" y="T3"/>
              </a:cxn>
              <a:cxn ang="0">
                <a:pos x="T4" y="T5"/>
              </a:cxn>
              <a:cxn ang="0">
                <a:pos x="T6" y="T7"/>
              </a:cxn>
              <a:cxn ang="0">
                <a:pos x="T8" y="T9"/>
              </a:cxn>
              <a:cxn ang="0">
                <a:pos x="T10" y="T11"/>
              </a:cxn>
            </a:cxnLst>
            <a:rect l="0" t="0" r="r" b="b"/>
            <a:pathLst>
              <a:path w="373" h="373">
                <a:moveTo>
                  <a:pt x="31" y="0"/>
                </a:moveTo>
                <a:cubicBezTo>
                  <a:pt x="14" y="0"/>
                  <a:pt x="0" y="14"/>
                  <a:pt x="0" y="31"/>
                </a:cubicBezTo>
                <a:cubicBezTo>
                  <a:pt x="0" y="373"/>
                  <a:pt x="0" y="373"/>
                  <a:pt x="0" y="373"/>
                </a:cubicBezTo>
                <a:cubicBezTo>
                  <a:pt x="373" y="373"/>
                  <a:pt x="373" y="373"/>
                  <a:pt x="373" y="373"/>
                </a:cubicBezTo>
                <a:cubicBezTo>
                  <a:pt x="373" y="0"/>
                  <a:pt x="373" y="0"/>
                  <a:pt x="373" y="0"/>
                </a:cubicBezTo>
                <a:lnTo>
                  <a:pt x="31" y="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txBody>
          <a:bodyPr/>
          <a:lstStyle/>
          <a:p>
            <a:endParaRPr lang="zh-CN" altLang="en-US"/>
          </a:p>
        </p:txBody>
      </p:sp>
      <p:sp>
        <p:nvSpPr>
          <p:cNvPr id="31" name="Freeform 16" descr="160621-20121008053104-6"/>
          <p:cNvSpPr/>
          <p:nvPr/>
        </p:nvSpPr>
        <p:spPr bwMode="auto">
          <a:xfrm>
            <a:off x="6220368" y="2872778"/>
            <a:ext cx="1577432" cy="1579341"/>
          </a:xfrm>
          <a:custGeom>
            <a:avLst/>
            <a:gdLst>
              <a:gd name="T0" fmla="*/ 342 w 373"/>
              <a:gd name="T1" fmla="*/ 373 h 373"/>
              <a:gd name="T2" fmla="*/ 373 w 373"/>
              <a:gd name="T3" fmla="*/ 342 h 373"/>
              <a:gd name="T4" fmla="*/ 373 w 373"/>
              <a:gd name="T5" fmla="*/ 0 h 373"/>
              <a:gd name="T6" fmla="*/ 0 w 373"/>
              <a:gd name="T7" fmla="*/ 0 h 373"/>
              <a:gd name="T8" fmla="*/ 0 w 373"/>
              <a:gd name="T9" fmla="*/ 373 h 373"/>
              <a:gd name="T10" fmla="*/ 342 w 373"/>
              <a:gd name="T11" fmla="*/ 373 h 373"/>
            </a:gdLst>
            <a:ahLst/>
            <a:cxnLst>
              <a:cxn ang="0">
                <a:pos x="T0" y="T1"/>
              </a:cxn>
              <a:cxn ang="0">
                <a:pos x="T2" y="T3"/>
              </a:cxn>
              <a:cxn ang="0">
                <a:pos x="T4" y="T5"/>
              </a:cxn>
              <a:cxn ang="0">
                <a:pos x="T6" y="T7"/>
              </a:cxn>
              <a:cxn ang="0">
                <a:pos x="T8" y="T9"/>
              </a:cxn>
              <a:cxn ang="0">
                <a:pos x="T10" y="T11"/>
              </a:cxn>
            </a:cxnLst>
            <a:rect l="0" t="0" r="r" b="b"/>
            <a:pathLst>
              <a:path w="373" h="373">
                <a:moveTo>
                  <a:pt x="342" y="373"/>
                </a:moveTo>
                <a:cubicBezTo>
                  <a:pt x="359" y="373"/>
                  <a:pt x="373" y="359"/>
                  <a:pt x="373" y="342"/>
                </a:cubicBezTo>
                <a:cubicBezTo>
                  <a:pt x="373" y="0"/>
                  <a:pt x="373" y="0"/>
                  <a:pt x="373" y="0"/>
                </a:cubicBezTo>
                <a:cubicBezTo>
                  <a:pt x="0" y="0"/>
                  <a:pt x="0" y="0"/>
                  <a:pt x="0" y="0"/>
                </a:cubicBezTo>
                <a:cubicBezTo>
                  <a:pt x="0" y="373"/>
                  <a:pt x="0" y="373"/>
                  <a:pt x="0" y="373"/>
                </a:cubicBezTo>
                <a:lnTo>
                  <a:pt x="342" y="373"/>
                </a:lnTo>
                <a:close/>
              </a:path>
            </a:pathLst>
          </a:custGeom>
          <a:blipFill dpi="0" rotWithShape="1">
            <a:blip r:embed="rId6" cstate="print">
              <a:extLst>
                <a:ext uri="{28A0092B-C50C-407E-A947-70E740481C1C}">
                  <a14:useLocalDpi xmlns:a14="http://schemas.microsoft.com/office/drawing/2010/main" val="0"/>
                </a:ext>
              </a:extLst>
            </a:blip>
            <a:srcRect/>
            <a:stretch>
              <a:fillRect l="-19373" r="-19373"/>
            </a:stretch>
          </a:blipFill>
          <a:ln>
            <a:noFill/>
          </a:ln>
        </p:spPr>
        <p:txBody>
          <a:bodyPr/>
          <a:lstStyle/>
          <a:p>
            <a:endParaRPr lang="zh-CN" altLang="en-US"/>
          </a:p>
        </p:txBody>
      </p:sp>
      <p:sp>
        <p:nvSpPr>
          <p:cNvPr id="56" name="Rectangle 48"/>
          <p:cNvSpPr>
            <a:spLocks noChangeArrowheads="1"/>
          </p:cNvSpPr>
          <p:nvPr/>
        </p:nvSpPr>
        <p:spPr bwMode="auto">
          <a:xfrm>
            <a:off x="6282406" y="1951459"/>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5" name="圆角矩形 64"/>
          <p:cNvSpPr/>
          <p:nvPr/>
        </p:nvSpPr>
        <p:spPr>
          <a:xfrm>
            <a:off x="6523376" y="1519411"/>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应用领域四</a:t>
            </a: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应用前景</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5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anim calcmode="lin" valueType="num">
                                      <p:cBhvr>
                                        <p:cTn id="18" dur="500" fill="hold"/>
                                        <p:tgtEl>
                                          <p:spTgt spid="63"/>
                                        </p:tgtEl>
                                        <p:attrNameLst>
                                          <p:attrName>ppt_x</p:attrName>
                                        </p:attrNameLst>
                                      </p:cBhvr>
                                      <p:tavLst>
                                        <p:tav tm="0">
                                          <p:val>
                                            <p:strVal val="#ppt_x"/>
                                          </p:val>
                                        </p:tav>
                                        <p:tav tm="100000">
                                          <p:val>
                                            <p:strVal val="#ppt_x"/>
                                          </p:val>
                                        </p:tav>
                                      </p:tavLst>
                                    </p:anim>
                                    <p:anim calcmode="lin" valueType="num">
                                      <p:cBhvr>
                                        <p:cTn id="19" dur="5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anim calcmode="lin" valueType="num">
                                      <p:cBhvr>
                                        <p:cTn id="23" dur="500" fill="hold"/>
                                        <p:tgtEl>
                                          <p:spTgt spid="54"/>
                                        </p:tgtEl>
                                        <p:attrNameLst>
                                          <p:attrName>ppt_x</p:attrName>
                                        </p:attrNameLst>
                                      </p:cBhvr>
                                      <p:tavLst>
                                        <p:tav tm="0">
                                          <p:val>
                                            <p:strVal val="#ppt_x"/>
                                          </p:val>
                                        </p:tav>
                                        <p:tav tm="100000">
                                          <p:val>
                                            <p:strVal val="#ppt_x"/>
                                          </p:val>
                                        </p:tav>
                                      </p:tavLst>
                                    </p:anim>
                                    <p:anim calcmode="lin" valueType="num">
                                      <p:cBhvr>
                                        <p:cTn id="24" dur="500" fill="hold"/>
                                        <p:tgtEl>
                                          <p:spTgt spid="5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0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anim calcmode="lin" valueType="num">
                                      <p:cBhvr>
                                        <p:cTn id="33" dur="500" fill="hold"/>
                                        <p:tgtEl>
                                          <p:spTgt spid="60"/>
                                        </p:tgtEl>
                                        <p:attrNameLst>
                                          <p:attrName>ppt_x</p:attrName>
                                        </p:attrNameLst>
                                      </p:cBhvr>
                                      <p:tavLst>
                                        <p:tav tm="0">
                                          <p:val>
                                            <p:strVal val="#ppt_x"/>
                                          </p:val>
                                        </p:tav>
                                        <p:tav tm="100000">
                                          <p:val>
                                            <p:strVal val="#ppt_x"/>
                                          </p:val>
                                        </p:tav>
                                      </p:tavLst>
                                    </p:anim>
                                    <p:anim calcmode="lin" valueType="num">
                                      <p:cBhvr>
                                        <p:cTn id="34" dur="500" fill="hold"/>
                                        <p:tgtEl>
                                          <p:spTgt spid="60"/>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90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anim calcmode="lin" valueType="num">
                                      <p:cBhvr>
                                        <p:cTn id="38" dur="500" fill="hold"/>
                                        <p:tgtEl>
                                          <p:spTgt spid="65"/>
                                        </p:tgtEl>
                                        <p:attrNameLst>
                                          <p:attrName>ppt_x</p:attrName>
                                        </p:attrNameLst>
                                      </p:cBhvr>
                                      <p:tavLst>
                                        <p:tav tm="0">
                                          <p:val>
                                            <p:strVal val="#ppt_x"/>
                                          </p:val>
                                        </p:tav>
                                        <p:tav tm="100000">
                                          <p:val>
                                            <p:strVal val="#ppt_x"/>
                                          </p:val>
                                        </p:tav>
                                      </p:tavLst>
                                    </p:anim>
                                    <p:anim calcmode="lin" valueType="num">
                                      <p:cBhvr>
                                        <p:cTn id="39" dur="500" fill="hold"/>
                                        <p:tgtEl>
                                          <p:spTgt spid="6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90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anim calcmode="lin" valueType="num">
                                      <p:cBhvr>
                                        <p:cTn id="43" dur="500" fill="hold"/>
                                        <p:tgtEl>
                                          <p:spTgt spid="56"/>
                                        </p:tgtEl>
                                        <p:attrNameLst>
                                          <p:attrName>ppt_x</p:attrName>
                                        </p:attrNameLst>
                                      </p:cBhvr>
                                      <p:tavLst>
                                        <p:tav tm="0">
                                          <p:val>
                                            <p:strVal val="#ppt_x"/>
                                          </p:val>
                                        </p:tav>
                                        <p:tav tm="100000">
                                          <p:val>
                                            <p:strVal val="#ppt_x"/>
                                          </p:val>
                                        </p:tav>
                                      </p:tavLst>
                                    </p:anim>
                                    <p:anim calcmode="lin" valueType="num">
                                      <p:cBhvr>
                                        <p:cTn id="44" dur="500" fill="hold"/>
                                        <p:tgtEl>
                                          <p:spTgt spid="56"/>
                                        </p:tgtEl>
                                        <p:attrNameLst>
                                          <p:attrName>ppt_y</p:attrName>
                                        </p:attrNameLst>
                                      </p:cBhvr>
                                      <p:tavLst>
                                        <p:tav tm="0">
                                          <p:val>
                                            <p:strVal val="#ppt_y+.1"/>
                                          </p:val>
                                        </p:tav>
                                        <p:tav tm="100000">
                                          <p:val>
                                            <p:strVal val="#ppt_y"/>
                                          </p:val>
                                        </p:tav>
                                      </p:tavLst>
                                    </p:anim>
                                  </p:childTnLst>
                                </p:cTn>
                              </p:par>
                              <p:par>
                                <p:cTn id="45" presetID="53"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grpId="0" nodeType="withEffect">
                                  <p:stCondLst>
                                    <p:cond delay="7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600"/>
                                  </p:stCondLst>
                                  <p:childTnLst>
                                    <p:set>
                                      <p:cBhvr>
                                        <p:cTn id="81" dur="1" fill="hold">
                                          <p:stCondLst>
                                            <p:cond delay="0"/>
                                          </p:stCondLst>
                                        </p:cTn>
                                        <p:tgtEl>
                                          <p:spTgt spid="31"/>
                                        </p:tgtEl>
                                        <p:attrNameLst>
                                          <p:attrName>style.visibility</p:attrName>
                                        </p:attrNameLst>
                                      </p:cBhvr>
                                      <p:to>
                                        <p:strVal val="visible"/>
                                      </p:to>
                                    </p:set>
                                    <p:anim calcmode="lin" valueType="num">
                                      <p:cBhvr>
                                        <p:cTn id="82" dur="500" fill="hold"/>
                                        <p:tgtEl>
                                          <p:spTgt spid="31"/>
                                        </p:tgtEl>
                                        <p:attrNameLst>
                                          <p:attrName>ppt_w</p:attrName>
                                        </p:attrNameLst>
                                      </p:cBhvr>
                                      <p:tavLst>
                                        <p:tav tm="0">
                                          <p:val>
                                            <p:fltVal val="0"/>
                                          </p:val>
                                        </p:tav>
                                        <p:tav tm="100000">
                                          <p:val>
                                            <p:strVal val="#ppt_w"/>
                                          </p:val>
                                        </p:tav>
                                      </p:tavLst>
                                    </p:anim>
                                    <p:anim calcmode="lin" valueType="num">
                                      <p:cBhvr>
                                        <p:cTn id="83" dur="500" fill="hold"/>
                                        <p:tgtEl>
                                          <p:spTgt spid="31"/>
                                        </p:tgtEl>
                                        <p:attrNameLst>
                                          <p:attrName>ppt_h</p:attrName>
                                        </p:attrNameLst>
                                      </p:cBhvr>
                                      <p:tavLst>
                                        <p:tav tm="0">
                                          <p:val>
                                            <p:fltVal val="0"/>
                                          </p:val>
                                        </p:tav>
                                        <p:tav tm="100000">
                                          <p:val>
                                            <p:strVal val="#ppt_h"/>
                                          </p:val>
                                        </p:tav>
                                      </p:tavLst>
                                    </p:anim>
                                    <p:animEffect transition="in" filter="fade">
                                      <p:cBhvr>
                                        <p:cTn id="8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3" grpId="0" animBg="1"/>
      <p:bldP spid="54" grpId="0"/>
      <p:bldP spid="58" grpId="0"/>
      <p:bldP spid="60" grpId="0"/>
      <p:bldP spid="62" grpId="0" animBg="1"/>
      <p:bldP spid="63" grpId="0" animBg="1"/>
      <p:bldP spid="64" grpId="0" animBg="1"/>
      <p:bldP spid="20" grpId="0" animBg="1"/>
      <p:bldP spid="22" grpId="0" animBg="1"/>
      <p:bldP spid="25" grpId="0" animBg="1"/>
      <p:bldP spid="30" grpId="0" animBg="1"/>
      <p:bldP spid="31" grpId="0" animBg="1"/>
      <p:bldP spid="56" grpId="0"/>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0" y="1743541"/>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 name="矩形 2"/>
          <p:cNvSpPr/>
          <p:nvPr/>
        </p:nvSpPr>
        <p:spPr>
          <a:xfrm>
            <a:off x="2562061" y="1881356"/>
            <a:ext cx="1241045"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0 5</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998991"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问题评估</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相关对策</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研究总结</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成绩与思考</a:t>
            </a: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FIVE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232660" y="1094164"/>
            <a:ext cx="6227772"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2051" name="Picture 3" descr="E:\稻壳模板\ppt\2016.2\创意灯泡毕业论文答辩模板\24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14244"/>
            <a:ext cx="3048000" cy="34226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6"/>
          <p:cNvSpPr>
            <a:spLocks noChangeArrowheads="1"/>
          </p:cNvSpPr>
          <p:nvPr/>
        </p:nvSpPr>
        <p:spPr bwMode="auto">
          <a:xfrm>
            <a:off x="3131840" y="161692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4" name="圆角矩形 23"/>
          <p:cNvSpPr/>
          <p:nvPr/>
        </p:nvSpPr>
        <p:spPr>
          <a:xfrm>
            <a:off x="3131840" y="127302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问题一</a:t>
            </a:r>
          </a:p>
        </p:txBody>
      </p:sp>
      <p:sp>
        <p:nvSpPr>
          <p:cNvPr id="27" name="Rectangle 66"/>
          <p:cNvSpPr>
            <a:spLocks noChangeArrowheads="1"/>
          </p:cNvSpPr>
          <p:nvPr/>
        </p:nvSpPr>
        <p:spPr bwMode="auto">
          <a:xfrm>
            <a:off x="3131840" y="273706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圆角矩形 27"/>
          <p:cNvSpPr/>
          <p:nvPr/>
        </p:nvSpPr>
        <p:spPr>
          <a:xfrm>
            <a:off x="3131840" y="239316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问题二</a:t>
            </a:r>
          </a:p>
        </p:txBody>
      </p:sp>
      <p:sp>
        <p:nvSpPr>
          <p:cNvPr id="29" name="Rectangle 66"/>
          <p:cNvSpPr>
            <a:spLocks noChangeArrowheads="1"/>
          </p:cNvSpPr>
          <p:nvPr/>
        </p:nvSpPr>
        <p:spPr bwMode="auto">
          <a:xfrm>
            <a:off x="3131840" y="387244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30" name="圆角矩形 29"/>
          <p:cNvSpPr/>
          <p:nvPr/>
        </p:nvSpPr>
        <p:spPr>
          <a:xfrm>
            <a:off x="3131840" y="352854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问题三</a:t>
            </a:r>
          </a:p>
        </p:txBody>
      </p:sp>
      <p:sp>
        <p:nvSpPr>
          <p:cNvPr id="15" name="圆角矩形 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 name="圆角矩形 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7" name="圆角矩形 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8" name="圆角矩形 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9" name="圆角矩形 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0" name="矩形 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问题评估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14:bounceEnd="60000">
                                          <p:cBhvr additive="base">
                                            <p:cTn id="17" dur="5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14:bounceEnd="60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14:bounceEnd="60000">
                                          <p:cBhvr additive="base">
                                            <p:cTn id="2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74"/>
          <p:cNvSpPr/>
          <p:nvPr/>
        </p:nvSpPr>
        <p:spPr bwMode="auto">
          <a:xfrm>
            <a:off x="6882154" y="2714625"/>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 name="Freeform 175"/>
          <p:cNvSpPr/>
          <p:nvPr/>
        </p:nvSpPr>
        <p:spPr bwMode="auto">
          <a:xfrm>
            <a:off x="5658018" y="2630963"/>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76"/>
          <p:cNvSpPr>
            <a:spLocks noChangeArrowheads="1"/>
          </p:cNvSpPr>
          <p:nvPr/>
        </p:nvSpPr>
        <p:spPr bwMode="auto">
          <a:xfrm>
            <a:off x="6736575" y="2727060"/>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77"/>
          <p:cNvSpPr/>
          <p:nvPr/>
        </p:nvSpPr>
        <p:spPr bwMode="auto">
          <a:xfrm>
            <a:off x="4505890" y="2630963"/>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Oval 178"/>
          <p:cNvSpPr>
            <a:spLocks noChangeArrowheads="1"/>
          </p:cNvSpPr>
          <p:nvPr/>
        </p:nvSpPr>
        <p:spPr bwMode="auto">
          <a:xfrm>
            <a:off x="5587839"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7" name="Freeform 179"/>
          <p:cNvSpPr/>
          <p:nvPr/>
        </p:nvSpPr>
        <p:spPr bwMode="auto">
          <a:xfrm>
            <a:off x="3353762" y="2630963"/>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8" name="Oval 180"/>
          <p:cNvSpPr>
            <a:spLocks noChangeArrowheads="1"/>
          </p:cNvSpPr>
          <p:nvPr/>
        </p:nvSpPr>
        <p:spPr bwMode="auto">
          <a:xfrm>
            <a:off x="4433450"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9" name="Freeform 181"/>
          <p:cNvSpPr/>
          <p:nvPr/>
        </p:nvSpPr>
        <p:spPr bwMode="auto">
          <a:xfrm>
            <a:off x="2201634" y="2630963"/>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Oval 182"/>
          <p:cNvSpPr>
            <a:spLocks noChangeArrowheads="1"/>
          </p:cNvSpPr>
          <p:nvPr/>
        </p:nvSpPr>
        <p:spPr bwMode="auto">
          <a:xfrm>
            <a:off x="3281322" y="2727060"/>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7" name="矩形 36"/>
          <p:cNvSpPr/>
          <p:nvPr/>
        </p:nvSpPr>
        <p:spPr>
          <a:xfrm>
            <a:off x="440133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02</a:t>
            </a:r>
            <a:endParaRPr lang="zh-CN" altLang="zh-CN" sz="1400" dirty="0">
              <a:solidFill>
                <a:srgbClr val="03CCCE"/>
              </a:solidFill>
              <a:latin typeface="Impact" pitchFamily="34" charset="0"/>
              <a:ea typeface="微软雅黑" pitchFamily="34" charset="-122"/>
            </a:endParaRPr>
          </a:p>
        </p:txBody>
      </p:sp>
      <p:sp>
        <p:nvSpPr>
          <p:cNvPr id="38" name="矩形 37"/>
          <p:cNvSpPr/>
          <p:nvPr/>
        </p:nvSpPr>
        <p:spPr>
          <a:xfrm>
            <a:off x="5553318" y="2730743"/>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03</a:t>
            </a:r>
            <a:endParaRPr lang="zh-CN" altLang="zh-CN" sz="1400" dirty="0">
              <a:solidFill>
                <a:srgbClr val="03CCCE"/>
              </a:solidFill>
              <a:latin typeface="Impact" pitchFamily="34" charset="0"/>
              <a:ea typeface="微软雅黑" pitchFamily="34" charset="-122"/>
            </a:endParaRPr>
          </a:p>
        </p:txBody>
      </p:sp>
      <p:sp>
        <p:nvSpPr>
          <p:cNvPr id="39" name="矩形 38"/>
          <p:cNvSpPr/>
          <p:nvPr/>
        </p:nvSpPr>
        <p:spPr>
          <a:xfrm>
            <a:off x="670502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04</a:t>
            </a:r>
            <a:endParaRPr lang="zh-CN" altLang="zh-CN" sz="1400" dirty="0">
              <a:solidFill>
                <a:srgbClr val="03CCCE"/>
              </a:solidFill>
              <a:latin typeface="Impact" pitchFamily="34" charset="0"/>
              <a:ea typeface="微软雅黑" pitchFamily="34" charset="-122"/>
            </a:endParaRPr>
          </a:p>
        </p:txBody>
      </p:sp>
      <p:sp>
        <p:nvSpPr>
          <p:cNvPr id="36" name="矩形 35"/>
          <p:cNvSpPr/>
          <p:nvPr/>
        </p:nvSpPr>
        <p:spPr>
          <a:xfrm>
            <a:off x="3261321" y="2730743"/>
            <a:ext cx="349776" cy="307777"/>
          </a:xfrm>
          <a:prstGeom prst="rect">
            <a:avLst/>
          </a:prstGeom>
        </p:spPr>
        <p:txBody>
          <a:bodyPr wrap="none">
            <a:spAutoFit/>
          </a:bodyPr>
          <a:lstStyle/>
          <a:p>
            <a:pPr lvl="0" algn="ctr" fontAlgn="base">
              <a:spcBef>
                <a:spcPct val="0"/>
              </a:spcBef>
              <a:spcAft>
                <a:spcPct val="0"/>
              </a:spcAft>
            </a:pPr>
            <a:r>
              <a:rPr lang="en-US" altLang="zh-CN" sz="1400" dirty="0">
                <a:solidFill>
                  <a:srgbClr val="03CCCE"/>
                </a:solidFill>
                <a:latin typeface="Impact" pitchFamily="34" charset="0"/>
                <a:ea typeface="微软雅黑" pitchFamily="34" charset="-122"/>
              </a:rPr>
              <a:t>01</a:t>
            </a:r>
            <a:endParaRPr lang="zh-CN" altLang="zh-CN" sz="1400" dirty="0">
              <a:solidFill>
                <a:srgbClr val="03CCCE"/>
              </a:solidFill>
              <a:latin typeface="Impact" pitchFamily="34" charset="0"/>
              <a:ea typeface="微软雅黑" pitchFamily="34" charset="-122"/>
            </a:endParaRPr>
          </a:p>
        </p:txBody>
      </p:sp>
      <p:sp>
        <p:nvSpPr>
          <p:cNvPr id="21" name="圆角矩形 20"/>
          <p:cNvSpPr/>
          <p:nvPr/>
        </p:nvSpPr>
        <p:spPr>
          <a:xfrm>
            <a:off x="4315038"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25" name="Rectangle 66"/>
          <p:cNvSpPr>
            <a:spLocks noChangeArrowheads="1"/>
          </p:cNvSpPr>
          <p:nvPr/>
        </p:nvSpPr>
        <p:spPr bwMode="auto">
          <a:xfrm>
            <a:off x="4322598" y="3765475"/>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26" name="圆角矩形 25"/>
          <p:cNvSpPr/>
          <p:nvPr/>
        </p:nvSpPr>
        <p:spPr>
          <a:xfrm>
            <a:off x="6619294"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1" name="Rectangle 66"/>
          <p:cNvSpPr>
            <a:spLocks noChangeArrowheads="1"/>
          </p:cNvSpPr>
          <p:nvPr/>
        </p:nvSpPr>
        <p:spPr bwMode="auto">
          <a:xfrm>
            <a:off x="6626854" y="3765475"/>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2" name="圆角矩形 31"/>
          <p:cNvSpPr/>
          <p:nvPr/>
        </p:nvSpPr>
        <p:spPr>
          <a:xfrm>
            <a:off x="3157622"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3" name="Rectangle 66"/>
          <p:cNvSpPr>
            <a:spLocks noChangeArrowheads="1"/>
          </p:cNvSpPr>
          <p:nvPr/>
        </p:nvSpPr>
        <p:spPr bwMode="auto">
          <a:xfrm>
            <a:off x="3165182" y="1966331"/>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4" name="圆角矩形 33"/>
          <p:cNvSpPr/>
          <p:nvPr/>
        </p:nvSpPr>
        <p:spPr>
          <a:xfrm>
            <a:off x="5467166"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5" name="Rectangle 66"/>
          <p:cNvSpPr>
            <a:spLocks noChangeArrowheads="1"/>
          </p:cNvSpPr>
          <p:nvPr/>
        </p:nvSpPr>
        <p:spPr bwMode="auto">
          <a:xfrm>
            <a:off x="5474726" y="1966331"/>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grpSp>
        <p:nvGrpSpPr>
          <p:cNvPr id="2205" name="组合 2204"/>
          <p:cNvGrpSpPr/>
          <p:nvPr/>
        </p:nvGrpSpPr>
        <p:grpSpPr>
          <a:xfrm>
            <a:off x="-831920" y="2451182"/>
            <a:ext cx="3496251" cy="873273"/>
            <a:chOff x="-1335088" y="3200400"/>
            <a:chExt cx="5268913" cy="1316038"/>
          </a:xfrm>
          <a:effectLst>
            <a:outerShdw blurRad="63500" dist="38100" dir="2700000" algn="tl" rotWithShape="0">
              <a:prstClr val="black">
                <a:alpha val="19000"/>
              </a:prstClr>
            </a:outerShdw>
          </a:effectLst>
        </p:grpSpPr>
        <p:sp>
          <p:nvSpPr>
            <p:cNvPr id="127"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2"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3"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4"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5"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6"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7"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8"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9"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0"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1"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2"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3"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4"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5"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6"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7"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9"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0"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1"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2"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3"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4"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5"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6"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7"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8"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9"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0"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1"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2"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3"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4"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5"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6"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8"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9"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0"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1"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2"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3"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4"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5"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6"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7"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8"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9"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0"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1"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2"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3"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4"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5"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6"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7"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8"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9"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0"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1"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2"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3"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4"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5"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6"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7"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8"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9"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0"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1"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2"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3"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4"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5"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6"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7"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8"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9"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0"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1"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2"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3"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4"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圆角矩形 1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6" name="圆角矩形 1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7" name="圆角矩形 1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8" name="圆角矩形 1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19" name="圆角矩形 1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0" name="矩形 1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相关对策</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14:bounceEnd="60000">
                                          <p:cBhvr additive="base">
                                            <p:cTn id="7" dur="500" fill="hold"/>
                                            <p:tgtEl>
                                              <p:spTgt spid="220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50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14:bounceEnd="60000">
                                          <p:cBhvr additive="base">
                                            <p:cTn id="29" dur="50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14:presetBounceEnd="60000">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14:bounceEnd="60000">
                                          <p:cBhvr additive="base">
                                            <p:cTn id="38" dur="5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14:bounceEnd="60000">
                                          <p:cBhvr additive="base">
                                            <p:cTn id="56" dur="5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14:presetBounceEnd="60000">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14:bounceEnd="60000">
                                          <p:cBhvr additive="base">
                                            <p:cTn id="65"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14:bounceEnd="60000">
                                          <p:cBhvr additive="base">
                                            <p:cTn id="83" dur="50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14:presetBounceEnd="60000">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14:bounceEnd="60000">
                                          <p:cBhvr additive="base">
                                            <p:cTn id="92"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14:bounceEnd="60000">
                                          <p:cBhvr additive="base">
                                            <p:cTn id="110"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14:presetBounceEnd="60000">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14:bounceEnd="60000">
                                          <p:cBhvr additive="base">
                                            <p:cTn id="119"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cBhvr additive="base">
                                            <p:cTn id="7" dur="500" fill="hold"/>
                                            <p:tgtEl>
                                              <p:spTgt spid="2205"/>
                                            </p:tgtEl>
                                            <p:attrNameLst>
                                              <p:attrName>ppt_x</p:attrName>
                                            </p:attrNameLst>
                                          </p:cBhvr>
                                          <p:tavLst>
                                            <p:tav tm="0">
                                              <p:val>
                                                <p:strVal val="0-#ppt_w/2"/>
                                              </p:val>
                                            </p:tav>
                                            <p:tav tm="100000">
                                              <p:val>
                                                <p:strVal val="#ppt_x"/>
                                              </p:val>
                                            </p:tav>
                                          </p:tavLst>
                                        </p:anim>
                                        <p:anim calcmode="lin" valueType="num">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0-#ppt_w/2"/>
                                              </p:val>
                                            </p:tav>
                                            <p:tav tm="100000">
                                              <p:val>
                                                <p:strVal val="#ppt_x"/>
                                              </p:val>
                                            </p:tav>
                                          </p:tavLst>
                                        </p:anim>
                                        <p:anim calcmode="lin" valueType="num">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1+#ppt_w/2"/>
                                              </p:val>
                                            </p:tav>
                                            <p:tav tm="100000">
                                              <p:val>
                                                <p:strVal val="#ppt_x"/>
                                              </p:val>
                                            </p:tav>
                                          </p:tavLst>
                                        </p:anim>
                                        <p:anim calcmode="lin" valueType="num">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cBhvr additive="base">
                                            <p:cTn id="110" dur="500" fill="hold"/>
                                            <p:tgtEl>
                                              <p:spTgt spid="26"/>
                                            </p:tgtEl>
                                            <p:attrNameLst>
                                              <p:attrName>ppt_x</p:attrName>
                                            </p:attrNameLst>
                                          </p:cBhvr>
                                          <p:tavLst>
                                            <p:tav tm="0">
                                              <p:val>
                                                <p:strVal val="1+#ppt_w/2"/>
                                              </p:val>
                                            </p:tav>
                                            <p:tav tm="100000">
                                              <p:val>
                                                <p:strVal val="#ppt_x"/>
                                              </p:val>
                                            </p:tav>
                                          </p:tavLst>
                                        </p:anim>
                                        <p:anim calcmode="lin" valueType="num">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500" fill="hold"/>
                                            <p:tgtEl>
                                              <p:spTgt spid="12"/>
                                            </p:tgtEl>
                                            <p:attrNameLst>
                                              <p:attrName>ppt_x</p:attrName>
                                            </p:attrNameLst>
                                          </p:cBhvr>
                                          <p:tavLst>
                                            <p:tav tm="0">
                                              <p:val>
                                                <p:strVal val="0-#ppt_w/2"/>
                                              </p:val>
                                            </p:tav>
                                            <p:tav tm="100000">
                                              <p:val>
                                                <p:strVal val="#ppt_x"/>
                                              </p:val>
                                            </p:tav>
                                          </p:tavLst>
                                        </p:anim>
                                        <p:anim calcmode="lin" valueType="num">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786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72" name="Rectangle 21"/>
          <p:cNvSpPr>
            <a:spLocks noChangeArrowheads="1"/>
          </p:cNvSpPr>
          <p:nvPr/>
        </p:nvSpPr>
        <p:spPr bwMode="auto">
          <a:xfrm>
            <a:off x="951044" y="180197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90" name="圆角矩形 89"/>
          <p:cNvSpPr/>
          <p:nvPr/>
        </p:nvSpPr>
        <p:spPr>
          <a:xfrm>
            <a:off x="1082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7" name="圆角矩形 26"/>
          <p:cNvSpPr/>
          <p:nvPr/>
        </p:nvSpPr>
        <p:spPr>
          <a:xfrm>
            <a:off x="312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01</a:t>
            </a:r>
            <a:endParaRPr lang="zh-CN" altLang="en-US" sz="1400" dirty="0">
              <a:ln w="6350">
                <a:noFill/>
              </a:ln>
              <a:solidFill>
                <a:schemeClr val="bg1"/>
              </a:solidFill>
              <a:latin typeface="Impact" pitchFamily="34" charset="0"/>
              <a:ea typeface="微软雅黑" pitchFamily="34" charset="-122"/>
            </a:endParaRPr>
          </a:p>
        </p:txBody>
      </p:sp>
      <p:sp>
        <p:nvSpPr>
          <p:cNvPr id="29" name="圆角矩形 28"/>
          <p:cNvSpPr/>
          <p:nvPr/>
        </p:nvSpPr>
        <p:spPr>
          <a:xfrm>
            <a:off x="24120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0" name="Rectangle 21"/>
          <p:cNvSpPr>
            <a:spLocks noChangeArrowheads="1"/>
          </p:cNvSpPr>
          <p:nvPr/>
        </p:nvSpPr>
        <p:spPr bwMode="auto">
          <a:xfrm>
            <a:off x="2576644" y="228820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1" name="圆角矩形 30"/>
          <p:cNvSpPr/>
          <p:nvPr/>
        </p:nvSpPr>
        <p:spPr>
          <a:xfrm>
            <a:off x="27082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2" name="圆角矩形 31"/>
          <p:cNvSpPr/>
          <p:nvPr/>
        </p:nvSpPr>
        <p:spPr>
          <a:xfrm>
            <a:off x="19377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02</a:t>
            </a:r>
            <a:endParaRPr lang="zh-CN" altLang="en-US" sz="1400" dirty="0">
              <a:ln w="6350">
                <a:noFill/>
              </a:ln>
              <a:solidFill>
                <a:schemeClr val="bg1"/>
              </a:solidFill>
              <a:latin typeface="Impact" pitchFamily="34" charset="0"/>
              <a:ea typeface="微软雅黑" pitchFamily="34" charset="-122"/>
            </a:endParaRPr>
          </a:p>
        </p:txBody>
      </p:sp>
      <p:sp>
        <p:nvSpPr>
          <p:cNvPr id="33" name="圆角矩形 32"/>
          <p:cNvSpPr/>
          <p:nvPr/>
        </p:nvSpPr>
        <p:spPr>
          <a:xfrm>
            <a:off x="40249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34" name="Rectangle 21"/>
          <p:cNvSpPr>
            <a:spLocks noChangeArrowheads="1"/>
          </p:cNvSpPr>
          <p:nvPr/>
        </p:nvSpPr>
        <p:spPr bwMode="auto">
          <a:xfrm>
            <a:off x="4189544" y="180197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5" name="圆角矩形 34"/>
          <p:cNvSpPr/>
          <p:nvPr/>
        </p:nvSpPr>
        <p:spPr>
          <a:xfrm>
            <a:off x="43211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6" name="圆角矩形 35"/>
          <p:cNvSpPr/>
          <p:nvPr/>
        </p:nvSpPr>
        <p:spPr>
          <a:xfrm>
            <a:off x="35506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03</a:t>
            </a:r>
            <a:endParaRPr lang="zh-CN" altLang="en-US" sz="1400" dirty="0">
              <a:ln w="6350">
                <a:noFill/>
              </a:ln>
              <a:solidFill>
                <a:schemeClr val="bg1"/>
              </a:solidFill>
              <a:latin typeface="Impact" pitchFamily="34" charset="0"/>
              <a:ea typeface="微软雅黑" pitchFamily="34" charset="-122"/>
            </a:endParaRPr>
          </a:p>
        </p:txBody>
      </p:sp>
      <p:sp>
        <p:nvSpPr>
          <p:cNvPr id="37" name="圆角矩形 36"/>
          <p:cNvSpPr/>
          <p:nvPr/>
        </p:nvSpPr>
        <p:spPr>
          <a:xfrm>
            <a:off x="56505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8" name="Rectangle 21"/>
          <p:cNvSpPr>
            <a:spLocks noChangeArrowheads="1"/>
          </p:cNvSpPr>
          <p:nvPr/>
        </p:nvSpPr>
        <p:spPr bwMode="auto">
          <a:xfrm>
            <a:off x="5815144" y="228820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9" name="圆角矩形 38"/>
          <p:cNvSpPr/>
          <p:nvPr/>
        </p:nvSpPr>
        <p:spPr>
          <a:xfrm>
            <a:off x="59467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40" name="圆角矩形 39"/>
          <p:cNvSpPr/>
          <p:nvPr/>
        </p:nvSpPr>
        <p:spPr>
          <a:xfrm>
            <a:off x="51762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04</a:t>
            </a:r>
            <a:endParaRPr lang="zh-CN" altLang="en-US" sz="1400" dirty="0">
              <a:ln w="6350">
                <a:noFill/>
              </a:ln>
              <a:solidFill>
                <a:schemeClr val="bg1"/>
              </a:solidFill>
              <a:latin typeface="Impact" pitchFamily="34" charset="0"/>
              <a:ea typeface="微软雅黑" pitchFamily="34" charset="-122"/>
            </a:endParaRPr>
          </a:p>
        </p:txBody>
      </p:sp>
      <p:sp>
        <p:nvSpPr>
          <p:cNvPr id="41" name="圆角矩形 40"/>
          <p:cNvSpPr/>
          <p:nvPr/>
        </p:nvSpPr>
        <p:spPr>
          <a:xfrm>
            <a:off x="7263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42" name="Rectangle 21"/>
          <p:cNvSpPr>
            <a:spLocks noChangeArrowheads="1"/>
          </p:cNvSpPr>
          <p:nvPr/>
        </p:nvSpPr>
        <p:spPr bwMode="auto">
          <a:xfrm>
            <a:off x="7428044" y="180197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43" name="圆角矩形 42"/>
          <p:cNvSpPr/>
          <p:nvPr/>
        </p:nvSpPr>
        <p:spPr>
          <a:xfrm>
            <a:off x="7559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44" name="圆角矩形 43"/>
          <p:cNvSpPr/>
          <p:nvPr/>
        </p:nvSpPr>
        <p:spPr>
          <a:xfrm>
            <a:off x="6789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05</a:t>
            </a:r>
            <a:endParaRPr lang="zh-CN" altLang="en-US" sz="1400" dirty="0">
              <a:ln w="6350">
                <a:noFill/>
              </a:ln>
              <a:solidFill>
                <a:schemeClr val="bg1"/>
              </a:solidFill>
              <a:latin typeface="Impact" pitchFamily="34" charset="0"/>
              <a:ea typeface="微软雅黑" pitchFamily="34" charset="-122"/>
            </a:endParaRPr>
          </a:p>
        </p:txBody>
      </p:sp>
      <p:sp>
        <p:nvSpPr>
          <p:cNvPr id="51" name="圆角矩形 5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2" name="圆角矩形 5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3" name="圆角矩形 5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4" name="圆角矩形 5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5" name="圆角矩形 5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6" name="矩形 55"/>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anim calcmode="lin" valueType="num">
                                      <p:cBhvr>
                                        <p:cTn id="8" dur="500" fill="hold"/>
                                        <p:tgtEl>
                                          <p:spTgt spid="90"/>
                                        </p:tgtEl>
                                        <p:attrNameLst>
                                          <p:attrName>ppt_x</p:attrName>
                                        </p:attrNameLst>
                                      </p:cBhvr>
                                      <p:tavLst>
                                        <p:tav tm="0">
                                          <p:val>
                                            <p:strVal val="#ppt_x"/>
                                          </p:val>
                                        </p:tav>
                                        <p:tav tm="100000">
                                          <p:val>
                                            <p:strVal val="#ppt_x"/>
                                          </p:val>
                                        </p:tav>
                                      </p:tavLst>
                                    </p:anim>
                                    <p:anim calcmode="lin" valueType="num">
                                      <p:cBhvr>
                                        <p:cTn id="9" dur="5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anim calcmode="lin" valueType="num">
                                      <p:cBhvr>
                                        <p:cTn id="13" dur="500" fill="hold"/>
                                        <p:tgtEl>
                                          <p:spTgt spid="72"/>
                                        </p:tgtEl>
                                        <p:attrNameLst>
                                          <p:attrName>ppt_x</p:attrName>
                                        </p:attrNameLst>
                                      </p:cBhvr>
                                      <p:tavLst>
                                        <p:tav tm="0">
                                          <p:val>
                                            <p:strVal val="#ppt_x"/>
                                          </p:val>
                                        </p:tav>
                                        <p:tav tm="100000">
                                          <p:val>
                                            <p:strVal val="#ppt_x"/>
                                          </p:val>
                                        </p:tav>
                                      </p:tavLst>
                                    </p:anim>
                                    <p:anim calcmode="lin" valueType="num">
                                      <p:cBhvr>
                                        <p:cTn id="14" dur="500" fill="hold"/>
                                        <p:tgtEl>
                                          <p:spTgt spid="72"/>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ppt_y</p:attrName>
                                        </p:attrNameLst>
                                      </p:cBhvr>
                                      <p:tavLst>
                                        <p:tav tm="0">
                                          <p:val>
                                            <p:strVal val="#ppt_y-#ppt_h*1.125000"/>
                                          </p:val>
                                        </p:tav>
                                        <p:tav tm="100000">
                                          <p:val>
                                            <p:strVal val="#ppt_y"/>
                                          </p:val>
                                        </p:tav>
                                      </p:tavLst>
                                    </p:anim>
                                    <p:animEffect transition="in" filter="wipe(down)">
                                      <p:cBhvr>
                                        <p:cTn id="18" dur="500"/>
                                        <p:tgtEl>
                                          <p:spTgt spid="2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Effect transition="in" filter="fade">
                                      <p:cBhvr>
                                        <p:cTn id="23" dur="300"/>
                                        <p:tgtEl>
                                          <p:spTgt spid="27"/>
                                        </p:tgtEl>
                                      </p:cBhvr>
                                    </p:animEffect>
                                  </p:childTnLst>
                                </p:cTn>
                              </p:par>
                              <p:par>
                                <p:cTn id="24" presetID="6" presetClass="emph" presetSubtype="0" autoRev="1" fill="hold" grpId="1" nodeType="withEffect">
                                  <p:stCondLst>
                                    <p:cond delay="300"/>
                                  </p:stCondLst>
                                  <p:childTnLst>
                                    <p:animScale>
                                      <p:cBhvr>
                                        <p:cTn id="25" dur="150" fill="hold"/>
                                        <p:tgtEl>
                                          <p:spTgt spid="27"/>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32"/>
                                        </p:tgtEl>
                                        <p:attrNameLst>
                                          <p:attrName>style.visibility</p:attrName>
                                        </p:attrNameLst>
                                      </p:cBhvr>
                                      <p:to>
                                        <p:strVal val="visible"/>
                                      </p:to>
                                    </p:set>
                                    <p:anim calcmode="lin" valueType="num">
                                      <p:cBhvr>
                                        <p:cTn id="28" dur="300" fill="hold"/>
                                        <p:tgtEl>
                                          <p:spTgt spid="32"/>
                                        </p:tgtEl>
                                        <p:attrNameLst>
                                          <p:attrName>ppt_w</p:attrName>
                                        </p:attrNameLst>
                                      </p:cBhvr>
                                      <p:tavLst>
                                        <p:tav tm="0">
                                          <p:val>
                                            <p:fltVal val="0"/>
                                          </p:val>
                                        </p:tav>
                                        <p:tav tm="100000">
                                          <p:val>
                                            <p:strVal val="#ppt_w"/>
                                          </p:val>
                                        </p:tav>
                                      </p:tavLst>
                                    </p:anim>
                                    <p:anim calcmode="lin" valueType="num">
                                      <p:cBhvr>
                                        <p:cTn id="29" dur="300" fill="hold"/>
                                        <p:tgtEl>
                                          <p:spTgt spid="32"/>
                                        </p:tgtEl>
                                        <p:attrNameLst>
                                          <p:attrName>ppt_h</p:attrName>
                                        </p:attrNameLst>
                                      </p:cBhvr>
                                      <p:tavLst>
                                        <p:tav tm="0">
                                          <p:val>
                                            <p:fltVal val="0"/>
                                          </p:val>
                                        </p:tav>
                                        <p:tav tm="100000">
                                          <p:val>
                                            <p:strVal val="#ppt_h"/>
                                          </p:val>
                                        </p:tav>
                                      </p:tavLst>
                                    </p:anim>
                                    <p:animEffect transition="in" filter="fade">
                                      <p:cBhvr>
                                        <p:cTn id="30" dur="300"/>
                                        <p:tgtEl>
                                          <p:spTgt spid="32"/>
                                        </p:tgtEl>
                                      </p:cBhvr>
                                    </p:animEffect>
                                  </p:childTnLst>
                                </p:cTn>
                              </p:par>
                              <p:par>
                                <p:cTn id="31" presetID="6" presetClass="emph" presetSubtype="0" autoRev="1" fill="hold" grpId="1" nodeType="withEffect">
                                  <p:stCondLst>
                                    <p:cond delay="1100"/>
                                  </p:stCondLst>
                                  <p:childTnLst>
                                    <p:animScale>
                                      <p:cBhvr>
                                        <p:cTn id="32" dur="150" fill="hold"/>
                                        <p:tgtEl>
                                          <p:spTgt spid="32"/>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down)">
                                      <p:cBhvr>
                                        <p:cTn id="36" dur="500"/>
                                        <p:tgtEl>
                                          <p:spTgt spid="29"/>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anim calcmode="lin" valueType="num">
                                      <p:cBhvr>
                                        <p:cTn id="40" dur="500" fill="hold"/>
                                        <p:tgtEl>
                                          <p:spTgt spid="30"/>
                                        </p:tgtEl>
                                        <p:attrNameLst>
                                          <p:attrName>ppt_x</p:attrName>
                                        </p:attrNameLst>
                                      </p:cBhvr>
                                      <p:tavLst>
                                        <p:tav tm="0">
                                          <p:val>
                                            <p:strVal val="#ppt_x"/>
                                          </p:val>
                                        </p:tav>
                                        <p:tav tm="100000">
                                          <p:val>
                                            <p:strVal val="#ppt_x"/>
                                          </p:val>
                                        </p:tav>
                                      </p:tavLst>
                                    </p:anim>
                                    <p:anim calcmode="lin" valueType="num">
                                      <p:cBhvr>
                                        <p:cTn id="41" dur="500" fill="hold"/>
                                        <p:tgtEl>
                                          <p:spTgt spid="3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36"/>
                                        </p:tgtEl>
                                        <p:attrNameLst>
                                          <p:attrName>style.visibility</p:attrName>
                                        </p:attrNameLst>
                                      </p:cBhvr>
                                      <p:to>
                                        <p:strVal val="visible"/>
                                      </p:to>
                                    </p:set>
                                    <p:anim calcmode="lin" valueType="num">
                                      <p:cBhvr>
                                        <p:cTn id="49" dur="300" fill="hold"/>
                                        <p:tgtEl>
                                          <p:spTgt spid="36"/>
                                        </p:tgtEl>
                                        <p:attrNameLst>
                                          <p:attrName>ppt_w</p:attrName>
                                        </p:attrNameLst>
                                      </p:cBhvr>
                                      <p:tavLst>
                                        <p:tav tm="0">
                                          <p:val>
                                            <p:fltVal val="0"/>
                                          </p:val>
                                        </p:tav>
                                        <p:tav tm="100000">
                                          <p:val>
                                            <p:strVal val="#ppt_w"/>
                                          </p:val>
                                        </p:tav>
                                      </p:tavLst>
                                    </p:anim>
                                    <p:anim calcmode="lin" valueType="num">
                                      <p:cBhvr>
                                        <p:cTn id="50" dur="300" fill="hold"/>
                                        <p:tgtEl>
                                          <p:spTgt spid="36"/>
                                        </p:tgtEl>
                                        <p:attrNameLst>
                                          <p:attrName>ppt_h</p:attrName>
                                        </p:attrNameLst>
                                      </p:cBhvr>
                                      <p:tavLst>
                                        <p:tav tm="0">
                                          <p:val>
                                            <p:fltVal val="0"/>
                                          </p:val>
                                        </p:tav>
                                        <p:tav tm="100000">
                                          <p:val>
                                            <p:strVal val="#ppt_h"/>
                                          </p:val>
                                        </p:tav>
                                      </p:tavLst>
                                    </p:anim>
                                    <p:animEffect transition="in" filter="fade">
                                      <p:cBhvr>
                                        <p:cTn id="51" dur="300"/>
                                        <p:tgtEl>
                                          <p:spTgt spid="36"/>
                                        </p:tgtEl>
                                      </p:cBhvr>
                                    </p:animEffect>
                                  </p:childTnLst>
                                </p:cTn>
                              </p:par>
                              <p:par>
                                <p:cTn id="52" presetID="6" presetClass="emph" presetSubtype="0" autoRev="1" fill="hold" grpId="1" nodeType="withEffect">
                                  <p:stCondLst>
                                    <p:cond delay="1900"/>
                                  </p:stCondLst>
                                  <p:childTnLst>
                                    <p:animScale>
                                      <p:cBhvr>
                                        <p:cTn id="53" dur="150" fill="hold"/>
                                        <p:tgtEl>
                                          <p:spTgt spid="36"/>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p:tgtEl>
                                          <p:spTgt spid="33"/>
                                        </p:tgtEl>
                                        <p:attrNameLst>
                                          <p:attrName>ppt_y</p:attrName>
                                        </p:attrNameLst>
                                      </p:cBhvr>
                                      <p:tavLst>
                                        <p:tav tm="0">
                                          <p:val>
                                            <p:strVal val="#ppt_y-#ppt_h*1.125000"/>
                                          </p:val>
                                        </p:tav>
                                        <p:tav tm="100000">
                                          <p:val>
                                            <p:strVal val="#ppt_y"/>
                                          </p:val>
                                        </p:tav>
                                      </p:tavLst>
                                    </p:anim>
                                    <p:animEffect transition="in" filter="wipe(down)">
                                      <p:cBhvr>
                                        <p:cTn id="57" dur="500"/>
                                        <p:tgtEl>
                                          <p:spTgt spid="33"/>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anim calcmode="lin" valueType="num">
                                      <p:cBhvr>
                                        <p:cTn id="61" dur="500" fill="hold"/>
                                        <p:tgtEl>
                                          <p:spTgt spid="35"/>
                                        </p:tgtEl>
                                        <p:attrNameLst>
                                          <p:attrName>ppt_x</p:attrName>
                                        </p:attrNameLst>
                                      </p:cBhvr>
                                      <p:tavLst>
                                        <p:tav tm="0">
                                          <p:val>
                                            <p:strVal val="#ppt_x"/>
                                          </p:val>
                                        </p:tav>
                                        <p:tav tm="100000">
                                          <p:val>
                                            <p:strVal val="#ppt_x"/>
                                          </p:val>
                                        </p:tav>
                                      </p:tavLst>
                                    </p:anim>
                                    <p:anim calcmode="lin" valueType="num">
                                      <p:cBhvr>
                                        <p:cTn id="62" dur="5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anim calcmode="lin" valueType="num">
                                      <p:cBhvr>
                                        <p:cTn id="66" dur="500" fill="hold"/>
                                        <p:tgtEl>
                                          <p:spTgt spid="34"/>
                                        </p:tgtEl>
                                        <p:attrNameLst>
                                          <p:attrName>ppt_x</p:attrName>
                                        </p:attrNameLst>
                                      </p:cBhvr>
                                      <p:tavLst>
                                        <p:tav tm="0">
                                          <p:val>
                                            <p:strVal val="#ppt_x"/>
                                          </p:val>
                                        </p:tav>
                                        <p:tav tm="100000">
                                          <p:val>
                                            <p:strVal val="#ppt_x"/>
                                          </p:val>
                                        </p:tav>
                                      </p:tavLst>
                                    </p:anim>
                                    <p:anim calcmode="lin" valueType="num">
                                      <p:cBhvr>
                                        <p:cTn id="67" dur="500" fill="hold"/>
                                        <p:tgtEl>
                                          <p:spTgt spid="34"/>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40"/>
                                        </p:tgtEl>
                                        <p:attrNameLst>
                                          <p:attrName>style.visibility</p:attrName>
                                        </p:attrNameLst>
                                      </p:cBhvr>
                                      <p:to>
                                        <p:strVal val="visible"/>
                                      </p:to>
                                    </p:set>
                                    <p:anim calcmode="lin" valueType="num">
                                      <p:cBhvr>
                                        <p:cTn id="70" dur="300" fill="hold"/>
                                        <p:tgtEl>
                                          <p:spTgt spid="40"/>
                                        </p:tgtEl>
                                        <p:attrNameLst>
                                          <p:attrName>ppt_w</p:attrName>
                                        </p:attrNameLst>
                                      </p:cBhvr>
                                      <p:tavLst>
                                        <p:tav tm="0">
                                          <p:val>
                                            <p:fltVal val="0"/>
                                          </p:val>
                                        </p:tav>
                                        <p:tav tm="100000">
                                          <p:val>
                                            <p:strVal val="#ppt_w"/>
                                          </p:val>
                                        </p:tav>
                                      </p:tavLst>
                                    </p:anim>
                                    <p:anim calcmode="lin" valueType="num">
                                      <p:cBhvr>
                                        <p:cTn id="71" dur="300" fill="hold"/>
                                        <p:tgtEl>
                                          <p:spTgt spid="40"/>
                                        </p:tgtEl>
                                        <p:attrNameLst>
                                          <p:attrName>ppt_h</p:attrName>
                                        </p:attrNameLst>
                                      </p:cBhvr>
                                      <p:tavLst>
                                        <p:tav tm="0">
                                          <p:val>
                                            <p:fltVal val="0"/>
                                          </p:val>
                                        </p:tav>
                                        <p:tav tm="100000">
                                          <p:val>
                                            <p:strVal val="#ppt_h"/>
                                          </p:val>
                                        </p:tav>
                                      </p:tavLst>
                                    </p:anim>
                                    <p:animEffect transition="in" filter="fade">
                                      <p:cBhvr>
                                        <p:cTn id="72" dur="300"/>
                                        <p:tgtEl>
                                          <p:spTgt spid="40"/>
                                        </p:tgtEl>
                                      </p:cBhvr>
                                    </p:animEffect>
                                  </p:childTnLst>
                                </p:cTn>
                              </p:par>
                              <p:par>
                                <p:cTn id="73" presetID="6" presetClass="emph" presetSubtype="0" autoRev="1" fill="hold" grpId="1" nodeType="withEffect">
                                  <p:stCondLst>
                                    <p:cond delay="2700"/>
                                  </p:stCondLst>
                                  <p:childTnLst>
                                    <p:animScale>
                                      <p:cBhvr>
                                        <p:cTn id="74" dur="150" fill="hold"/>
                                        <p:tgtEl>
                                          <p:spTgt spid="40"/>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p:tgtEl>
                                          <p:spTgt spid="37"/>
                                        </p:tgtEl>
                                        <p:attrNameLst>
                                          <p:attrName>ppt_y</p:attrName>
                                        </p:attrNameLst>
                                      </p:cBhvr>
                                      <p:tavLst>
                                        <p:tav tm="0">
                                          <p:val>
                                            <p:strVal val="#ppt_y-#ppt_h*1.125000"/>
                                          </p:val>
                                        </p:tav>
                                        <p:tav tm="100000">
                                          <p:val>
                                            <p:strVal val="#ppt_y"/>
                                          </p:val>
                                        </p:tav>
                                      </p:tavLst>
                                    </p:anim>
                                    <p:animEffect transition="in" filter="wipe(down)">
                                      <p:cBhvr>
                                        <p:cTn id="78" dur="500"/>
                                        <p:tgtEl>
                                          <p:spTgt spid="37"/>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anim calcmode="lin" valueType="num">
                                      <p:cBhvr>
                                        <p:cTn id="82" dur="500" fill="hold"/>
                                        <p:tgtEl>
                                          <p:spTgt spid="39"/>
                                        </p:tgtEl>
                                        <p:attrNameLst>
                                          <p:attrName>ppt_x</p:attrName>
                                        </p:attrNameLst>
                                      </p:cBhvr>
                                      <p:tavLst>
                                        <p:tav tm="0">
                                          <p:val>
                                            <p:strVal val="#ppt_x"/>
                                          </p:val>
                                        </p:tav>
                                        <p:tav tm="100000">
                                          <p:val>
                                            <p:strVal val="#ppt_x"/>
                                          </p:val>
                                        </p:tav>
                                      </p:tavLst>
                                    </p:anim>
                                    <p:anim calcmode="lin" valueType="num">
                                      <p:cBhvr>
                                        <p:cTn id="83" dur="500" fill="hold"/>
                                        <p:tgtEl>
                                          <p:spTgt spid="3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anim calcmode="lin" valueType="num">
                                      <p:cBhvr>
                                        <p:cTn id="87" dur="500" fill="hold"/>
                                        <p:tgtEl>
                                          <p:spTgt spid="38"/>
                                        </p:tgtEl>
                                        <p:attrNameLst>
                                          <p:attrName>ppt_x</p:attrName>
                                        </p:attrNameLst>
                                      </p:cBhvr>
                                      <p:tavLst>
                                        <p:tav tm="0">
                                          <p:val>
                                            <p:strVal val="#ppt_x"/>
                                          </p:val>
                                        </p:tav>
                                        <p:tav tm="100000">
                                          <p:val>
                                            <p:strVal val="#ppt_x"/>
                                          </p:val>
                                        </p:tav>
                                      </p:tavLst>
                                    </p:anim>
                                    <p:anim calcmode="lin" valueType="num">
                                      <p:cBhvr>
                                        <p:cTn id="88" dur="500" fill="hold"/>
                                        <p:tgtEl>
                                          <p:spTgt spid="38"/>
                                        </p:tgtEl>
                                        <p:attrNameLst>
                                          <p:attrName>ppt_y</p:attrName>
                                        </p:attrNameLst>
                                      </p:cBhvr>
                                      <p:tavLst>
                                        <p:tav tm="0">
                                          <p:val>
                                            <p:strVal val="#ppt_y+.1"/>
                                          </p:val>
                                        </p:tav>
                                        <p:tav tm="100000">
                                          <p:val>
                                            <p:strVal val="#ppt_y"/>
                                          </p:val>
                                        </p:tav>
                                      </p:tavLst>
                                    </p:anim>
                                  </p:childTnLst>
                                </p:cTn>
                              </p:par>
                              <p:par>
                                <p:cTn id="89" presetID="53" presetClass="entr" presetSubtype="16" fill="hold" grpId="0" nodeType="withEffect">
                                  <p:stCondLst>
                                    <p:cond delay="3200"/>
                                  </p:stCondLst>
                                  <p:childTnLst>
                                    <p:set>
                                      <p:cBhvr>
                                        <p:cTn id="90" dur="1" fill="hold">
                                          <p:stCondLst>
                                            <p:cond delay="0"/>
                                          </p:stCondLst>
                                        </p:cTn>
                                        <p:tgtEl>
                                          <p:spTgt spid="44"/>
                                        </p:tgtEl>
                                        <p:attrNameLst>
                                          <p:attrName>style.visibility</p:attrName>
                                        </p:attrNameLst>
                                      </p:cBhvr>
                                      <p:to>
                                        <p:strVal val="visible"/>
                                      </p:to>
                                    </p:set>
                                    <p:anim calcmode="lin" valueType="num">
                                      <p:cBhvr>
                                        <p:cTn id="91" dur="300" fill="hold"/>
                                        <p:tgtEl>
                                          <p:spTgt spid="44"/>
                                        </p:tgtEl>
                                        <p:attrNameLst>
                                          <p:attrName>ppt_w</p:attrName>
                                        </p:attrNameLst>
                                      </p:cBhvr>
                                      <p:tavLst>
                                        <p:tav tm="0">
                                          <p:val>
                                            <p:fltVal val="0"/>
                                          </p:val>
                                        </p:tav>
                                        <p:tav tm="100000">
                                          <p:val>
                                            <p:strVal val="#ppt_w"/>
                                          </p:val>
                                        </p:tav>
                                      </p:tavLst>
                                    </p:anim>
                                    <p:anim calcmode="lin" valueType="num">
                                      <p:cBhvr>
                                        <p:cTn id="92" dur="300" fill="hold"/>
                                        <p:tgtEl>
                                          <p:spTgt spid="44"/>
                                        </p:tgtEl>
                                        <p:attrNameLst>
                                          <p:attrName>ppt_h</p:attrName>
                                        </p:attrNameLst>
                                      </p:cBhvr>
                                      <p:tavLst>
                                        <p:tav tm="0">
                                          <p:val>
                                            <p:fltVal val="0"/>
                                          </p:val>
                                        </p:tav>
                                        <p:tav tm="100000">
                                          <p:val>
                                            <p:strVal val="#ppt_h"/>
                                          </p:val>
                                        </p:tav>
                                      </p:tavLst>
                                    </p:anim>
                                    <p:animEffect transition="in" filter="fade">
                                      <p:cBhvr>
                                        <p:cTn id="93" dur="300"/>
                                        <p:tgtEl>
                                          <p:spTgt spid="44"/>
                                        </p:tgtEl>
                                      </p:cBhvr>
                                    </p:animEffect>
                                  </p:childTnLst>
                                </p:cTn>
                              </p:par>
                              <p:par>
                                <p:cTn id="94" presetID="6" presetClass="emph" presetSubtype="0" autoRev="1" fill="hold" grpId="1" nodeType="withEffect">
                                  <p:stCondLst>
                                    <p:cond delay="3500"/>
                                  </p:stCondLst>
                                  <p:childTnLst>
                                    <p:animScale>
                                      <p:cBhvr>
                                        <p:cTn id="95" dur="150" fill="hold"/>
                                        <p:tgtEl>
                                          <p:spTgt spid="44"/>
                                        </p:tgtEl>
                                      </p:cBhvr>
                                      <p:by x="110000" y="110000"/>
                                    </p:animScale>
                                  </p:childTnLst>
                                </p:cTn>
                              </p:par>
                              <p:par>
                                <p:cTn id="96" presetID="12" presetClass="entr" presetSubtype="1"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p:tgtEl>
                                          <p:spTgt spid="41"/>
                                        </p:tgtEl>
                                        <p:attrNameLst>
                                          <p:attrName>ppt_y</p:attrName>
                                        </p:attrNameLst>
                                      </p:cBhvr>
                                      <p:tavLst>
                                        <p:tav tm="0">
                                          <p:val>
                                            <p:strVal val="#ppt_y-#ppt_h*1.125000"/>
                                          </p:val>
                                        </p:tav>
                                        <p:tav tm="100000">
                                          <p:val>
                                            <p:strVal val="#ppt_y"/>
                                          </p:val>
                                        </p:tav>
                                      </p:tavLst>
                                    </p:anim>
                                    <p:animEffect transition="in" filter="wipe(down)">
                                      <p:cBhvr>
                                        <p:cTn id="99" dur="500"/>
                                        <p:tgtEl>
                                          <p:spTgt spid="41"/>
                                        </p:tgtEl>
                                      </p:cBhvr>
                                    </p:animEffect>
                                  </p:childTnLst>
                                </p:cTn>
                              </p:par>
                              <p:par>
                                <p:cTn id="100" presetID="47" presetClass="entr" presetSubtype="0" fill="hold" grpId="0" nodeType="withEffect">
                                  <p:stCondLst>
                                    <p:cond delay="350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anim calcmode="lin" valueType="num">
                                      <p:cBhvr>
                                        <p:cTn id="103" dur="500" fill="hold"/>
                                        <p:tgtEl>
                                          <p:spTgt spid="43"/>
                                        </p:tgtEl>
                                        <p:attrNameLst>
                                          <p:attrName>ppt_x</p:attrName>
                                        </p:attrNameLst>
                                      </p:cBhvr>
                                      <p:tavLst>
                                        <p:tav tm="0">
                                          <p:val>
                                            <p:strVal val="#ppt_x"/>
                                          </p:val>
                                        </p:tav>
                                        <p:tav tm="100000">
                                          <p:val>
                                            <p:strVal val="#ppt_x"/>
                                          </p:val>
                                        </p:tav>
                                      </p:tavLst>
                                    </p:anim>
                                    <p:anim calcmode="lin" valueType="num">
                                      <p:cBhvr>
                                        <p:cTn id="104" dur="500" fill="hold"/>
                                        <p:tgtEl>
                                          <p:spTgt spid="4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50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anim calcmode="lin" valueType="num">
                                      <p:cBhvr>
                                        <p:cTn id="108" dur="500" fill="hold"/>
                                        <p:tgtEl>
                                          <p:spTgt spid="42"/>
                                        </p:tgtEl>
                                        <p:attrNameLst>
                                          <p:attrName>ppt_x</p:attrName>
                                        </p:attrNameLst>
                                      </p:cBhvr>
                                      <p:tavLst>
                                        <p:tav tm="0">
                                          <p:val>
                                            <p:strVal val="#ppt_x"/>
                                          </p:val>
                                        </p:tav>
                                        <p:tav tm="100000">
                                          <p:val>
                                            <p:strVal val="#ppt_x"/>
                                          </p:val>
                                        </p:tav>
                                      </p:tavLst>
                                    </p:anim>
                                    <p:anim calcmode="lin" valueType="num">
                                      <p:cBhvr>
                                        <p:cTn id="10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2" grpId="0"/>
      <p:bldP spid="90" grpId="0" animBg="1"/>
      <p:bldP spid="27" grpId="0" animBg="1"/>
      <p:bldP spid="27" grpId="1" animBg="1"/>
      <p:bldP spid="29" grpId="0" animBg="1"/>
      <p:bldP spid="30" grpId="0"/>
      <p:bldP spid="31" grpId="0" animBg="1"/>
      <p:bldP spid="32" grpId="0" animBg="1"/>
      <p:bldP spid="32" grpId="1" animBg="1"/>
      <p:bldP spid="33" grpId="0" animBg="1"/>
      <p:bldP spid="34" grpId="0"/>
      <p:bldP spid="35" grpId="0" animBg="1"/>
      <p:bldP spid="36" grpId="0" animBg="1"/>
      <p:bldP spid="36" grpId="1" animBg="1"/>
      <p:bldP spid="37" grpId="0" animBg="1"/>
      <p:bldP spid="38" grpId="0"/>
      <p:bldP spid="39" grpId="0" animBg="1"/>
      <p:bldP spid="40" grpId="0" animBg="1"/>
      <p:bldP spid="40" grpId="1" animBg="1"/>
      <p:bldP spid="41" grpId="0" animBg="1"/>
      <p:bldP spid="42" grpId="0"/>
      <p:bldP spid="43" grpId="0" animBg="1"/>
      <p:bldP spid="44" grpId="0" animBg="1"/>
      <p:bldP spid="4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rot="1320000">
            <a:off x="4484723" y="1630537"/>
            <a:ext cx="888220" cy="572777"/>
          </a:xfrm>
          <a:custGeom>
            <a:avLst/>
            <a:gdLst>
              <a:gd name="T0" fmla="*/ 272 w 272"/>
              <a:gd name="T1" fmla="*/ 36 h 175"/>
              <a:gd name="T2" fmla="*/ 0 w 272"/>
              <a:gd name="T3" fmla="*/ 36 h 175"/>
              <a:gd name="T4" fmla="*/ 56 w 272"/>
              <a:gd name="T5" fmla="*/ 170 h 175"/>
              <a:gd name="T6" fmla="*/ 125 w 272"/>
              <a:gd name="T7" fmla="*/ 156 h 175"/>
              <a:gd name="T8" fmla="*/ 130 w 272"/>
              <a:gd name="T9" fmla="*/ 164 h 175"/>
              <a:gd name="T10" fmla="*/ 136 w 272"/>
              <a:gd name="T11" fmla="*/ 175 h 175"/>
              <a:gd name="T12" fmla="*/ 142 w 272"/>
              <a:gd name="T13" fmla="*/ 164 h 175"/>
              <a:gd name="T14" fmla="*/ 147 w 272"/>
              <a:gd name="T15" fmla="*/ 156 h 175"/>
              <a:gd name="T16" fmla="*/ 216 w 272"/>
              <a:gd name="T17" fmla="*/ 170 h 175"/>
              <a:gd name="T18" fmla="*/ 272 w 272"/>
              <a:gd name="T19" fmla="*/ 3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72" y="36"/>
                </a:moveTo>
                <a:cubicBezTo>
                  <a:pt x="187" y="2"/>
                  <a:pt x="91" y="0"/>
                  <a:pt x="0" y="36"/>
                </a:cubicBezTo>
                <a:cubicBezTo>
                  <a:pt x="56" y="170"/>
                  <a:pt x="56" y="170"/>
                  <a:pt x="56" y="170"/>
                </a:cubicBezTo>
                <a:cubicBezTo>
                  <a:pt x="79" y="161"/>
                  <a:pt x="102" y="157"/>
                  <a:pt x="125" y="156"/>
                </a:cubicBezTo>
                <a:cubicBezTo>
                  <a:pt x="130" y="164"/>
                  <a:pt x="130" y="164"/>
                  <a:pt x="130" y="164"/>
                </a:cubicBezTo>
                <a:cubicBezTo>
                  <a:pt x="136" y="175"/>
                  <a:pt x="136" y="175"/>
                  <a:pt x="136" y="175"/>
                </a:cubicBezTo>
                <a:cubicBezTo>
                  <a:pt x="142" y="164"/>
                  <a:pt x="142" y="164"/>
                  <a:pt x="142" y="164"/>
                </a:cubicBezTo>
                <a:cubicBezTo>
                  <a:pt x="147" y="156"/>
                  <a:pt x="147" y="156"/>
                  <a:pt x="147" y="156"/>
                </a:cubicBezTo>
                <a:cubicBezTo>
                  <a:pt x="171" y="157"/>
                  <a:pt x="194" y="162"/>
                  <a:pt x="216" y="170"/>
                </a:cubicBezTo>
                <a:lnTo>
                  <a:pt x="272" y="36"/>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7" name="Freeform 7"/>
          <p:cNvSpPr/>
          <p:nvPr/>
        </p:nvSpPr>
        <p:spPr bwMode="auto">
          <a:xfrm rot="1320000">
            <a:off x="3779337" y="1480713"/>
            <a:ext cx="809359" cy="810742"/>
          </a:xfrm>
          <a:custGeom>
            <a:avLst/>
            <a:gdLst>
              <a:gd name="T0" fmla="*/ 189 w 248"/>
              <a:gd name="T1" fmla="*/ 173 h 248"/>
              <a:gd name="T2" fmla="*/ 248 w 248"/>
              <a:gd name="T3" fmla="*/ 135 h 248"/>
              <a:gd name="T4" fmla="*/ 192 w 248"/>
              <a:gd name="T5" fmla="*/ 0 h 248"/>
              <a:gd name="T6" fmla="*/ 0 w 248"/>
              <a:gd name="T7" fmla="*/ 192 h 248"/>
              <a:gd name="T8" fmla="*/ 135 w 248"/>
              <a:gd name="T9" fmla="*/ 248 h 248"/>
              <a:gd name="T10" fmla="*/ 173 w 248"/>
              <a:gd name="T11" fmla="*/ 189 h 248"/>
              <a:gd name="T12" fmla="*/ 183 w 248"/>
              <a:gd name="T13" fmla="*/ 192 h 248"/>
              <a:gd name="T14" fmla="*/ 195 w 248"/>
              <a:gd name="T15" fmla="*/ 195 h 248"/>
              <a:gd name="T16" fmla="*/ 192 w 248"/>
              <a:gd name="T17" fmla="*/ 182 h 248"/>
              <a:gd name="T18" fmla="*/ 189 w 248"/>
              <a:gd name="T19" fmla="*/ 1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8">
                <a:moveTo>
                  <a:pt x="189" y="173"/>
                </a:moveTo>
                <a:cubicBezTo>
                  <a:pt x="206" y="158"/>
                  <a:pt x="226" y="145"/>
                  <a:pt x="248" y="135"/>
                </a:cubicBezTo>
                <a:cubicBezTo>
                  <a:pt x="192" y="0"/>
                  <a:pt x="192" y="0"/>
                  <a:pt x="192" y="0"/>
                </a:cubicBezTo>
                <a:cubicBezTo>
                  <a:pt x="103" y="39"/>
                  <a:pt x="37" y="109"/>
                  <a:pt x="0" y="192"/>
                </a:cubicBezTo>
                <a:cubicBezTo>
                  <a:pt x="135" y="248"/>
                  <a:pt x="135" y="248"/>
                  <a:pt x="135" y="248"/>
                </a:cubicBezTo>
                <a:cubicBezTo>
                  <a:pt x="144" y="226"/>
                  <a:pt x="157" y="207"/>
                  <a:pt x="173" y="189"/>
                </a:cubicBezTo>
                <a:cubicBezTo>
                  <a:pt x="183" y="192"/>
                  <a:pt x="183" y="192"/>
                  <a:pt x="183" y="192"/>
                </a:cubicBezTo>
                <a:cubicBezTo>
                  <a:pt x="195" y="195"/>
                  <a:pt x="195" y="195"/>
                  <a:pt x="195" y="195"/>
                </a:cubicBezTo>
                <a:cubicBezTo>
                  <a:pt x="192" y="182"/>
                  <a:pt x="192" y="182"/>
                  <a:pt x="192" y="182"/>
                </a:cubicBezTo>
                <a:lnTo>
                  <a:pt x="189" y="173"/>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8" name="Freeform 8"/>
          <p:cNvSpPr/>
          <p:nvPr/>
        </p:nvSpPr>
        <p:spPr bwMode="auto">
          <a:xfrm rot="1320000">
            <a:off x="3403890" y="1998634"/>
            <a:ext cx="571394" cy="885452"/>
          </a:xfrm>
          <a:custGeom>
            <a:avLst/>
            <a:gdLst>
              <a:gd name="T0" fmla="*/ 164 w 175"/>
              <a:gd name="T1" fmla="*/ 142 h 271"/>
              <a:gd name="T2" fmla="*/ 175 w 175"/>
              <a:gd name="T3" fmla="*/ 136 h 271"/>
              <a:gd name="T4" fmla="*/ 164 w 175"/>
              <a:gd name="T5" fmla="*/ 129 h 271"/>
              <a:gd name="T6" fmla="*/ 156 w 175"/>
              <a:gd name="T7" fmla="*/ 125 h 271"/>
              <a:gd name="T8" fmla="*/ 170 w 175"/>
              <a:gd name="T9" fmla="*/ 56 h 271"/>
              <a:gd name="T10" fmla="*/ 36 w 175"/>
              <a:gd name="T11" fmla="*/ 0 h 271"/>
              <a:gd name="T12" fmla="*/ 36 w 175"/>
              <a:gd name="T13" fmla="*/ 271 h 271"/>
              <a:gd name="T14" fmla="*/ 170 w 175"/>
              <a:gd name="T15" fmla="*/ 216 h 271"/>
              <a:gd name="T16" fmla="*/ 156 w 175"/>
              <a:gd name="T17" fmla="*/ 147 h 271"/>
              <a:gd name="T18" fmla="*/ 164 w 175"/>
              <a:gd name="T19" fmla="*/ 1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64" y="142"/>
                </a:moveTo>
                <a:cubicBezTo>
                  <a:pt x="175" y="136"/>
                  <a:pt x="175" y="136"/>
                  <a:pt x="175" y="136"/>
                </a:cubicBezTo>
                <a:cubicBezTo>
                  <a:pt x="164" y="129"/>
                  <a:pt x="164" y="129"/>
                  <a:pt x="164" y="129"/>
                </a:cubicBezTo>
                <a:cubicBezTo>
                  <a:pt x="156" y="125"/>
                  <a:pt x="156" y="125"/>
                  <a:pt x="156" y="125"/>
                </a:cubicBezTo>
                <a:cubicBezTo>
                  <a:pt x="157" y="101"/>
                  <a:pt x="162" y="78"/>
                  <a:pt x="170" y="56"/>
                </a:cubicBezTo>
                <a:cubicBezTo>
                  <a:pt x="36" y="0"/>
                  <a:pt x="36" y="0"/>
                  <a:pt x="36" y="0"/>
                </a:cubicBezTo>
                <a:cubicBezTo>
                  <a:pt x="3" y="84"/>
                  <a:pt x="0" y="181"/>
                  <a:pt x="36" y="271"/>
                </a:cubicBezTo>
                <a:cubicBezTo>
                  <a:pt x="170" y="216"/>
                  <a:pt x="170" y="216"/>
                  <a:pt x="170" y="216"/>
                </a:cubicBezTo>
                <a:cubicBezTo>
                  <a:pt x="162" y="193"/>
                  <a:pt x="157" y="170"/>
                  <a:pt x="156" y="147"/>
                </a:cubicBezTo>
                <a:lnTo>
                  <a:pt x="164" y="142"/>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9" name="Freeform 9"/>
          <p:cNvSpPr/>
          <p:nvPr/>
        </p:nvSpPr>
        <p:spPr bwMode="auto">
          <a:xfrm rot="1320000">
            <a:off x="3253807" y="2782830"/>
            <a:ext cx="809359" cy="807975"/>
          </a:xfrm>
          <a:custGeom>
            <a:avLst/>
            <a:gdLst>
              <a:gd name="T0" fmla="*/ 189 w 248"/>
              <a:gd name="T1" fmla="*/ 75 h 247"/>
              <a:gd name="T2" fmla="*/ 192 w 248"/>
              <a:gd name="T3" fmla="*/ 65 h 247"/>
              <a:gd name="T4" fmla="*/ 195 w 248"/>
              <a:gd name="T5" fmla="*/ 53 h 247"/>
              <a:gd name="T6" fmla="*/ 183 w 248"/>
              <a:gd name="T7" fmla="*/ 56 h 247"/>
              <a:gd name="T8" fmla="*/ 173 w 248"/>
              <a:gd name="T9" fmla="*/ 59 h 247"/>
              <a:gd name="T10" fmla="*/ 135 w 248"/>
              <a:gd name="T11" fmla="*/ 0 h 247"/>
              <a:gd name="T12" fmla="*/ 0 w 248"/>
              <a:gd name="T13" fmla="*/ 56 h 247"/>
              <a:gd name="T14" fmla="*/ 192 w 248"/>
              <a:gd name="T15" fmla="*/ 247 h 247"/>
              <a:gd name="T16" fmla="*/ 248 w 248"/>
              <a:gd name="T17" fmla="*/ 113 h 247"/>
              <a:gd name="T18" fmla="*/ 189 w 248"/>
              <a:gd name="T19" fmla="*/ 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89" y="75"/>
                </a:moveTo>
                <a:cubicBezTo>
                  <a:pt x="192" y="65"/>
                  <a:pt x="192" y="65"/>
                  <a:pt x="192" y="65"/>
                </a:cubicBezTo>
                <a:cubicBezTo>
                  <a:pt x="195" y="53"/>
                  <a:pt x="195" y="53"/>
                  <a:pt x="195" y="53"/>
                </a:cubicBezTo>
                <a:cubicBezTo>
                  <a:pt x="183" y="56"/>
                  <a:pt x="183" y="56"/>
                  <a:pt x="183" y="56"/>
                </a:cubicBezTo>
                <a:cubicBezTo>
                  <a:pt x="173" y="59"/>
                  <a:pt x="173" y="59"/>
                  <a:pt x="173" y="59"/>
                </a:cubicBezTo>
                <a:cubicBezTo>
                  <a:pt x="158" y="42"/>
                  <a:pt x="145" y="22"/>
                  <a:pt x="135" y="0"/>
                </a:cubicBezTo>
                <a:cubicBezTo>
                  <a:pt x="0" y="56"/>
                  <a:pt x="0" y="56"/>
                  <a:pt x="0" y="56"/>
                </a:cubicBezTo>
                <a:cubicBezTo>
                  <a:pt x="39" y="145"/>
                  <a:pt x="109" y="211"/>
                  <a:pt x="192" y="247"/>
                </a:cubicBezTo>
                <a:cubicBezTo>
                  <a:pt x="248" y="113"/>
                  <a:pt x="248" y="113"/>
                  <a:pt x="248" y="113"/>
                </a:cubicBezTo>
                <a:cubicBezTo>
                  <a:pt x="227" y="104"/>
                  <a:pt x="207" y="91"/>
                  <a:pt x="189" y="75"/>
                </a:cubicBez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10" name="Freeform 10"/>
          <p:cNvSpPr/>
          <p:nvPr/>
        </p:nvSpPr>
        <p:spPr bwMode="auto">
          <a:xfrm rot="1320000">
            <a:off x="3771059" y="3396920"/>
            <a:ext cx="888220" cy="572777"/>
          </a:xfrm>
          <a:custGeom>
            <a:avLst/>
            <a:gdLst>
              <a:gd name="T0" fmla="*/ 216 w 272"/>
              <a:gd name="T1" fmla="*/ 5 h 175"/>
              <a:gd name="T2" fmla="*/ 147 w 272"/>
              <a:gd name="T3" fmla="*/ 19 h 175"/>
              <a:gd name="T4" fmla="*/ 142 w 272"/>
              <a:gd name="T5" fmla="*/ 11 h 175"/>
              <a:gd name="T6" fmla="*/ 136 w 272"/>
              <a:gd name="T7" fmla="*/ 0 h 175"/>
              <a:gd name="T8" fmla="*/ 130 w 272"/>
              <a:gd name="T9" fmla="*/ 11 h 175"/>
              <a:gd name="T10" fmla="*/ 125 w 272"/>
              <a:gd name="T11" fmla="*/ 19 h 175"/>
              <a:gd name="T12" fmla="*/ 56 w 272"/>
              <a:gd name="T13" fmla="*/ 5 h 175"/>
              <a:gd name="T14" fmla="*/ 0 w 272"/>
              <a:gd name="T15" fmla="*/ 139 h 175"/>
              <a:gd name="T16" fmla="*/ 272 w 272"/>
              <a:gd name="T17" fmla="*/ 139 h 175"/>
              <a:gd name="T18" fmla="*/ 216 w 272"/>
              <a:gd name="T19" fmla="*/ 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16" y="5"/>
                </a:moveTo>
                <a:cubicBezTo>
                  <a:pt x="193" y="13"/>
                  <a:pt x="170" y="18"/>
                  <a:pt x="147" y="19"/>
                </a:cubicBezTo>
                <a:cubicBezTo>
                  <a:pt x="142" y="11"/>
                  <a:pt x="142" y="11"/>
                  <a:pt x="142" y="11"/>
                </a:cubicBezTo>
                <a:cubicBezTo>
                  <a:pt x="136" y="0"/>
                  <a:pt x="136" y="0"/>
                  <a:pt x="136" y="0"/>
                </a:cubicBezTo>
                <a:cubicBezTo>
                  <a:pt x="130" y="11"/>
                  <a:pt x="130" y="11"/>
                  <a:pt x="130" y="11"/>
                </a:cubicBezTo>
                <a:cubicBezTo>
                  <a:pt x="125" y="19"/>
                  <a:pt x="125" y="19"/>
                  <a:pt x="125" y="19"/>
                </a:cubicBezTo>
                <a:cubicBezTo>
                  <a:pt x="101" y="18"/>
                  <a:pt x="78" y="13"/>
                  <a:pt x="56" y="5"/>
                </a:cubicBezTo>
                <a:cubicBezTo>
                  <a:pt x="0" y="139"/>
                  <a:pt x="0" y="139"/>
                  <a:pt x="0" y="139"/>
                </a:cubicBezTo>
                <a:cubicBezTo>
                  <a:pt x="85" y="172"/>
                  <a:pt x="181" y="175"/>
                  <a:pt x="272" y="139"/>
                </a:cubicBezTo>
                <a:lnTo>
                  <a:pt x="216" y="5"/>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11" name="Freeform 11"/>
          <p:cNvSpPr/>
          <p:nvPr/>
        </p:nvSpPr>
        <p:spPr bwMode="auto">
          <a:xfrm rot="1320000">
            <a:off x="4555825" y="3308880"/>
            <a:ext cx="809359" cy="807975"/>
          </a:xfrm>
          <a:custGeom>
            <a:avLst/>
            <a:gdLst>
              <a:gd name="T0" fmla="*/ 113 w 248"/>
              <a:gd name="T1" fmla="*/ 0 h 247"/>
              <a:gd name="T2" fmla="*/ 75 w 248"/>
              <a:gd name="T3" fmla="*/ 59 h 247"/>
              <a:gd name="T4" fmla="*/ 65 w 248"/>
              <a:gd name="T5" fmla="*/ 56 h 247"/>
              <a:gd name="T6" fmla="*/ 53 w 248"/>
              <a:gd name="T7" fmla="*/ 53 h 247"/>
              <a:gd name="T8" fmla="*/ 56 w 248"/>
              <a:gd name="T9" fmla="*/ 65 h 247"/>
              <a:gd name="T10" fmla="*/ 59 w 248"/>
              <a:gd name="T11" fmla="*/ 75 h 247"/>
              <a:gd name="T12" fmla="*/ 0 w 248"/>
              <a:gd name="T13" fmla="*/ 113 h 247"/>
              <a:gd name="T14" fmla="*/ 56 w 248"/>
              <a:gd name="T15" fmla="*/ 247 h 247"/>
              <a:gd name="T16" fmla="*/ 248 w 248"/>
              <a:gd name="T17" fmla="*/ 56 h 247"/>
              <a:gd name="T18" fmla="*/ 113 w 248"/>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13" y="0"/>
                </a:moveTo>
                <a:cubicBezTo>
                  <a:pt x="104" y="21"/>
                  <a:pt x="91" y="41"/>
                  <a:pt x="75" y="59"/>
                </a:cubicBezTo>
                <a:cubicBezTo>
                  <a:pt x="65" y="56"/>
                  <a:pt x="65" y="56"/>
                  <a:pt x="65" y="56"/>
                </a:cubicBezTo>
                <a:cubicBezTo>
                  <a:pt x="53" y="53"/>
                  <a:pt x="53" y="53"/>
                  <a:pt x="53" y="53"/>
                </a:cubicBezTo>
                <a:cubicBezTo>
                  <a:pt x="56" y="65"/>
                  <a:pt x="56" y="65"/>
                  <a:pt x="56" y="65"/>
                </a:cubicBezTo>
                <a:cubicBezTo>
                  <a:pt x="59" y="75"/>
                  <a:pt x="59" y="75"/>
                  <a:pt x="59" y="75"/>
                </a:cubicBezTo>
                <a:cubicBezTo>
                  <a:pt x="42" y="90"/>
                  <a:pt x="22" y="103"/>
                  <a:pt x="0" y="113"/>
                </a:cubicBezTo>
                <a:cubicBezTo>
                  <a:pt x="56" y="247"/>
                  <a:pt x="56" y="247"/>
                  <a:pt x="56" y="247"/>
                </a:cubicBezTo>
                <a:cubicBezTo>
                  <a:pt x="145" y="209"/>
                  <a:pt x="212" y="139"/>
                  <a:pt x="248" y="56"/>
                </a:cubicBezTo>
                <a:lnTo>
                  <a:pt x="113" y="0"/>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12" name="Freeform 12"/>
          <p:cNvSpPr/>
          <p:nvPr/>
        </p:nvSpPr>
        <p:spPr bwMode="auto">
          <a:xfrm rot="1320000">
            <a:off x="5168940" y="2712041"/>
            <a:ext cx="572777" cy="885452"/>
          </a:xfrm>
          <a:custGeom>
            <a:avLst/>
            <a:gdLst>
              <a:gd name="T0" fmla="*/ 139 w 175"/>
              <a:gd name="T1" fmla="*/ 0 h 271"/>
              <a:gd name="T2" fmla="*/ 5 w 175"/>
              <a:gd name="T3" fmla="*/ 56 h 271"/>
              <a:gd name="T4" fmla="*/ 19 w 175"/>
              <a:gd name="T5" fmla="*/ 125 h 271"/>
              <a:gd name="T6" fmla="*/ 11 w 175"/>
              <a:gd name="T7" fmla="*/ 129 h 271"/>
              <a:gd name="T8" fmla="*/ 0 w 175"/>
              <a:gd name="T9" fmla="*/ 136 h 271"/>
              <a:gd name="T10" fmla="*/ 11 w 175"/>
              <a:gd name="T11" fmla="*/ 142 h 271"/>
              <a:gd name="T12" fmla="*/ 19 w 175"/>
              <a:gd name="T13" fmla="*/ 147 h 271"/>
              <a:gd name="T14" fmla="*/ 5 w 175"/>
              <a:gd name="T15" fmla="*/ 216 h 271"/>
              <a:gd name="T16" fmla="*/ 139 w 175"/>
              <a:gd name="T17" fmla="*/ 271 h 271"/>
              <a:gd name="T18" fmla="*/ 139 w 175"/>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39" y="0"/>
                </a:moveTo>
                <a:cubicBezTo>
                  <a:pt x="5" y="56"/>
                  <a:pt x="5" y="56"/>
                  <a:pt x="5" y="56"/>
                </a:cubicBezTo>
                <a:cubicBezTo>
                  <a:pt x="13" y="78"/>
                  <a:pt x="18" y="102"/>
                  <a:pt x="19" y="125"/>
                </a:cubicBezTo>
                <a:cubicBezTo>
                  <a:pt x="11" y="129"/>
                  <a:pt x="11" y="129"/>
                  <a:pt x="11" y="129"/>
                </a:cubicBezTo>
                <a:cubicBezTo>
                  <a:pt x="0" y="136"/>
                  <a:pt x="0" y="136"/>
                  <a:pt x="0" y="136"/>
                </a:cubicBezTo>
                <a:cubicBezTo>
                  <a:pt x="11" y="142"/>
                  <a:pt x="11" y="142"/>
                  <a:pt x="11" y="142"/>
                </a:cubicBezTo>
                <a:cubicBezTo>
                  <a:pt x="19" y="147"/>
                  <a:pt x="19" y="147"/>
                  <a:pt x="19" y="147"/>
                </a:cubicBezTo>
                <a:cubicBezTo>
                  <a:pt x="18" y="171"/>
                  <a:pt x="13" y="194"/>
                  <a:pt x="5" y="216"/>
                </a:cubicBezTo>
                <a:cubicBezTo>
                  <a:pt x="139" y="271"/>
                  <a:pt x="139" y="271"/>
                  <a:pt x="139" y="271"/>
                </a:cubicBezTo>
                <a:cubicBezTo>
                  <a:pt x="172" y="187"/>
                  <a:pt x="175" y="91"/>
                  <a:pt x="139"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13" name="Freeform 13"/>
          <p:cNvSpPr/>
          <p:nvPr/>
        </p:nvSpPr>
        <p:spPr bwMode="auto">
          <a:xfrm rot="1320000">
            <a:off x="5081456" y="2006244"/>
            <a:ext cx="806592" cy="810742"/>
          </a:xfrm>
          <a:custGeom>
            <a:avLst/>
            <a:gdLst>
              <a:gd name="T0" fmla="*/ 247 w 247"/>
              <a:gd name="T1" fmla="*/ 192 h 248"/>
              <a:gd name="T2" fmla="*/ 56 w 247"/>
              <a:gd name="T3" fmla="*/ 0 h 248"/>
              <a:gd name="T4" fmla="*/ 0 w 247"/>
              <a:gd name="T5" fmla="*/ 135 h 248"/>
              <a:gd name="T6" fmla="*/ 59 w 247"/>
              <a:gd name="T7" fmla="*/ 173 h 248"/>
              <a:gd name="T8" fmla="*/ 56 w 247"/>
              <a:gd name="T9" fmla="*/ 182 h 248"/>
              <a:gd name="T10" fmla="*/ 53 w 247"/>
              <a:gd name="T11" fmla="*/ 195 h 248"/>
              <a:gd name="T12" fmla="*/ 65 w 247"/>
              <a:gd name="T13" fmla="*/ 192 h 248"/>
              <a:gd name="T14" fmla="*/ 75 w 247"/>
              <a:gd name="T15" fmla="*/ 189 h 248"/>
              <a:gd name="T16" fmla="*/ 113 w 247"/>
              <a:gd name="T17" fmla="*/ 248 h 248"/>
              <a:gd name="T18" fmla="*/ 247 w 247"/>
              <a:gd name="T19" fmla="*/ 1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48">
                <a:moveTo>
                  <a:pt x="247" y="192"/>
                </a:moveTo>
                <a:cubicBezTo>
                  <a:pt x="209" y="103"/>
                  <a:pt x="139" y="36"/>
                  <a:pt x="56" y="0"/>
                </a:cubicBezTo>
                <a:cubicBezTo>
                  <a:pt x="0" y="135"/>
                  <a:pt x="0" y="135"/>
                  <a:pt x="0" y="135"/>
                </a:cubicBezTo>
                <a:cubicBezTo>
                  <a:pt x="21" y="144"/>
                  <a:pt x="41" y="157"/>
                  <a:pt x="59" y="173"/>
                </a:cubicBezTo>
                <a:cubicBezTo>
                  <a:pt x="56" y="182"/>
                  <a:pt x="56" y="182"/>
                  <a:pt x="56" y="182"/>
                </a:cubicBezTo>
                <a:cubicBezTo>
                  <a:pt x="53" y="195"/>
                  <a:pt x="53" y="195"/>
                  <a:pt x="53" y="195"/>
                </a:cubicBezTo>
                <a:cubicBezTo>
                  <a:pt x="65" y="192"/>
                  <a:pt x="65" y="192"/>
                  <a:pt x="65" y="192"/>
                </a:cubicBezTo>
                <a:cubicBezTo>
                  <a:pt x="75" y="189"/>
                  <a:pt x="75" y="189"/>
                  <a:pt x="75" y="189"/>
                </a:cubicBezTo>
                <a:cubicBezTo>
                  <a:pt x="90" y="206"/>
                  <a:pt x="103" y="226"/>
                  <a:pt x="113" y="248"/>
                </a:cubicBezTo>
                <a:lnTo>
                  <a:pt x="247" y="192"/>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grpSp>
        <p:nvGrpSpPr>
          <p:cNvPr id="22" name="组合 21"/>
          <p:cNvGrpSpPr/>
          <p:nvPr/>
        </p:nvGrpSpPr>
        <p:grpSpPr>
          <a:xfrm>
            <a:off x="4289426" y="2420928"/>
            <a:ext cx="574674" cy="761798"/>
            <a:chOff x="1703388" y="2746375"/>
            <a:chExt cx="1028700" cy="1363663"/>
          </a:xfrm>
        </p:grpSpPr>
        <p:sp>
          <p:nvSpPr>
            <p:cNvPr id="16" name="Freeform 18"/>
            <p:cNvSpPr>
              <a:spLocks noEditPoints="1"/>
            </p:cNvSpPr>
            <p:nvPr/>
          </p:nvSpPr>
          <p:spPr bwMode="auto">
            <a:xfrm>
              <a:off x="1703388" y="2746375"/>
              <a:ext cx="1028700" cy="992188"/>
            </a:xfrm>
            <a:custGeom>
              <a:avLst/>
              <a:gdLst>
                <a:gd name="T0" fmla="*/ 180 w 274"/>
                <a:gd name="T1" fmla="*/ 154 h 265"/>
                <a:gd name="T2" fmla="*/ 274 w 274"/>
                <a:gd name="T3" fmla="*/ 24 h 265"/>
                <a:gd name="T4" fmla="*/ 274 w 274"/>
                <a:gd name="T5" fmla="*/ 16 h 265"/>
                <a:gd name="T6" fmla="*/ 274 w 274"/>
                <a:gd name="T7" fmla="*/ 8 h 265"/>
                <a:gd name="T8" fmla="*/ 220 w 274"/>
                <a:gd name="T9" fmla="*/ 8 h 265"/>
                <a:gd name="T10" fmla="*/ 218 w 274"/>
                <a:gd name="T11" fmla="*/ 0 h 265"/>
                <a:gd name="T12" fmla="*/ 57 w 274"/>
                <a:gd name="T13" fmla="*/ 0 h 265"/>
                <a:gd name="T14" fmla="*/ 54 w 274"/>
                <a:gd name="T15" fmla="*/ 8 h 265"/>
                <a:gd name="T16" fmla="*/ 1 w 274"/>
                <a:gd name="T17" fmla="*/ 8 h 265"/>
                <a:gd name="T18" fmla="*/ 1 w 274"/>
                <a:gd name="T19" fmla="*/ 16 h 265"/>
                <a:gd name="T20" fmla="*/ 0 w 274"/>
                <a:gd name="T21" fmla="*/ 24 h 265"/>
                <a:gd name="T22" fmla="*/ 95 w 274"/>
                <a:gd name="T23" fmla="*/ 154 h 265"/>
                <a:gd name="T24" fmla="*/ 125 w 274"/>
                <a:gd name="T25" fmla="*/ 177 h 265"/>
                <a:gd name="T26" fmla="*/ 125 w 274"/>
                <a:gd name="T27" fmla="*/ 238 h 265"/>
                <a:gd name="T28" fmla="*/ 99 w 274"/>
                <a:gd name="T29" fmla="*/ 238 h 265"/>
                <a:gd name="T30" fmla="*/ 99 w 274"/>
                <a:gd name="T31" fmla="*/ 246 h 265"/>
                <a:gd name="T32" fmla="*/ 78 w 274"/>
                <a:gd name="T33" fmla="*/ 246 h 265"/>
                <a:gd name="T34" fmla="*/ 70 w 274"/>
                <a:gd name="T35" fmla="*/ 256 h 265"/>
                <a:gd name="T36" fmla="*/ 70 w 274"/>
                <a:gd name="T37" fmla="*/ 265 h 265"/>
                <a:gd name="T38" fmla="*/ 205 w 274"/>
                <a:gd name="T39" fmla="*/ 265 h 265"/>
                <a:gd name="T40" fmla="*/ 205 w 274"/>
                <a:gd name="T41" fmla="*/ 256 h 265"/>
                <a:gd name="T42" fmla="*/ 197 w 274"/>
                <a:gd name="T43" fmla="*/ 246 h 265"/>
                <a:gd name="T44" fmla="*/ 176 w 274"/>
                <a:gd name="T45" fmla="*/ 246 h 265"/>
                <a:gd name="T46" fmla="*/ 176 w 274"/>
                <a:gd name="T47" fmla="*/ 238 h 265"/>
                <a:gd name="T48" fmla="*/ 150 w 274"/>
                <a:gd name="T49" fmla="*/ 238 h 265"/>
                <a:gd name="T50" fmla="*/ 150 w 274"/>
                <a:gd name="T51" fmla="*/ 177 h 265"/>
                <a:gd name="T52" fmla="*/ 180 w 274"/>
                <a:gd name="T53" fmla="*/ 154 h 265"/>
                <a:gd name="T54" fmla="*/ 225 w 274"/>
                <a:gd name="T55" fmla="*/ 45 h 265"/>
                <a:gd name="T56" fmla="*/ 223 w 274"/>
                <a:gd name="T57" fmla="*/ 25 h 265"/>
                <a:gd name="T58" fmla="*/ 258 w 274"/>
                <a:gd name="T59" fmla="*/ 25 h 265"/>
                <a:gd name="T60" fmla="*/ 201 w 274"/>
                <a:gd name="T61" fmla="*/ 128 h 265"/>
                <a:gd name="T62" fmla="*/ 225 w 274"/>
                <a:gd name="T63" fmla="*/ 45 h 265"/>
                <a:gd name="T64" fmla="*/ 17 w 274"/>
                <a:gd name="T65" fmla="*/ 25 h 265"/>
                <a:gd name="T66" fmla="*/ 51 w 274"/>
                <a:gd name="T67" fmla="*/ 25 h 265"/>
                <a:gd name="T68" fmla="*/ 50 w 274"/>
                <a:gd name="T69" fmla="*/ 45 h 265"/>
                <a:gd name="T70" fmla="*/ 74 w 274"/>
                <a:gd name="T71" fmla="*/ 128 h 265"/>
                <a:gd name="T72" fmla="*/ 17 w 274"/>
                <a:gd name="T73" fmla="*/ 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65">
                  <a:moveTo>
                    <a:pt x="180" y="154"/>
                  </a:moveTo>
                  <a:cubicBezTo>
                    <a:pt x="235" y="140"/>
                    <a:pt x="274" y="87"/>
                    <a:pt x="274" y="24"/>
                  </a:cubicBezTo>
                  <a:cubicBezTo>
                    <a:pt x="274" y="22"/>
                    <a:pt x="274" y="19"/>
                    <a:pt x="274" y="16"/>
                  </a:cubicBezTo>
                  <a:cubicBezTo>
                    <a:pt x="274" y="8"/>
                    <a:pt x="274" y="8"/>
                    <a:pt x="274" y="8"/>
                  </a:cubicBezTo>
                  <a:cubicBezTo>
                    <a:pt x="220" y="8"/>
                    <a:pt x="220" y="8"/>
                    <a:pt x="220" y="8"/>
                  </a:cubicBezTo>
                  <a:cubicBezTo>
                    <a:pt x="220" y="5"/>
                    <a:pt x="219" y="3"/>
                    <a:pt x="218" y="0"/>
                  </a:cubicBezTo>
                  <a:cubicBezTo>
                    <a:pt x="57" y="0"/>
                    <a:pt x="57" y="0"/>
                    <a:pt x="57" y="0"/>
                  </a:cubicBezTo>
                  <a:cubicBezTo>
                    <a:pt x="56" y="3"/>
                    <a:pt x="55" y="5"/>
                    <a:pt x="54" y="8"/>
                  </a:cubicBezTo>
                  <a:cubicBezTo>
                    <a:pt x="1" y="8"/>
                    <a:pt x="1" y="8"/>
                    <a:pt x="1" y="8"/>
                  </a:cubicBezTo>
                  <a:cubicBezTo>
                    <a:pt x="1" y="16"/>
                    <a:pt x="1" y="16"/>
                    <a:pt x="1" y="16"/>
                  </a:cubicBezTo>
                  <a:cubicBezTo>
                    <a:pt x="0" y="19"/>
                    <a:pt x="0" y="21"/>
                    <a:pt x="0" y="24"/>
                  </a:cubicBezTo>
                  <a:cubicBezTo>
                    <a:pt x="0" y="87"/>
                    <a:pt x="40" y="140"/>
                    <a:pt x="95" y="154"/>
                  </a:cubicBezTo>
                  <a:cubicBezTo>
                    <a:pt x="104" y="163"/>
                    <a:pt x="114" y="171"/>
                    <a:pt x="125" y="177"/>
                  </a:cubicBezTo>
                  <a:cubicBezTo>
                    <a:pt x="125" y="238"/>
                    <a:pt x="125" y="238"/>
                    <a:pt x="125" y="238"/>
                  </a:cubicBezTo>
                  <a:cubicBezTo>
                    <a:pt x="99" y="238"/>
                    <a:pt x="99" y="238"/>
                    <a:pt x="99" y="238"/>
                  </a:cubicBezTo>
                  <a:cubicBezTo>
                    <a:pt x="99" y="246"/>
                    <a:pt x="99" y="246"/>
                    <a:pt x="99" y="246"/>
                  </a:cubicBezTo>
                  <a:cubicBezTo>
                    <a:pt x="78" y="246"/>
                    <a:pt x="78" y="246"/>
                    <a:pt x="78" y="246"/>
                  </a:cubicBezTo>
                  <a:cubicBezTo>
                    <a:pt x="73" y="246"/>
                    <a:pt x="70" y="251"/>
                    <a:pt x="70" y="256"/>
                  </a:cubicBezTo>
                  <a:cubicBezTo>
                    <a:pt x="70" y="265"/>
                    <a:pt x="70" y="265"/>
                    <a:pt x="70" y="265"/>
                  </a:cubicBezTo>
                  <a:cubicBezTo>
                    <a:pt x="205" y="265"/>
                    <a:pt x="205" y="265"/>
                    <a:pt x="205" y="265"/>
                  </a:cubicBezTo>
                  <a:cubicBezTo>
                    <a:pt x="205" y="256"/>
                    <a:pt x="205" y="256"/>
                    <a:pt x="205" y="256"/>
                  </a:cubicBezTo>
                  <a:cubicBezTo>
                    <a:pt x="205" y="251"/>
                    <a:pt x="201" y="246"/>
                    <a:pt x="197" y="246"/>
                  </a:cubicBezTo>
                  <a:cubicBezTo>
                    <a:pt x="176" y="246"/>
                    <a:pt x="176" y="246"/>
                    <a:pt x="176" y="246"/>
                  </a:cubicBezTo>
                  <a:cubicBezTo>
                    <a:pt x="176" y="238"/>
                    <a:pt x="176" y="238"/>
                    <a:pt x="176" y="238"/>
                  </a:cubicBezTo>
                  <a:cubicBezTo>
                    <a:pt x="150" y="238"/>
                    <a:pt x="150" y="238"/>
                    <a:pt x="150" y="238"/>
                  </a:cubicBezTo>
                  <a:cubicBezTo>
                    <a:pt x="150" y="177"/>
                    <a:pt x="150" y="177"/>
                    <a:pt x="150" y="177"/>
                  </a:cubicBezTo>
                  <a:cubicBezTo>
                    <a:pt x="161" y="171"/>
                    <a:pt x="171" y="163"/>
                    <a:pt x="180" y="154"/>
                  </a:cubicBezTo>
                  <a:close/>
                  <a:moveTo>
                    <a:pt x="225" y="45"/>
                  </a:moveTo>
                  <a:cubicBezTo>
                    <a:pt x="225" y="38"/>
                    <a:pt x="224" y="32"/>
                    <a:pt x="223" y="25"/>
                  </a:cubicBezTo>
                  <a:cubicBezTo>
                    <a:pt x="258" y="25"/>
                    <a:pt x="258" y="25"/>
                    <a:pt x="258" y="25"/>
                  </a:cubicBezTo>
                  <a:cubicBezTo>
                    <a:pt x="257" y="69"/>
                    <a:pt x="235" y="108"/>
                    <a:pt x="201" y="128"/>
                  </a:cubicBezTo>
                  <a:cubicBezTo>
                    <a:pt x="216" y="104"/>
                    <a:pt x="225" y="76"/>
                    <a:pt x="225" y="45"/>
                  </a:cubicBezTo>
                  <a:close/>
                  <a:moveTo>
                    <a:pt x="17" y="25"/>
                  </a:moveTo>
                  <a:cubicBezTo>
                    <a:pt x="51" y="25"/>
                    <a:pt x="51" y="25"/>
                    <a:pt x="51" y="25"/>
                  </a:cubicBezTo>
                  <a:cubicBezTo>
                    <a:pt x="50" y="32"/>
                    <a:pt x="50" y="38"/>
                    <a:pt x="50" y="45"/>
                  </a:cubicBezTo>
                  <a:cubicBezTo>
                    <a:pt x="50" y="76"/>
                    <a:pt x="59" y="104"/>
                    <a:pt x="74" y="128"/>
                  </a:cubicBezTo>
                  <a:cubicBezTo>
                    <a:pt x="40" y="108"/>
                    <a:pt x="17" y="69"/>
                    <a:pt x="17" y="25"/>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7" name="Freeform 19"/>
            <p:cNvSpPr/>
            <p:nvPr/>
          </p:nvSpPr>
          <p:spPr bwMode="auto">
            <a:xfrm>
              <a:off x="1890713" y="2746375"/>
              <a:ext cx="323850" cy="892175"/>
            </a:xfrm>
            <a:custGeom>
              <a:avLst/>
              <a:gdLst>
                <a:gd name="T0" fmla="*/ 7 w 86"/>
                <a:gd name="T1" fmla="*/ 0 h 238"/>
                <a:gd name="T2" fmla="*/ 0 w 86"/>
                <a:gd name="T3" fmla="*/ 45 h 238"/>
                <a:gd name="T4" fmla="*/ 75 w 86"/>
                <a:gd name="T5" fmla="*/ 177 h 238"/>
                <a:gd name="T6" fmla="*/ 75 w 86"/>
                <a:gd name="T7" fmla="*/ 238 h 238"/>
                <a:gd name="T8" fmla="*/ 86 w 86"/>
                <a:gd name="T9" fmla="*/ 238 h 238"/>
                <a:gd name="T10" fmla="*/ 86 w 86"/>
                <a:gd name="T11" fmla="*/ 152 h 238"/>
                <a:gd name="T12" fmla="*/ 86 w 86"/>
                <a:gd name="T13" fmla="*/ 0 h 238"/>
                <a:gd name="T14" fmla="*/ 7 w 86"/>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238">
                  <a:moveTo>
                    <a:pt x="7" y="0"/>
                  </a:moveTo>
                  <a:cubicBezTo>
                    <a:pt x="2" y="14"/>
                    <a:pt x="0" y="29"/>
                    <a:pt x="0" y="45"/>
                  </a:cubicBezTo>
                  <a:cubicBezTo>
                    <a:pt x="0" y="102"/>
                    <a:pt x="30" y="151"/>
                    <a:pt x="75" y="177"/>
                  </a:cubicBezTo>
                  <a:cubicBezTo>
                    <a:pt x="75" y="238"/>
                    <a:pt x="75" y="238"/>
                    <a:pt x="75" y="238"/>
                  </a:cubicBezTo>
                  <a:cubicBezTo>
                    <a:pt x="86" y="238"/>
                    <a:pt x="86" y="238"/>
                    <a:pt x="86" y="238"/>
                  </a:cubicBezTo>
                  <a:cubicBezTo>
                    <a:pt x="86" y="152"/>
                    <a:pt x="86" y="152"/>
                    <a:pt x="86" y="152"/>
                  </a:cubicBezTo>
                  <a:cubicBezTo>
                    <a:pt x="86" y="0"/>
                    <a:pt x="86" y="0"/>
                    <a:pt x="86" y="0"/>
                  </a:cubicBezTo>
                  <a:lnTo>
                    <a:pt x="7"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8" name="Freeform 20"/>
            <p:cNvSpPr/>
            <p:nvPr/>
          </p:nvSpPr>
          <p:spPr bwMode="auto">
            <a:xfrm>
              <a:off x="1966913" y="3667125"/>
              <a:ext cx="247650" cy="71438"/>
            </a:xfrm>
            <a:custGeom>
              <a:avLst/>
              <a:gdLst>
                <a:gd name="T0" fmla="*/ 29 w 66"/>
                <a:gd name="T1" fmla="*/ 0 h 19"/>
                <a:gd name="T2" fmla="*/ 8 w 66"/>
                <a:gd name="T3" fmla="*/ 0 h 19"/>
                <a:gd name="T4" fmla="*/ 0 w 66"/>
                <a:gd name="T5" fmla="*/ 10 h 19"/>
                <a:gd name="T6" fmla="*/ 0 w 66"/>
                <a:gd name="T7" fmla="*/ 19 h 19"/>
                <a:gd name="T8" fmla="*/ 66 w 66"/>
                <a:gd name="T9" fmla="*/ 19 h 19"/>
                <a:gd name="T10" fmla="*/ 66 w 66"/>
                <a:gd name="T11" fmla="*/ 0 h 19"/>
                <a:gd name="T12" fmla="*/ 55 w 66"/>
                <a:gd name="T13" fmla="*/ 0 h 19"/>
                <a:gd name="T14" fmla="*/ 29 w 66"/>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9">
                  <a:moveTo>
                    <a:pt x="29" y="0"/>
                  </a:moveTo>
                  <a:cubicBezTo>
                    <a:pt x="8" y="0"/>
                    <a:pt x="8" y="0"/>
                    <a:pt x="8" y="0"/>
                  </a:cubicBezTo>
                  <a:cubicBezTo>
                    <a:pt x="3" y="0"/>
                    <a:pt x="0" y="5"/>
                    <a:pt x="0" y="10"/>
                  </a:cubicBezTo>
                  <a:cubicBezTo>
                    <a:pt x="0" y="19"/>
                    <a:pt x="0" y="19"/>
                    <a:pt x="0" y="19"/>
                  </a:cubicBezTo>
                  <a:cubicBezTo>
                    <a:pt x="66" y="19"/>
                    <a:pt x="66" y="19"/>
                    <a:pt x="66" y="19"/>
                  </a:cubicBezTo>
                  <a:cubicBezTo>
                    <a:pt x="66" y="0"/>
                    <a:pt x="66" y="0"/>
                    <a:pt x="66" y="0"/>
                  </a:cubicBezTo>
                  <a:cubicBezTo>
                    <a:pt x="55" y="0"/>
                    <a:pt x="55" y="0"/>
                    <a:pt x="55" y="0"/>
                  </a:cubicBezTo>
                  <a:lnTo>
                    <a:pt x="29" y="0"/>
                  </a:ln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9" name="Rectangle 21"/>
            <p:cNvSpPr>
              <a:spLocks noChangeArrowheads="1"/>
            </p:cNvSpPr>
            <p:nvPr/>
          </p:nvSpPr>
          <p:spPr bwMode="auto">
            <a:xfrm>
              <a:off x="1898651" y="3735388"/>
              <a:ext cx="638175" cy="311150"/>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20" name="Rectangle 22"/>
            <p:cNvSpPr>
              <a:spLocks noChangeArrowheads="1"/>
            </p:cNvSpPr>
            <p:nvPr/>
          </p:nvSpPr>
          <p:spPr bwMode="auto">
            <a:xfrm>
              <a:off x="1973263" y="3810000"/>
              <a:ext cx="487363" cy="16192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3"/>
            <p:cNvSpPr>
              <a:spLocks noChangeArrowheads="1"/>
            </p:cNvSpPr>
            <p:nvPr/>
          </p:nvSpPr>
          <p:spPr bwMode="auto">
            <a:xfrm>
              <a:off x="1876426" y="4035425"/>
              <a:ext cx="685800" cy="74613"/>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grpSp>
      <p:sp>
        <p:nvSpPr>
          <p:cNvPr id="46" name="矩形 45"/>
          <p:cNvSpPr/>
          <p:nvPr/>
        </p:nvSpPr>
        <p:spPr>
          <a:xfrm>
            <a:off x="4002258" y="1749807"/>
            <a:ext cx="37382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01</a:t>
            </a:r>
            <a:endParaRPr lang="zh-CN" altLang="zh-CN" sz="1600" dirty="0">
              <a:solidFill>
                <a:schemeClr val="bg1"/>
              </a:solidFill>
              <a:latin typeface="Impact" pitchFamily="34" charset="0"/>
              <a:ea typeface="微软雅黑" pitchFamily="34" charset="-122"/>
            </a:endParaRPr>
          </a:p>
        </p:txBody>
      </p:sp>
      <p:sp>
        <p:nvSpPr>
          <p:cNvPr id="48" name="矩形 47"/>
          <p:cNvSpPr/>
          <p:nvPr/>
        </p:nvSpPr>
        <p:spPr>
          <a:xfrm>
            <a:off x="3458016" y="2272083"/>
            <a:ext cx="397865"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02</a:t>
            </a:r>
            <a:endParaRPr lang="zh-CN" altLang="zh-CN" sz="1600" dirty="0">
              <a:solidFill>
                <a:schemeClr val="bg1"/>
              </a:solidFill>
              <a:latin typeface="Impact" pitchFamily="34" charset="0"/>
              <a:ea typeface="微软雅黑" pitchFamily="34" charset="-122"/>
            </a:endParaRPr>
          </a:p>
        </p:txBody>
      </p:sp>
      <p:sp>
        <p:nvSpPr>
          <p:cNvPr id="49" name="矩形 48"/>
          <p:cNvSpPr/>
          <p:nvPr/>
        </p:nvSpPr>
        <p:spPr>
          <a:xfrm>
            <a:off x="3487448" y="2992608"/>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03</a:t>
            </a:r>
            <a:endParaRPr lang="zh-CN" altLang="zh-CN" sz="1600" dirty="0">
              <a:solidFill>
                <a:schemeClr val="bg1"/>
              </a:solidFill>
              <a:latin typeface="Impact" pitchFamily="34" charset="0"/>
              <a:ea typeface="微软雅黑" pitchFamily="34" charset="-122"/>
            </a:endParaRPr>
          </a:p>
        </p:txBody>
      </p:sp>
      <p:sp>
        <p:nvSpPr>
          <p:cNvPr id="50" name="矩形 49"/>
          <p:cNvSpPr/>
          <p:nvPr/>
        </p:nvSpPr>
        <p:spPr>
          <a:xfrm>
            <a:off x="3990235" y="3514031"/>
            <a:ext cx="397866"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04</a:t>
            </a:r>
            <a:endParaRPr lang="zh-CN" altLang="zh-CN" sz="1600" dirty="0">
              <a:solidFill>
                <a:schemeClr val="bg1"/>
              </a:solidFill>
              <a:latin typeface="Impact" pitchFamily="34" charset="0"/>
              <a:ea typeface="微软雅黑" pitchFamily="34" charset="-122"/>
            </a:endParaRPr>
          </a:p>
        </p:txBody>
      </p:sp>
      <p:sp>
        <p:nvSpPr>
          <p:cNvPr id="51" name="矩形 50"/>
          <p:cNvSpPr/>
          <p:nvPr/>
        </p:nvSpPr>
        <p:spPr>
          <a:xfrm>
            <a:off x="4725893" y="3514031"/>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05</a:t>
            </a:r>
            <a:endParaRPr lang="zh-CN" altLang="zh-CN" sz="1600" dirty="0">
              <a:solidFill>
                <a:schemeClr val="bg1"/>
              </a:solidFill>
              <a:latin typeface="Impact" pitchFamily="34" charset="0"/>
              <a:ea typeface="微软雅黑" pitchFamily="34" charset="-122"/>
            </a:endParaRPr>
          </a:p>
        </p:txBody>
      </p:sp>
      <p:sp>
        <p:nvSpPr>
          <p:cNvPr id="52" name="矩形 51"/>
          <p:cNvSpPr/>
          <p:nvPr/>
        </p:nvSpPr>
        <p:spPr>
          <a:xfrm>
            <a:off x="5258297" y="2992608"/>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06</a:t>
            </a:r>
            <a:endParaRPr lang="zh-CN" altLang="zh-CN" sz="1600" dirty="0">
              <a:solidFill>
                <a:schemeClr val="bg1"/>
              </a:solidFill>
              <a:latin typeface="Impact" pitchFamily="34" charset="0"/>
              <a:ea typeface="微软雅黑" pitchFamily="34" charset="-122"/>
            </a:endParaRPr>
          </a:p>
        </p:txBody>
      </p:sp>
      <p:sp>
        <p:nvSpPr>
          <p:cNvPr id="53" name="矩形 52"/>
          <p:cNvSpPr/>
          <p:nvPr/>
        </p:nvSpPr>
        <p:spPr>
          <a:xfrm>
            <a:off x="5278987" y="2272083"/>
            <a:ext cx="375424"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07</a:t>
            </a:r>
            <a:endParaRPr lang="zh-CN" altLang="zh-CN" sz="1600" dirty="0">
              <a:solidFill>
                <a:schemeClr val="bg1"/>
              </a:solidFill>
              <a:latin typeface="Impact" pitchFamily="34" charset="0"/>
              <a:ea typeface="微软雅黑" pitchFamily="34" charset="-122"/>
            </a:endParaRPr>
          </a:p>
        </p:txBody>
      </p:sp>
      <p:sp>
        <p:nvSpPr>
          <p:cNvPr id="54" name="矩形 53"/>
          <p:cNvSpPr/>
          <p:nvPr/>
        </p:nvSpPr>
        <p:spPr>
          <a:xfrm>
            <a:off x="4720454" y="1749807"/>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08</a:t>
            </a:r>
            <a:endParaRPr lang="zh-CN" altLang="zh-CN" sz="1600" dirty="0">
              <a:solidFill>
                <a:schemeClr val="bg1"/>
              </a:solidFill>
              <a:latin typeface="Impact" pitchFamily="34" charset="0"/>
              <a:ea typeface="微软雅黑" pitchFamily="34" charset="-122"/>
            </a:endParaRPr>
          </a:p>
        </p:txBody>
      </p:sp>
      <p:sp>
        <p:nvSpPr>
          <p:cNvPr id="55" name="Rectangle 66"/>
          <p:cNvSpPr>
            <a:spLocks noChangeArrowheads="1"/>
          </p:cNvSpPr>
          <p:nvPr/>
        </p:nvSpPr>
        <p:spPr bwMode="auto">
          <a:xfrm>
            <a:off x="5343959" y="1341625"/>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56" name="圆角矩形 55"/>
          <p:cNvSpPr/>
          <p:nvPr/>
        </p:nvSpPr>
        <p:spPr>
          <a:xfrm>
            <a:off x="5360524" y="1011202"/>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成绩八</a:t>
            </a:r>
          </a:p>
        </p:txBody>
      </p:sp>
      <p:sp>
        <p:nvSpPr>
          <p:cNvPr id="67" name="Rectangle 66"/>
          <p:cNvSpPr>
            <a:spLocks noChangeArrowheads="1"/>
          </p:cNvSpPr>
          <p:nvPr/>
        </p:nvSpPr>
        <p:spPr bwMode="auto">
          <a:xfrm>
            <a:off x="5870147" y="2349459"/>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8" name="圆角矩形 67"/>
          <p:cNvSpPr/>
          <p:nvPr/>
        </p:nvSpPr>
        <p:spPr>
          <a:xfrm>
            <a:off x="5886712" y="2019036"/>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成绩七</a:t>
            </a:r>
          </a:p>
        </p:txBody>
      </p:sp>
      <p:sp>
        <p:nvSpPr>
          <p:cNvPr id="69" name="Rectangle 66"/>
          <p:cNvSpPr>
            <a:spLocks noChangeArrowheads="1"/>
          </p:cNvSpPr>
          <p:nvPr/>
        </p:nvSpPr>
        <p:spPr bwMode="auto">
          <a:xfrm>
            <a:off x="5870147" y="3303854"/>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0" name="圆角矩形 69"/>
          <p:cNvSpPr/>
          <p:nvPr/>
        </p:nvSpPr>
        <p:spPr>
          <a:xfrm>
            <a:off x="5886712" y="297343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成绩六</a:t>
            </a:r>
          </a:p>
        </p:txBody>
      </p:sp>
      <p:sp>
        <p:nvSpPr>
          <p:cNvPr id="71" name="Rectangle 66"/>
          <p:cNvSpPr>
            <a:spLocks noChangeArrowheads="1"/>
          </p:cNvSpPr>
          <p:nvPr/>
        </p:nvSpPr>
        <p:spPr bwMode="auto">
          <a:xfrm>
            <a:off x="5034274" y="4323231"/>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5050839" y="39928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成绩五</a:t>
            </a:r>
          </a:p>
        </p:txBody>
      </p:sp>
      <p:sp>
        <p:nvSpPr>
          <p:cNvPr id="74" name="Rectangle 66"/>
          <p:cNvSpPr>
            <a:spLocks noChangeArrowheads="1"/>
          </p:cNvSpPr>
          <p:nvPr/>
        </p:nvSpPr>
        <p:spPr bwMode="auto">
          <a:xfrm>
            <a:off x="913153" y="1341625"/>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757663" y="101120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成绩一</a:t>
            </a:r>
          </a:p>
        </p:txBody>
      </p:sp>
      <p:sp>
        <p:nvSpPr>
          <p:cNvPr id="76" name="Rectangle 66"/>
          <p:cNvSpPr>
            <a:spLocks noChangeArrowheads="1"/>
          </p:cNvSpPr>
          <p:nvPr/>
        </p:nvSpPr>
        <p:spPr bwMode="auto">
          <a:xfrm>
            <a:off x="377024" y="2349459"/>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206470" y="2019036"/>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成绩二</a:t>
            </a:r>
          </a:p>
        </p:txBody>
      </p:sp>
      <p:sp>
        <p:nvSpPr>
          <p:cNvPr id="78" name="Rectangle 66"/>
          <p:cNvSpPr>
            <a:spLocks noChangeArrowheads="1"/>
          </p:cNvSpPr>
          <p:nvPr/>
        </p:nvSpPr>
        <p:spPr bwMode="auto">
          <a:xfrm>
            <a:off x="377024" y="3303854"/>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9" name="圆角矩形 78"/>
          <p:cNvSpPr/>
          <p:nvPr/>
        </p:nvSpPr>
        <p:spPr>
          <a:xfrm>
            <a:off x="2221534" y="297343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成绩三</a:t>
            </a:r>
          </a:p>
        </p:txBody>
      </p:sp>
      <p:sp>
        <p:nvSpPr>
          <p:cNvPr id="80" name="Rectangle 66"/>
          <p:cNvSpPr>
            <a:spLocks noChangeArrowheads="1"/>
          </p:cNvSpPr>
          <p:nvPr/>
        </p:nvSpPr>
        <p:spPr bwMode="auto">
          <a:xfrm>
            <a:off x="1208585" y="4323231"/>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1" name="圆角矩形 80"/>
          <p:cNvSpPr/>
          <p:nvPr/>
        </p:nvSpPr>
        <p:spPr>
          <a:xfrm>
            <a:off x="3053095" y="3992808"/>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成绩四</a:t>
            </a:r>
          </a:p>
        </p:txBody>
      </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7" name="圆角矩形 5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8" name="圆角矩形 5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9" name="圆角矩形 5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60" name="圆角矩形 5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61" name="矩形 60"/>
          <p:cNvSpPr/>
          <p:nvPr/>
        </p:nvSpPr>
        <p:spPr>
          <a:xfrm>
            <a:off x="7755074"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成绩与思考</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300" fill="hold"/>
                                            <p:tgtEl>
                                              <p:spTgt spid="22"/>
                                            </p:tgtEl>
                                            <p:attrNameLst>
                                              <p:attrName>ppt_w</p:attrName>
                                            </p:attrNameLst>
                                          </p:cBhvr>
                                          <p:tavLst>
                                            <p:tav tm="0">
                                              <p:val>
                                                <p:fltVal val="0"/>
                                              </p:val>
                                            </p:tav>
                                            <p:tav tm="100000">
                                              <p:val>
                                                <p:strVal val="#ppt_w"/>
                                              </p:val>
                                            </p:tav>
                                          </p:tavLst>
                                        </p:anim>
                                        <p:anim calcmode="lin" valueType="num">
                                          <p:cBhvr>
                                            <p:cTn id="8" dur="300" fill="hold"/>
                                            <p:tgtEl>
                                              <p:spTgt spid="22"/>
                                            </p:tgtEl>
                                            <p:attrNameLst>
                                              <p:attrName>ppt_h</p:attrName>
                                            </p:attrNameLst>
                                          </p:cBhvr>
                                          <p:tavLst>
                                            <p:tav tm="0">
                                              <p:val>
                                                <p:fltVal val="0"/>
                                              </p:val>
                                            </p:tav>
                                            <p:tav tm="100000">
                                              <p:val>
                                                <p:strVal val="#ppt_h"/>
                                              </p:val>
                                            </p:tav>
                                          </p:tavLst>
                                        </p:anim>
                                        <p:animEffect transition="in" filter="fade">
                                          <p:cBhvr>
                                            <p:cTn id="9" dur="300"/>
                                            <p:tgtEl>
                                              <p:spTgt spid="22"/>
                                            </p:tgtEl>
                                          </p:cBhvr>
                                        </p:animEffect>
                                      </p:childTnLst>
                                    </p:cTn>
                                  </p:par>
                                  <p:par>
                                    <p:cTn id="10" presetID="6" presetClass="emph" presetSubtype="0" autoRev="1" fill="hold" nodeType="withEffect">
                                      <p:stCondLst>
                                        <p:cond delay="300"/>
                                      </p:stCondLst>
                                      <p:childTnLst>
                                        <p:animScale>
                                          <p:cBhvr>
                                            <p:cTn id="11" dur="150" fill="hold"/>
                                            <p:tgtEl>
                                              <p:spTgt spid="22"/>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anim calcmode="lin" valueType="num">
                                          <p:cBhvr>
                                            <p:cTn id="17" dur="250" fill="hold"/>
                                            <p:tgtEl>
                                              <p:spTgt spid="7"/>
                                            </p:tgtEl>
                                            <p:attrNameLst>
                                              <p:attrName>ppt_x</p:attrName>
                                            </p:attrNameLst>
                                          </p:cBhvr>
                                          <p:tavLst>
                                            <p:tav tm="0">
                                              <p:val>
                                                <p:fltVal val="0.5"/>
                                              </p:val>
                                            </p:tav>
                                            <p:tav tm="100000">
                                              <p:val>
                                                <p:strVal val="#ppt_x"/>
                                              </p:val>
                                            </p:tav>
                                          </p:tavLst>
                                        </p:anim>
                                        <p:anim calcmode="lin" valueType="num">
                                          <p:cBhvr>
                                            <p:cTn id="18" dur="25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8"/>
                                            </p:tgtEl>
                                            <p:attrNameLst>
                                              <p:attrName>style.visibility</p:attrName>
                                            </p:attrNameLst>
                                          </p:cBhvr>
                                          <p:to>
                                            <p:strVal val="visible"/>
                                          </p:to>
                                        </p:set>
                                        <p:anim calcmode="lin" valueType="num">
                                          <p:cBhvr>
                                            <p:cTn id="21" dur="250" fill="hold"/>
                                            <p:tgtEl>
                                              <p:spTgt spid="8"/>
                                            </p:tgtEl>
                                            <p:attrNameLst>
                                              <p:attrName>ppt_w</p:attrName>
                                            </p:attrNameLst>
                                          </p:cBhvr>
                                          <p:tavLst>
                                            <p:tav tm="0">
                                              <p:val>
                                                <p:fltVal val="0"/>
                                              </p:val>
                                            </p:tav>
                                            <p:tav tm="100000">
                                              <p:val>
                                                <p:strVal val="#ppt_w"/>
                                              </p:val>
                                            </p:tav>
                                          </p:tavLst>
                                        </p:anim>
                                        <p:anim calcmode="lin" valueType="num">
                                          <p:cBhvr>
                                            <p:cTn id="22" dur="250" fill="hold"/>
                                            <p:tgtEl>
                                              <p:spTgt spid="8"/>
                                            </p:tgtEl>
                                            <p:attrNameLst>
                                              <p:attrName>ppt_h</p:attrName>
                                            </p:attrNameLst>
                                          </p:cBhvr>
                                          <p:tavLst>
                                            <p:tav tm="0">
                                              <p:val>
                                                <p:fltVal val="0"/>
                                              </p:val>
                                            </p:tav>
                                            <p:tav tm="100000">
                                              <p:val>
                                                <p:strVal val="#ppt_h"/>
                                              </p:val>
                                            </p:tav>
                                          </p:tavLst>
                                        </p:anim>
                                        <p:animEffect transition="in" filter="fade">
                                          <p:cBhvr>
                                            <p:cTn id="23" dur="250"/>
                                            <p:tgtEl>
                                              <p:spTgt spid="8"/>
                                            </p:tgtEl>
                                          </p:cBhvr>
                                        </p:animEffect>
                                        <p:anim calcmode="lin" valueType="num">
                                          <p:cBhvr>
                                            <p:cTn id="24" dur="250" fill="hold"/>
                                            <p:tgtEl>
                                              <p:spTgt spid="8"/>
                                            </p:tgtEl>
                                            <p:attrNameLst>
                                              <p:attrName>ppt_x</p:attrName>
                                            </p:attrNameLst>
                                          </p:cBhvr>
                                          <p:tavLst>
                                            <p:tav tm="0">
                                              <p:val>
                                                <p:fltVal val="0.5"/>
                                              </p:val>
                                            </p:tav>
                                            <p:tav tm="100000">
                                              <p:val>
                                                <p:strVal val="#ppt_x"/>
                                              </p:val>
                                            </p:tav>
                                          </p:tavLst>
                                        </p:anim>
                                        <p:anim calcmode="lin" valueType="num">
                                          <p:cBhvr>
                                            <p:cTn id="25" dur="25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250" fill="hold"/>
                                            <p:tgtEl>
                                              <p:spTgt spid="9"/>
                                            </p:tgtEl>
                                            <p:attrNameLst>
                                              <p:attrName>ppt_w</p:attrName>
                                            </p:attrNameLst>
                                          </p:cBhvr>
                                          <p:tavLst>
                                            <p:tav tm="0">
                                              <p:val>
                                                <p:fltVal val="0"/>
                                              </p:val>
                                            </p:tav>
                                            <p:tav tm="100000">
                                              <p:val>
                                                <p:strVal val="#ppt_w"/>
                                              </p:val>
                                            </p:tav>
                                          </p:tavLst>
                                        </p:anim>
                                        <p:anim calcmode="lin" valueType="num">
                                          <p:cBhvr>
                                            <p:cTn id="29" dur="250" fill="hold"/>
                                            <p:tgtEl>
                                              <p:spTgt spid="9"/>
                                            </p:tgtEl>
                                            <p:attrNameLst>
                                              <p:attrName>ppt_h</p:attrName>
                                            </p:attrNameLst>
                                          </p:cBhvr>
                                          <p:tavLst>
                                            <p:tav tm="0">
                                              <p:val>
                                                <p:fltVal val="0"/>
                                              </p:val>
                                            </p:tav>
                                            <p:tav tm="100000">
                                              <p:val>
                                                <p:strVal val="#ppt_h"/>
                                              </p:val>
                                            </p:tav>
                                          </p:tavLst>
                                        </p:anim>
                                        <p:animEffect transition="in" filter="fade">
                                          <p:cBhvr>
                                            <p:cTn id="30" dur="250"/>
                                            <p:tgtEl>
                                              <p:spTgt spid="9"/>
                                            </p:tgtEl>
                                          </p:cBhvr>
                                        </p:animEffect>
                                        <p:anim calcmode="lin" valueType="num">
                                          <p:cBhvr>
                                            <p:cTn id="31" dur="250" fill="hold"/>
                                            <p:tgtEl>
                                              <p:spTgt spid="9"/>
                                            </p:tgtEl>
                                            <p:attrNameLst>
                                              <p:attrName>ppt_x</p:attrName>
                                            </p:attrNameLst>
                                          </p:cBhvr>
                                          <p:tavLst>
                                            <p:tav tm="0">
                                              <p:val>
                                                <p:fltVal val="0.5"/>
                                              </p:val>
                                            </p:tav>
                                            <p:tav tm="100000">
                                              <p:val>
                                                <p:strVal val="#ppt_x"/>
                                              </p:val>
                                            </p:tav>
                                          </p:tavLst>
                                        </p:anim>
                                        <p:anim calcmode="lin" valueType="num">
                                          <p:cBhvr>
                                            <p:cTn id="32" dur="25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fltVal val="0.5"/>
                                              </p:val>
                                            </p:tav>
                                            <p:tav tm="100000">
                                              <p:val>
                                                <p:strVal val="#ppt_x"/>
                                              </p:val>
                                            </p:tav>
                                          </p:tavLst>
                                        </p:anim>
                                        <p:anim calcmode="lin" valueType="num">
                                          <p:cBhvr>
                                            <p:cTn id="39" dur="25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250" fill="hold"/>
                                            <p:tgtEl>
                                              <p:spTgt spid="11"/>
                                            </p:tgtEl>
                                            <p:attrNameLst>
                                              <p:attrName>ppt_w</p:attrName>
                                            </p:attrNameLst>
                                          </p:cBhvr>
                                          <p:tavLst>
                                            <p:tav tm="0">
                                              <p:val>
                                                <p:fltVal val="0"/>
                                              </p:val>
                                            </p:tav>
                                            <p:tav tm="100000">
                                              <p:val>
                                                <p:strVal val="#ppt_w"/>
                                              </p:val>
                                            </p:tav>
                                          </p:tavLst>
                                        </p:anim>
                                        <p:anim calcmode="lin" valueType="num">
                                          <p:cBhvr>
                                            <p:cTn id="43" dur="250" fill="hold"/>
                                            <p:tgtEl>
                                              <p:spTgt spid="11"/>
                                            </p:tgtEl>
                                            <p:attrNameLst>
                                              <p:attrName>ppt_h</p:attrName>
                                            </p:attrNameLst>
                                          </p:cBhvr>
                                          <p:tavLst>
                                            <p:tav tm="0">
                                              <p:val>
                                                <p:fltVal val="0"/>
                                              </p:val>
                                            </p:tav>
                                            <p:tav tm="100000">
                                              <p:val>
                                                <p:strVal val="#ppt_h"/>
                                              </p:val>
                                            </p:tav>
                                          </p:tavLst>
                                        </p:anim>
                                        <p:animEffect transition="in" filter="fade">
                                          <p:cBhvr>
                                            <p:cTn id="44" dur="250"/>
                                            <p:tgtEl>
                                              <p:spTgt spid="11"/>
                                            </p:tgtEl>
                                          </p:cBhvr>
                                        </p:animEffect>
                                        <p:anim calcmode="lin" valueType="num">
                                          <p:cBhvr>
                                            <p:cTn id="45" dur="250" fill="hold"/>
                                            <p:tgtEl>
                                              <p:spTgt spid="11"/>
                                            </p:tgtEl>
                                            <p:attrNameLst>
                                              <p:attrName>ppt_x</p:attrName>
                                            </p:attrNameLst>
                                          </p:cBhvr>
                                          <p:tavLst>
                                            <p:tav tm="0">
                                              <p:val>
                                                <p:fltVal val="0.5"/>
                                              </p:val>
                                            </p:tav>
                                            <p:tav tm="100000">
                                              <p:val>
                                                <p:strVal val="#ppt_x"/>
                                              </p:val>
                                            </p:tav>
                                          </p:tavLst>
                                        </p:anim>
                                        <p:anim calcmode="lin" valueType="num">
                                          <p:cBhvr>
                                            <p:cTn id="46" dur="250" fill="hold"/>
                                            <p:tgtEl>
                                              <p:spTgt spid="1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250" fill="hold"/>
                                            <p:tgtEl>
                                              <p:spTgt spid="12"/>
                                            </p:tgtEl>
                                            <p:attrNameLst>
                                              <p:attrName>ppt_w</p:attrName>
                                            </p:attrNameLst>
                                          </p:cBhvr>
                                          <p:tavLst>
                                            <p:tav tm="0">
                                              <p:val>
                                                <p:fltVal val="0"/>
                                              </p:val>
                                            </p:tav>
                                            <p:tav tm="100000">
                                              <p:val>
                                                <p:strVal val="#ppt_w"/>
                                              </p:val>
                                            </p:tav>
                                          </p:tavLst>
                                        </p:anim>
                                        <p:anim calcmode="lin" valueType="num">
                                          <p:cBhvr>
                                            <p:cTn id="50" dur="250" fill="hold"/>
                                            <p:tgtEl>
                                              <p:spTgt spid="12"/>
                                            </p:tgtEl>
                                            <p:attrNameLst>
                                              <p:attrName>ppt_h</p:attrName>
                                            </p:attrNameLst>
                                          </p:cBhvr>
                                          <p:tavLst>
                                            <p:tav tm="0">
                                              <p:val>
                                                <p:fltVal val="0"/>
                                              </p:val>
                                            </p:tav>
                                            <p:tav tm="100000">
                                              <p:val>
                                                <p:strVal val="#ppt_h"/>
                                              </p:val>
                                            </p:tav>
                                          </p:tavLst>
                                        </p:anim>
                                        <p:animEffect transition="in" filter="fade">
                                          <p:cBhvr>
                                            <p:cTn id="51" dur="250"/>
                                            <p:tgtEl>
                                              <p:spTgt spid="12"/>
                                            </p:tgtEl>
                                          </p:cBhvr>
                                        </p:animEffect>
                                        <p:anim calcmode="lin" valueType="num">
                                          <p:cBhvr>
                                            <p:cTn id="52" dur="250" fill="hold"/>
                                            <p:tgtEl>
                                              <p:spTgt spid="12"/>
                                            </p:tgtEl>
                                            <p:attrNameLst>
                                              <p:attrName>ppt_x</p:attrName>
                                            </p:attrNameLst>
                                          </p:cBhvr>
                                          <p:tavLst>
                                            <p:tav tm="0">
                                              <p:val>
                                                <p:fltVal val="0.5"/>
                                              </p:val>
                                            </p:tav>
                                            <p:tav tm="100000">
                                              <p:val>
                                                <p:strVal val="#ppt_x"/>
                                              </p:val>
                                            </p:tav>
                                          </p:tavLst>
                                        </p:anim>
                                        <p:anim calcmode="lin" valueType="num">
                                          <p:cBhvr>
                                            <p:cTn id="53" dur="250" fill="hold"/>
                                            <p:tgtEl>
                                              <p:spTgt spid="1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250" fill="hold"/>
                                            <p:tgtEl>
                                              <p:spTgt spid="13"/>
                                            </p:tgtEl>
                                            <p:attrNameLst>
                                              <p:attrName>ppt_w</p:attrName>
                                            </p:attrNameLst>
                                          </p:cBhvr>
                                          <p:tavLst>
                                            <p:tav tm="0">
                                              <p:val>
                                                <p:fltVal val="0"/>
                                              </p:val>
                                            </p:tav>
                                            <p:tav tm="100000">
                                              <p:val>
                                                <p:strVal val="#ppt_w"/>
                                              </p:val>
                                            </p:tav>
                                          </p:tavLst>
                                        </p:anim>
                                        <p:anim calcmode="lin" valueType="num">
                                          <p:cBhvr>
                                            <p:cTn id="57" dur="250" fill="hold"/>
                                            <p:tgtEl>
                                              <p:spTgt spid="13"/>
                                            </p:tgtEl>
                                            <p:attrNameLst>
                                              <p:attrName>ppt_h</p:attrName>
                                            </p:attrNameLst>
                                          </p:cBhvr>
                                          <p:tavLst>
                                            <p:tav tm="0">
                                              <p:val>
                                                <p:fltVal val="0"/>
                                              </p:val>
                                            </p:tav>
                                            <p:tav tm="100000">
                                              <p:val>
                                                <p:strVal val="#ppt_h"/>
                                              </p:val>
                                            </p:tav>
                                          </p:tavLst>
                                        </p:anim>
                                        <p:animEffect transition="in" filter="fade">
                                          <p:cBhvr>
                                            <p:cTn id="58" dur="250"/>
                                            <p:tgtEl>
                                              <p:spTgt spid="13"/>
                                            </p:tgtEl>
                                          </p:cBhvr>
                                        </p:animEffect>
                                        <p:anim calcmode="lin" valueType="num">
                                          <p:cBhvr>
                                            <p:cTn id="59" dur="250" fill="hold"/>
                                            <p:tgtEl>
                                              <p:spTgt spid="13"/>
                                            </p:tgtEl>
                                            <p:attrNameLst>
                                              <p:attrName>ppt_x</p:attrName>
                                            </p:attrNameLst>
                                          </p:cBhvr>
                                          <p:tavLst>
                                            <p:tav tm="0">
                                              <p:val>
                                                <p:fltVal val="0.5"/>
                                              </p:val>
                                            </p:tav>
                                            <p:tav tm="100000">
                                              <p:val>
                                                <p:strVal val="#ppt_x"/>
                                              </p:val>
                                            </p:tav>
                                          </p:tavLst>
                                        </p:anim>
                                        <p:anim calcmode="lin" valueType="num">
                                          <p:cBhvr>
                                            <p:cTn id="60" dur="250" fill="hold"/>
                                            <p:tgtEl>
                                              <p:spTgt spid="1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6"/>
                                            </p:tgtEl>
                                            <p:attrNameLst>
                                              <p:attrName>style.visibility</p:attrName>
                                            </p:attrNameLst>
                                          </p:cBhvr>
                                          <p:to>
                                            <p:strVal val="visible"/>
                                          </p:to>
                                        </p:set>
                                        <p:anim calcmode="lin" valueType="num">
                                          <p:cBhvr>
                                            <p:cTn id="63" dur="250" fill="hold"/>
                                            <p:tgtEl>
                                              <p:spTgt spid="6"/>
                                            </p:tgtEl>
                                            <p:attrNameLst>
                                              <p:attrName>ppt_w</p:attrName>
                                            </p:attrNameLst>
                                          </p:cBhvr>
                                          <p:tavLst>
                                            <p:tav tm="0">
                                              <p:val>
                                                <p:fltVal val="0"/>
                                              </p:val>
                                            </p:tav>
                                            <p:tav tm="100000">
                                              <p:val>
                                                <p:strVal val="#ppt_w"/>
                                              </p:val>
                                            </p:tav>
                                          </p:tavLst>
                                        </p:anim>
                                        <p:anim calcmode="lin" valueType="num">
                                          <p:cBhvr>
                                            <p:cTn id="64" dur="250" fill="hold"/>
                                            <p:tgtEl>
                                              <p:spTgt spid="6"/>
                                            </p:tgtEl>
                                            <p:attrNameLst>
                                              <p:attrName>ppt_h</p:attrName>
                                            </p:attrNameLst>
                                          </p:cBhvr>
                                          <p:tavLst>
                                            <p:tav tm="0">
                                              <p:val>
                                                <p:fltVal val="0"/>
                                              </p:val>
                                            </p:tav>
                                            <p:tav tm="100000">
                                              <p:val>
                                                <p:strVal val="#ppt_h"/>
                                              </p:val>
                                            </p:tav>
                                          </p:tavLst>
                                        </p:anim>
                                        <p:animEffect transition="in" filter="fade">
                                          <p:cBhvr>
                                            <p:cTn id="65" dur="250"/>
                                            <p:tgtEl>
                                              <p:spTgt spid="6"/>
                                            </p:tgtEl>
                                          </p:cBhvr>
                                        </p:animEffect>
                                        <p:anim calcmode="lin" valueType="num">
                                          <p:cBhvr>
                                            <p:cTn id="66" dur="250" fill="hold"/>
                                            <p:tgtEl>
                                              <p:spTgt spid="6"/>
                                            </p:tgtEl>
                                            <p:attrNameLst>
                                              <p:attrName>ppt_x</p:attrName>
                                            </p:attrNameLst>
                                          </p:cBhvr>
                                          <p:tavLst>
                                            <p:tav tm="0">
                                              <p:val>
                                                <p:fltVal val="0.5"/>
                                              </p:val>
                                            </p:tav>
                                            <p:tav tm="100000">
                                              <p:val>
                                                <p:strVal val="#ppt_x"/>
                                              </p:val>
                                            </p:tav>
                                          </p:tavLst>
                                        </p:anim>
                                        <p:anim calcmode="lin" valueType="num">
                                          <p:cBhvr>
                                            <p:cTn id="67" dur="250" fill="hold"/>
                                            <p:tgtEl>
                                              <p:spTgt spid="6"/>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300" fill="hold"/>
                                            <p:tgtEl>
                                              <p:spTgt spid="46"/>
                                            </p:tgtEl>
                                            <p:attrNameLst>
                                              <p:attrName>ppt_w</p:attrName>
                                            </p:attrNameLst>
                                          </p:cBhvr>
                                          <p:tavLst>
                                            <p:tav tm="0">
                                              <p:val>
                                                <p:fltVal val="0"/>
                                              </p:val>
                                            </p:tav>
                                            <p:tav tm="100000">
                                              <p:val>
                                                <p:strVal val="#ppt_w"/>
                                              </p:val>
                                            </p:tav>
                                          </p:tavLst>
                                        </p:anim>
                                        <p:anim calcmode="lin" valueType="num">
                                          <p:cBhvr>
                                            <p:cTn id="71" dur="300" fill="hold"/>
                                            <p:tgtEl>
                                              <p:spTgt spid="46"/>
                                            </p:tgtEl>
                                            <p:attrNameLst>
                                              <p:attrName>ppt_h</p:attrName>
                                            </p:attrNameLst>
                                          </p:cBhvr>
                                          <p:tavLst>
                                            <p:tav tm="0">
                                              <p:val>
                                                <p:fltVal val="0"/>
                                              </p:val>
                                            </p:tav>
                                            <p:tav tm="100000">
                                              <p:val>
                                                <p:strVal val="#ppt_h"/>
                                              </p:val>
                                            </p:tav>
                                          </p:tavLst>
                                        </p:anim>
                                        <p:animEffect transition="in" filter="fade">
                                          <p:cBhvr>
                                            <p:cTn id="72" dur="300"/>
                                            <p:tgtEl>
                                              <p:spTgt spid="46"/>
                                            </p:tgtEl>
                                          </p:cBhvr>
                                        </p:animEffect>
                                      </p:childTnLst>
                                    </p:cTn>
                                  </p:par>
                                  <p:par>
                                    <p:cTn id="73" presetID="6" presetClass="emph" presetSubtype="0" autoRev="1" fill="hold" grpId="1" nodeType="withEffect">
                                      <p:stCondLst>
                                        <p:cond delay="1600"/>
                                      </p:stCondLst>
                                      <p:childTnLst>
                                        <p:animScale>
                                          <p:cBhvr>
                                            <p:cTn id="74" dur="150" fill="hold"/>
                                            <p:tgtEl>
                                              <p:spTgt spid="46"/>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48"/>
                                            </p:tgtEl>
                                            <p:attrNameLst>
                                              <p:attrName>style.visibility</p:attrName>
                                            </p:attrNameLst>
                                          </p:cBhvr>
                                          <p:to>
                                            <p:strVal val="visible"/>
                                          </p:to>
                                        </p:set>
                                        <p:anim calcmode="lin" valueType="num">
                                          <p:cBhvr>
                                            <p:cTn id="77" dur="300" fill="hold"/>
                                            <p:tgtEl>
                                              <p:spTgt spid="48"/>
                                            </p:tgtEl>
                                            <p:attrNameLst>
                                              <p:attrName>ppt_w</p:attrName>
                                            </p:attrNameLst>
                                          </p:cBhvr>
                                          <p:tavLst>
                                            <p:tav tm="0">
                                              <p:val>
                                                <p:fltVal val="0"/>
                                              </p:val>
                                            </p:tav>
                                            <p:tav tm="100000">
                                              <p:val>
                                                <p:strVal val="#ppt_w"/>
                                              </p:val>
                                            </p:tav>
                                          </p:tavLst>
                                        </p:anim>
                                        <p:anim calcmode="lin" valueType="num">
                                          <p:cBhvr>
                                            <p:cTn id="78" dur="300" fill="hold"/>
                                            <p:tgtEl>
                                              <p:spTgt spid="48"/>
                                            </p:tgtEl>
                                            <p:attrNameLst>
                                              <p:attrName>ppt_h</p:attrName>
                                            </p:attrNameLst>
                                          </p:cBhvr>
                                          <p:tavLst>
                                            <p:tav tm="0">
                                              <p:val>
                                                <p:fltVal val="0"/>
                                              </p:val>
                                            </p:tav>
                                            <p:tav tm="100000">
                                              <p:val>
                                                <p:strVal val="#ppt_h"/>
                                              </p:val>
                                            </p:tav>
                                          </p:tavLst>
                                        </p:anim>
                                        <p:animEffect transition="in" filter="fade">
                                          <p:cBhvr>
                                            <p:cTn id="79" dur="300"/>
                                            <p:tgtEl>
                                              <p:spTgt spid="48"/>
                                            </p:tgtEl>
                                          </p:cBhvr>
                                        </p:animEffect>
                                      </p:childTnLst>
                                    </p:cTn>
                                  </p:par>
                                  <p:par>
                                    <p:cTn id="80" presetID="6" presetClass="emph" presetSubtype="0" autoRev="1" fill="hold" grpId="1" nodeType="withEffect">
                                      <p:stCondLst>
                                        <p:cond delay="1600"/>
                                      </p:stCondLst>
                                      <p:childTnLst>
                                        <p:animScale>
                                          <p:cBhvr>
                                            <p:cTn id="81" dur="150" fill="hold"/>
                                            <p:tgtEl>
                                              <p:spTgt spid="48"/>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300" fill="hold"/>
                                            <p:tgtEl>
                                              <p:spTgt spid="49"/>
                                            </p:tgtEl>
                                            <p:attrNameLst>
                                              <p:attrName>ppt_w</p:attrName>
                                            </p:attrNameLst>
                                          </p:cBhvr>
                                          <p:tavLst>
                                            <p:tav tm="0">
                                              <p:val>
                                                <p:fltVal val="0"/>
                                              </p:val>
                                            </p:tav>
                                            <p:tav tm="100000">
                                              <p:val>
                                                <p:strVal val="#ppt_w"/>
                                              </p:val>
                                            </p:tav>
                                          </p:tavLst>
                                        </p:anim>
                                        <p:anim calcmode="lin" valueType="num">
                                          <p:cBhvr>
                                            <p:cTn id="85" dur="300" fill="hold"/>
                                            <p:tgtEl>
                                              <p:spTgt spid="49"/>
                                            </p:tgtEl>
                                            <p:attrNameLst>
                                              <p:attrName>ppt_h</p:attrName>
                                            </p:attrNameLst>
                                          </p:cBhvr>
                                          <p:tavLst>
                                            <p:tav tm="0">
                                              <p:val>
                                                <p:fltVal val="0"/>
                                              </p:val>
                                            </p:tav>
                                            <p:tav tm="100000">
                                              <p:val>
                                                <p:strVal val="#ppt_h"/>
                                              </p:val>
                                            </p:tav>
                                          </p:tavLst>
                                        </p:anim>
                                        <p:animEffect transition="in" filter="fade">
                                          <p:cBhvr>
                                            <p:cTn id="86" dur="300"/>
                                            <p:tgtEl>
                                              <p:spTgt spid="49"/>
                                            </p:tgtEl>
                                          </p:cBhvr>
                                        </p:animEffect>
                                      </p:childTnLst>
                                    </p:cTn>
                                  </p:par>
                                  <p:par>
                                    <p:cTn id="87" presetID="6" presetClass="emph" presetSubtype="0" autoRev="1" fill="hold" grpId="1" nodeType="withEffect">
                                      <p:stCondLst>
                                        <p:cond delay="1600"/>
                                      </p:stCondLst>
                                      <p:childTnLst>
                                        <p:animScale>
                                          <p:cBhvr>
                                            <p:cTn id="88" dur="150" fill="hold"/>
                                            <p:tgtEl>
                                              <p:spTgt spid="49"/>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0"/>
                                            </p:tgtEl>
                                            <p:attrNameLst>
                                              <p:attrName>style.visibility</p:attrName>
                                            </p:attrNameLst>
                                          </p:cBhvr>
                                          <p:to>
                                            <p:strVal val="visible"/>
                                          </p:to>
                                        </p:set>
                                        <p:anim calcmode="lin" valueType="num">
                                          <p:cBhvr>
                                            <p:cTn id="91" dur="300" fill="hold"/>
                                            <p:tgtEl>
                                              <p:spTgt spid="50"/>
                                            </p:tgtEl>
                                            <p:attrNameLst>
                                              <p:attrName>ppt_w</p:attrName>
                                            </p:attrNameLst>
                                          </p:cBhvr>
                                          <p:tavLst>
                                            <p:tav tm="0">
                                              <p:val>
                                                <p:fltVal val="0"/>
                                              </p:val>
                                            </p:tav>
                                            <p:tav tm="100000">
                                              <p:val>
                                                <p:strVal val="#ppt_w"/>
                                              </p:val>
                                            </p:tav>
                                          </p:tavLst>
                                        </p:anim>
                                        <p:anim calcmode="lin" valueType="num">
                                          <p:cBhvr>
                                            <p:cTn id="92" dur="300" fill="hold"/>
                                            <p:tgtEl>
                                              <p:spTgt spid="50"/>
                                            </p:tgtEl>
                                            <p:attrNameLst>
                                              <p:attrName>ppt_h</p:attrName>
                                            </p:attrNameLst>
                                          </p:cBhvr>
                                          <p:tavLst>
                                            <p:tav tm="0">
                                              <p:val>
                                                <p:fltVal val="0"/>
                                              </p:val>
                                            </p:tav>
                                            <p:tav tm="100000">
                                              <p:val>
                                                <p:strVal val="#ppt_h"/>
                                              </p:val>
                                            </p:tav>
                                          </p:tavLst>
                                        </p:anim>
                                        <p:animEffect transition="in" filter="fade">
                                          <p:cBhvr>
                                            <p:cTn id="93" dur="300"/>
                                            <p:tgtEl>
                                              <p:spTgt spid="50"/>
                                            </p:tgtEl>
                                          </p:cBhvr>
                                        </p:animEffect>
                                      </p:childTnLst>
                                    </p:cTn>
                                  </p:par>
                                  <p:par>
                                    <p:cTn id="94" presetID="6" presetClass="emph" presetSubtype="0" autoRev="1" fill="hold" grpId="1" nodeType="withEffect">
                                      <p:stCondLst>
                                        <p:cond delay="1600"/>
                                      </p:stCondLst>
                                      <p:childTnLst>
                                        <p:animScale>
                                          <p:cBhvr>
                                            <p:cTn id="95" dur="150" fill="hold"/>
                                            <p:tgtEl>
                                              <p:spTgt spid="50"/>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1"/>
                                            </p:tgtEl>
                                            <p:attrNameLst>
                                              <p:attrName>style.visibility</p:attrName>
                                            </p:attrNameLst>
                                          </p:cBhvr>
                                          <p:to>
                                            <p:strVal val="visible"/>
                                          </p:to>
                                        </p:set>
                                        <p:anim calcmode="lin" valueType="num">
                                          <p:cBhvr>
                                            <p:cTn id="98" dur="300" fill="hold"/>
                                            <p:tgtEl>
                                              <p:spTgt spid="51"/>
                                            </p:tgtEl>
                                            <p:attrNameLst>
                                              <p:attrName>ppt_w</p:attrName>
                                            </p:attrNameLst>
                                          </p:cBhvr>
                                          <p:tavLst>
                                            <p:tav tm="0">
                                              <p:val>
                                                <p:fltVal val="0"/>
                                              </p:val>
                                            </p:tav>
                                            <p:tav tm="100000">
                                              <p:val>
                                                <p:strVal val="#ppt_w"/>
                                              </p:val>
                                            </p:tav>
                                          </p:tavLst>
                                        </p:anim>
                                        <p:anim calcmode="lin" valueType="num">
                                          <p:cBhvr>
                                            <p:cTn id="99" dur="300" fill="hold"/>
                                            <p:tgtEl>
                                              <p:spTgt spid="51"/>
                                            </p:tgtEl>
                                            <p:attrNameLst>
                                              <p:attrName>ppt_h</p:attrName>
                                            </p:attrNameLst>
                                          </p:cBhvr>
                                          <p:tavLst>
                                            <p:tav tm="0">
                                              <p:val>
                                                <p:fltVal val="0"/>
                                              </p:val>
                                            </p:tav>
                                            <p:tav tm="100000">
                                              <p:val>
                                                <p:strVal val="#ppt_h"/>
                                              </p:val>
                                            </p:tav>
                                          </p:tavLst>
                                        </p:anim>
                                        <p:animEffect transition="in" filter="fade">
                                          <p:cBhvr>
                                            <p:cTn id="100" dur="300"/>
                                            <p:tgtEl>
                                              <p:spTgt spid="51"/>
                                            </p:tgtEl>
                                          </p:cBhvr>
                                        </p:animEffect>
                                      </p:childTnLst>
                                    </p:cTn>
                                  </p:par>
                                  <p:par>
                                    <p:cTn id="101" presetID="6" presetClass="emph" presetSubtype="0" autoRev="1" fill="hold" grpId="1" nodeType="withEffect">
                                      <p:stCondLst>
                                        <p:cond delay="1600"/>
                                      </p:stCondLst>
                                      <p:childTnLst>
                                        <p:animScale>
                                          <p:cBhvr>
                                            <p:cTn id="102" dur="150" fill="hold"/>
                                            <p:tgtEl>
                                              <p:spTgt spid="51"/>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300" fill="hold"/>
                                            <p:tgtEl>
                                              <p:spTgt spid="52"/>
                                            </p:tgtEl>
                                            <p:attrNameLst>
                                              <p:attrName>ppt_w</p:attrName>
                                            </p:attrNameLst>
                                          </p:cBhvr>
                                          <p:tavLst>
                                            <p:tav tm="0">
                                              <p:val>
                                                <p:fltVal val="0"/>
                                              </p:val>
                                            </p:tav>
                                            <p:tav tm="100000">
                                              <p:val>
                                                <p:strVal val="#ppt_w"/>
                                              </p:val>
                                            </p:tav>
                                          </p:tavLst>
                                        </p:anim>
                                        <p:anim calcmode="lin" valueType="num">
                                          <p:cBhvr>
                                            <p:cTn id="106" dur="300" fill="hold"/>
                                            <p:tgtEl>
                                              <p:spTgt spid="52"/>
                                            </p:tgtEl>
                                            <p:attrNameLst>
                                              <p:attrName>ppt_h</p:attrName>
                                            </p:attrNameLst>
                                          </p:cBhvr>
                                          <p:tavLst>
                                            <p:tav tm="0">
                                              <p:val>
                                                <p:fltVal val="0"/>
                                              </p:val>
                                            </p:tav>
                                            <p:tav tm="100000">
                                              <p:val>
                                                <p:strVal val="#ppt_h"/>
                                              </p:val>
                                            </p:tav>
                                          </p:tavLst>
                                        </p:anim>
                                        <p:animEffect transition="in" filter="fade">
                                          <p:cBhvr>
                                            <p:cTn id="107" dur="300"/>
                                            <p:tgtEl>
                                              <p:spTgt spid="52"/>
                                            </p:tgtEl>
                                          </p:cBhvr>
                                        </p:animEffect>
                                      </p:childTnLst>
                                    </p:cTn>
                                  </p:par>
                                  <p:par>
                                    <p:cTn id="108" presetID="6" presetClass="emph" presetSubtype="0" autoRev="1" fill="hold" grpId="1" nodeType="withEffect">
                                      <p:stCondLst>
                                        <p:cond delay="1600"/>
                                      </p:stCondLst>
                                      <p:childTnLst>
                                        <p:animScale>
                                          <p:cBhvr>
                                            <p:cTn id="109" dur="150" fill="hold"/>
                                            <p:tgtEl>
                                              <p:spTgt spid="52"/>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300" fill="hold"/>
                                            <p:tgtEl>
                                              <p:spTgt spid="53"/>
                                            </p:tgtEl>
                                            <p:attrNameLst>
                                              <p:attrName>ppt_w</p:attrName>
                                            </p:attrNameLst>
                                          </p:cBhvr>
                                          <p:tavLst>
                                            <p:tav tm="0">
                                              <p:val>
                                                <p:fltVal val="0"/>
                                              </p:val>
                                            </p:tav>
                                            <p:tav tm="100000">
                                              <p:val>
                                                <p:strVal val="#ppt_w"/>
                                              </p:val>
                                            </p:tav>
                                          </p:tavLst>
                                        </p:anim>
                                        <p:anim calcmode="lin" valueType="num">
                                          <p:cBhvr>
                                            <p:cTn id="113" dur="300" fill="hold"/>
                                            <p:tgtEl>
                                              <p:spTgt spid="53"/>
                                            </p:tgtEl>
                                            <p:attrNameLst>
                                              <p:attrName>ppt_h</p:attrName>
                                            </p:attrNameLst>
                                          </p:cBhvr>
                                          <p:tavLst>
                                            <p:tav tm="0">
                                              <p:val>
                                                <p:fltVal val="0"/>
                                              </p:val>
                                            </p:tav>
                                            <p:tav tm="100000">
                                              <p:val>
                                                <p:strVal val="#ppt_h"/>
                                              </p:val>
                                            </p:tav>
                                          </p:tavLst>
                                        </p:anim>
                                        <p:animEffect transition="in" filter="fade">
                                          <p:cBhvr>
                                            <p:cTn id="114" dur="300"/>
                                            <p:tgtEl>
                                              <p:spTgt spid="53"/>
                                            </p:tgtEl>
                                          </p:cBhvr>
                                        </p:animEffect>
                                      </p:childTnLst>
                                    </p:cTn>
                                  </p:par>
                                  <p:par>
                                    <p:cTn id="115" presetID="6" presetClass="emph" presetSubtype="0" autoRev="1" fill="hold" grpId="1" nodeType="withEffect">
                                      <p:stCondLst>
                                        <p:cond delay="1600"/>
                                      </p:stCondLst>
                                      <p:childTnLst>
                                        <p:animScale>
                                          <p:cBhvr>
                                            <p:cTn id="116" dur="150" fill="hold"/>
                                            <p:tgtEl>
                                              <p:spTgt spid="53"/>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300" fill="hold"/>
                                            <p:tgtEl>
                                              <p:spTgt spid="54"/>
                                            </p:tgtEl>
                                            <p:attrNameLst>
                                              <p:attrName>ppt_w</p:attrName>
                                            </p:attrNameLst>
                                          </p:cBhvr>
                                          <p:tavLst>
                                            <p:tav tm="0">
                                              <p:val>
                                                <p:fltVal val="0"/>
                                              </p:val>
                                            </p:tav>
                                            <p:tav tm="100000">
                                              <p:val>
                                                <p:strVal val="#ppt_w"/>
                                              </p:val>
                                            </p:tav>
                                          </p:tavLst>
                                        </p:anim>
                                        <p:anim calcmode="lin" valueType="num">
                                          <p:cBhvr>
                                            <p:cTn id="120" dur="300" fill="hold"/>
                                            <p:tgtEl>
                                              <p:spTgt spid="54"/>
                                            </p:tgtEl>
                                            <p:attrNameLst>
                                              <p:attrName>ppt_h</p:attrName>
                                            </p:attrNameLst>
                                          </p:cBhvr>
                                          <p:tavLst>
                                            <p:tav tm="0">
                                              <p:val>
                                                <p:fltVal val="0"/>
                                              </p:val>
                                            </p:tav>
                                            <p:tav tm="100000">
                                              <p:val>
                                                <p:strVal val="#ppt_h"/>
                                              </p:val>
                                            </p:tav>
                                          </p:tavLst>
                                        </p:anim>
                                        <p:animEffect transition="in" filter="fade">
                                          <p:cBhvr>
                                            <p:cTn id="121" dur="300"/>
                                            <p:tgtEl>
                                              <p:spTgt spid="54"/>
                                            </p:tgtEl>
                                          </p:cBhvr>
                                        </p:animEffect>
                                      </p:childTnLst>
                                    </p:cTn>
                                  </p:par>
                                  <p:par>
                                    <p:cTn id="122" presetID="6" presetClass="emph" presetSubtype="0" autoRev="1" fill="hold" grpId="1" nodeType="withEffect">
                                      <p:stCondLst>
                                        <p:cond delay="1600"/>
                                      </p:stCondLst>
                                      <p:childTnLst>
                                        <p:animScale>
                                          <p:cBhvr>
                                            <p:cTn id="123" dur="150" fill="hold"/>
                                            <p:tgtEl>
                                              <p:spTgt spid="54"/>
                                            </p:tgtEl>
                                          </p:cBhvr>
                                          <p:by x="110000" y="110000"/>
                                        </p:animScale>
                                      </p:childTnLst>
                                    </p:cTn>
                                  </p:par>
                                  <p:par>
                                    <p:cTn id="124" presetID="2" presetClass="entr" presetSubtype="2" fill="hold" grpId="0" nodeType="withEffect" p14:presetBounceEnd="60000">
                                      <p:stCondLst>
                                        <p:cond delay="1700"/>
                                      </p:stCondLst>
                                      <p:childTnLst>
                                        <p:set>
                                          <p:cBhvr>
                                            <p:cTn id="125" dur="1" fill="hold">
                                              <p:stCondLst>
                                                <p:cond delay="0"/>
                                              </p:stCondLst>
                                            </p:cTn>
                                            <p:tgtEl>
                                              <p:spTgt spid="56"/>
                                            </p:tgtEl>
                                            <p:attrNameLst>
                                              <p:attrName>style.visibility</p:attrName>
                                            </p:attrNameLst>
                                          </p:cBhvr>
                                          <p:to>
                                            <p:strVal val="visible"/>
                                          </p:to>
                                        </p:set>
                                        <p:anim calcmode="lin" valueType="num" p14:bounceEnd="60000">
                                          <p:cBhvr additive="base">
                                            <p:cTn id="126" dur="5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127" dur="500" fill="hold"/>
                                            <p:tgtEl>
                                              <p:spTgt spid="56"/>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500" fill="hold"/>
                                            <p:tgtEl>
                                              <p:spTgt spid="55"/>
                                            </p:tgtEl>
                                            <p:attrNameLst>
                                              <p:attrName>ppt_w</p:attrName>
                                            </p:attrNameLst>
                                          </p:cBhvr>
                                          <p:tavLst>
                                            <p:tav tm="0">
                                              <p:val>
                                                <p:strVal val="#ppt_w*0.70"/>
                                              </p:val>
                                            </p:tav>
                                            <p:tav tm="100000">
                                              <p:val>
                                                <p:strVal val="#ppt_w"/>
                                              </p:val>
                                            </p:tav>
                                          </p:tavLst>
                                        </p:anim>
                                        <p:anim calcmode="lin" valueType="num">
                                          <p:cBhvr>
                                            <p:cTn id="131" dur="500" fill="hold"/>
                                            <p:tgtEl>
                                              <p:spTgt spid="55"/>
                                            </p:tgtEl>
                                            <p:attrNameLst>
                                              <p:attrName>ppt_h</p:attrName>
                                            </p:attrNameLst>
                                          </p:cBhvr>
                                          <p:tavLst>
                                            <p:tav tm="0">
                                              <p:val>
                                                <p:strVal val="#ppt_h"/>
                                              </p:val>
                                            </p:tav>
                                            <p:tav tm="100000">
                                              <p:val>
                                                <p:strVal val="#ppt_h"/>
                                              </p:val>
                                            </p:tav>
                                          </p:tavLst>
                                        </p:anim>
                                        <p:animEffect transition="in" filter="fade">
                                          <p:cBhvr>
                                            <p:cTn id="132" dur="500"/>
                                            <p:tgtEl>
                                              <p:spTgt spid="55"/>
                                            </p:tgtEl>
                                          </p:cBhvr>
                                        </p:animEffect>
                                      </p:childTnLst>
                                    </p:cTn>
                                  </p:par>
                                  <p:par>
                                    <p:cTn id="133" presetID="2" presetClass="entr" presetSubtype="2" fill="hold" grpId="0" nodeType="withEffect" p14:presetBounceEnd="60000">
                                      <p:stCondLst>
                                        <p:cond delay="1700"/>
                                      </p:stCondLst>
                                      <p:childTnLst>
                                        <p:set>
                                          <p:cBhvr>
                                            <p:cTn id="134" dur="1" fill="hold">
                                              <p:stCondLst>
                                                <p:cond delay="0"/>
                                              </p:stCondLst>
                                            </p:cTn>
                                            <p:tgtEl>
                                              <p:spTgt spid="68"/>
                                            </p:tgtEl>
                                            <p:attrNameLst>
                                              <p:attrName>style.visibility</p:attrName>
                                            </p:attrNameLst>
                                          </p:cBhvr>
                                          <p:to>
                                            <p:strVal val="visible"/>
                                          </p:to>
                                        </p:set>
                                        <p:anim calcmode="lin" valueType="num" p14:bounceEnd="60000">
                                          <p:cBhvr additive="base">
                                            <p:cTn id="135" dur="500" fill="hold"/>
                                            <p:tgtEl>
                                              <p:spTgt spid="68"/>
                                            </p:tgtEl>
                                            <p:attrNameLst>
                                              <p:attrName>ppt_x</p:attrName>
                                            </p:attrNameLst>
                                          </p:cBhvr>
                                          <p:tavLst>
                                            <p:tav tm="0">
                                              <p:val>
                                                <p:strVal val="1+#ppt_w/2"/>
                                              </p:val>
                                            </p:tav>
                                            <p:tav tm="100000">
                                              <p:val>
                                                <p:strVal val="#ppt_x"/>
                                              </p:val>
                                            </p:tav>
                                          </p:tavLst>
                                        </p:anim>
                                        <p:anim calcmode="lin" valueType="num" p14:bounceEnd="60000">
                                          <p:cBhvr additive="base">
                                            <p:cTn id="136" dur="500" fill="hold"/>
                                            <p:tgtEl>
                                              <p:spTgt spid="68"/>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7"/>
                                            </p:tgtEl>
                                            <p:attrNameLst>
                                              <p:attrName>style.visibility</p:attrName>
                                            </p:attrNameLst>
                                          </p:cBhvr>
                                          <p:to>
                                            <p:strVal val="visible"/>
                                          </p:to>
                                        </p:set>
                                        <p:anim calcmode="lin" valueType="num">
                                          <p:cBhvr>
                                            <p:cTn id="139" dur="500" fill="hold"/>
                                            <p:tgtEl>
                                              <p:spTgt spid="67"/>
                                            </p:tgtEl>
                                            <p:attrNameLst>
                                              <p:attrName>ppt_w</p:attrName>
                                            </p:attrNameLst>
                                          </p:cBhvr>
                                          <p:tavLst>
                                            <p:tav tm="0">
                                              <p:val>
                                                <p:strVal val="#ppt_w*0.70"/>
                                              </p:val>
                                            </p:tav>
                                            <p:tav tm="100000">
                                              <p:val>
                                                <p:strVal val="#ppt_w"/>
                                              </p:val>
                                            </p:tav>
                                          </p:tavLst>
                                        </p:anim>
                                        <p:anim calcmode="lin" valueType="num">
                                          <p:cBhvr>
                                            <p:cTn id="140" dur="500" fill="hold"/>
                                            <p:tgtEl>
                                              <p:spTgt spid="67"/>
                                            </p:tgtEl>
                                            <p:attrNameLst>
                                              <p:attrName>ppt_h</p:attrName>
                                            </p:attrNameLst>
                                          </p:cBhvr>
                                          <p:tavLst>
                                            <p:tav tm="0">
                                              <p:val>
                                                <p:strVal val="#ppt_h"/>
                                              </p:val>
                                            </p:tav>
                                            <p:tav tm="100000">
                                              <p:val>
                                                <p:strVal val="#ppt_h"/>
                                              </p:val>
                                            </p:tav>
                                          </p:tavLst>
                                        </p:anim>
                                        <p:animEffect transition="in" filter="fade">
                                          <p:cBhvr>
                                            <p:cTn id="141" dur="500"/>
                                            <p:tgtEl>
                                              <p:spTgt spid="67"/>
                                            </p:tgtEl>
                                          </p:cBhvr>
                                        </p:animEffect>
                                      </p:childTnLst>
                                    </p:cTn>
                                  </p:par>
                                  <p:par>
                                    <p:cTn id="142" presetID="2" presetClass="entr" presetSubtype="2" fill="hold" grpId="0" nodeType="withEffect" p14:presetBounceEnd="60000">
                                      <p:stCondLst>
                                        <p:cond delay="1700"/>
                                      </p:stCondLst>
                                      <p:childTnLst>
                                        <p:set>
                                          <p:cBhvr>
                                            <p:cTn id="143" dur="1" fill="hold">
                                              <p:stCondLst>
                                                <p:cond delay="0"/>
                                              </p:stCondLst>
                                            </p:cTn>
                                            <p:tgtEl>
                                              <p:spTgt spid="70"/>
                                            </p:tgtEl>
                                            <p:attrNameLst>
                                              <p:attrName>style.visibility</p:attrName>
                                            </p:attrNameLst>
                                          </p:cBhvr>
                                          <p:to>
                                            <p:strVal val="visible"/>
                                          </p:to>
                                        </p:set>
                                        <p:anim calcmode="lin" valueType="num" p14:bounceEnd="60000">
                                          <p:cBhvr additive="base">
                                            <p:cTn id="144" dur="500" fill="hold"/>
                                            <p:tgtEl>
                                              <p:spTgt spid="70"/>
                                            </p:tgtEl>
                                            <p:attrNameLst>
                                              <p:attrName>ppt_x</p:attrName>
                                            </p:attrNameLst>
                                          </p:cBhvr>
                                          <p:tavLst>
                                            <p:tav tm="0">
                                              <p:val>
                                                <p:strVal val="1+#ppt_w/2"/>
                                              </p:val>
                                            </p:tav>
                                            <p:tav tm="100000">
                                              <p:val>
                                                <p:strVal val="#ppt_x"/>
                                              </p:val>
                                            </p:tav>
                                          </p:tavLst>
                                        </p:anim>
                                        <p:anim calcmode="lin" valueType="num" p14:bounceEnd="60000">
                                          <p:cBhvr additive="base">
                                            <p:cTn id="145" dur="500" fill="hold"/>
                                            <p:tgtEl>
                                              <p:spTgt spid="70"/>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9"/>
                                            </p:tgtEl>
                                            <p:attrNameLst>
                                              <p:attrName>style.visibility</p:attrName>
                                            </p:attrNameLst>
                                          </p:cBhvr>
                                          <p:to>
                                            <p:strVal val="visible"/>
                                          </p:to>
                                        </p:set>
                                        <p:anim calcmode="lin" valueType="num">
                                          <p:cBhvr>
                                            <p:cTn id="148" dur="500" fill="hold"/>
                                            <p:tgtEl>
                                              <p:spTgt spid="69"/>
                                            </p:tgtEl>
                                            <p:attrNameLst>
                                              <p:attrName>ppt_w</p:attrName>
                                            </p:attrNameLst>
                                          </p:cBhvr>
                                          <p:tavLst>
                                            <p:tav tm="0">
                                              <p:val>
                                                <p:strVal val="#ppt_w*0.70"/>
                                              </p:val>
                                            </p:tav>
                                            <p:tav tm="100000">
                                              <p:val>
                                                <p:strVal val="#ppt_w"/>
                                              </p:val>
                                            </p:tav>
                                          </p:tavLst>
                                        </p:anim>
                                        <p:anim calcmode="lin" valueType="num">
                                          <p:cBhvr>
                                            <p:cTn id="149" dur="500" fill="hold"/>
                                            <p:tgtEl>
                                              <p:spTgt spid="69"/>
                                            </p:tgtEl>
                                            <p:attrNameLst>
                                              <p:attrName>ppt_h</p:attrName>
                                            </p:attrNameLst>
                                          </p:cBhvr>
                                          <p:tavLst>
                                            <p:tav tm="0">
                                              <p:val>
                                                <p:strVal val="#ppt_h"/>
                                              </p:val>
                                            </p:tav>
                                            <p:tav tm="100000">
                                              <p:val>
                                                <p:strVal val="#ppt_h"/>
                                              </p:val>
                                            </p:tav>
                                          </p:tavLst>
                                        </p:anim>
                                        <p:animEffect transition="in" filter="fade">
                                          <p:cBhvr>
                                            <p:cTn id="150" dur="500"/>
                                            <p:tgtEl>
                                              <p:spTgt spid="69"/>
                                            </p:tgtEl>
                                          </p:cBhvr>
                                        </p:animEffect>
                                      </p:childTnLst>
                                    </p:cTn>
                                  </p:par>
                                  <p:par>
                                    <p:cTn id="151" presetID="2" presetClass="entr" presetSubtype="2" fill="hold" grpId="0" nodeType="withEffect" p14:presetBounceEnd="60000">
                                      <p:stCondLst>
                                        <p:cond delay="1700"/>
                                      </p:stCondLst>
                                      <p:childTnLst>
                                        <p:set>
                                          <p:cBhvr>
                                            <p:cTn id="152" dur="1" fill="hold">
                                              <p:stCondLst>
                                                <p:cond delay="0"/>
                                              </p:stCondLst>
                                            </p:cTn>
                                            <p:tgtEl>
                                              <p:spTgt spid="73"/>
                                            </p:tgtEl>
                                            <p:attrNameLst>
                                              <p:attrName>style.visibility</p:attrName>
                                            </p:attrNameLst>
                                          </p:cBhvr>
                                          <p:to>
                                            <p:strVal val="visible"/>
                                          </p:to>
                                        </p:set>
                                        <p:anim calcmode="lin" valueType="num" p14:bounceEnd="60000">
                                          <p:cBhvr additive="base">
                                            <p:cTn id="153"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154" dur="500" fill="hold"/>
                                            <p:tgtEl>
                                              <p:spTgt spid="73"/>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71"/>
                                            </p:tgtEl>
                                            <p:attrNameLst>
                                              <p:attrName>style.visibility</p:attrName>
                                            </p:attrNameLst>
                                          </p:cBhvr>
                                          <p:to>
                                            <p:strVal val="visible"/>
                                          </p:to>
                                        </p:set>
                                        <p:anim calcmode="lin" valueType="num">
                                          <p:cBhvr>
                                            <p:cTn id="157" dur="500" fill="hold"/>
                                            <p:tgtEl>
                                              <p:spTgt spid="71"/>
                                            </p:tgtEl>
                                            <p:attrNameLst>
                                              <p:attrName>ppt_w</p:attrName>
                                            </p:attrNameLst>
                                          </p:cBhvr>
                                          <p:tavLst>
                                            <p:tav tm="0">
                                              <p:val>
                                                <p:strVal val="#ppt_w*0.70"/>
                                              </p:val>
                                            </p:tav>
                                            <p:tav tm="100000">
                                              <p:val>
                                                <p:strVal val="#ppt_w"/>
                                              </p:val>
                                            </p:tav>
                                          </p:tavLst>
                                        </p:anim>
                                        <p:anim calcmode="lin" valueType="num">
                                          <p:cBhvr>
                                            <p:cTn id="158" dur="500" fill="hold"/>
                                            <p:tgtEl>
                                              <p:spTgt spid="71"/>
                                            </p:tgtEl>
                                            <p:attrNameLst>
                                              <p:attrName>ppt_h</p:attrName>
                                            </p:attrNameLst>
                                          </p:cBhvr>
                                          <p:tavLst>
                                            <p:tav tm="0">
                                              <p:val>
                                                <p:strVal val="#ppt_h"/>
                                              </p:val>
                                            </p:tav>
                                            <p:tav tm="100000">
                                              <p:val>
                                                <p:strVal val="#ppt_h"/>
                                              </p:val>
                                            </p:tav>
                                          </p:tavLst>
                                        </p:anim>
                                        <p:animEffect transition="in" filter="fade">
                                          <p:cBhvr>
                                            <p:cTn id="159" dur="500"/>
                                            <p:tgtEl>
                                              <p:spTgt spid="71"/>
                                            </p:tgtEl>
                                          </p:cBhvr>
                                        </p:animEffect>
                                      </p:childTnLst>
                                    </p:cTn>
                                  </p:par>
                                  <p:par>
                                    <p:cTn id="160" presetID="2" presetClass="entr" presetSubtype="8" fill="hold" grpId="0" nodeType="withEffect" p14:presetBounceEnd="60000">
                                      <p:stCondLst>
                                        <p:cond delay="1700"/>
                                      </p:stCondLst>
                                      <p:childTnLst>
                                        <p:set>
                                          <p:cBhvr>
                                            <p:cTn id="161" dur="1" fill="hold">
                                              <p:stCondLst>
                                                <p:cond delay="0"/>
                                              </p:stCondLst>
                                            </p:cTn>
                                            <p:tgtEl>
                                              <p:spTgt spid="75"/>
                                            </p:tgtEl>
                                            <p:attrNameLst>
                                              <p:attrName>style.visibility</p:attrName>
                                            </p:attrNameLst>
                                          </p:cBhvr>
                                          <p:to>
                                            <p:strVal val="visible"/>
                                          </p:to>
                                        </p:set>
                                        <p:anim calcmode="lin" valueType="num" p14:bounceEnd="60000">
                                          <p:cBhvr additive="base">
                                            <p:cTn id="162"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163" dur="500" fill="hold"/>
                                            <p:tgtEl>
                                              <p:spTgt spid="75"/>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500" fill="hold"/>
                                            <p:tgtEl>
                                              <p:spTgt spid="74"/>
                                            </p:tgtEl>
                                            <p:attrNameLst>
                                              <p:attrName>ppt_w</p:attrName>
                                            </p:attrNameLst>
                                          </p:cBhvr>
                                          <p:tavLst>
                                            <p:tav tm="0">
                                              <p:val>
                                                <p:strVal val="#ppt_w*0.70"/>
                                              </p:val>
                                            </p:tav>
                                            <p:tav tm="100000">
                                              <p:val>
                                                <p:strVal val="#ppt_w"/>
                                              </p:val>
                                            </p:tav>
                                          </p:tavLst>
                                        </p:anim>
                                        <p:anim calcmode="lin" valueType="num">
                                          <p:cBhvr>
                                            <p:cTn id="167" dur="500" fill="hold"/>
                                            <p:tgtEl>
                                              <p:spTgt spid="74"/>
                                            </p:tgtEl>
                                            <p:attrNameLst>
                                              <p:attrName>ppt_h</p:attrName>
                                            </p:attrNameLst>
                                          </p:cBhvr>
                                          <p:tavLst>
                                            <p:tav tm="0">
                                              <p:val>
                                                <p:strVal val="#ppt_h"/>
                                              </p:val>
                                            </p:tav>
                                            <p:tav tm="100000">
                                              <p:val>
                                                <p:strVal val="#ppt_h"/>
                                              </p:val>
                                            </p:tav>
                                          </p:tavLst>
                                        </p:anim>
                                        <p:animEffect transition="in" filter="fade">
                                          <p:cBhvr>
                                            <p:cTn id="168" dur="500"/>
                                            <p:tgtEl>
                                              <p:spTgt spid="74"/>
                                            </p:tgtEl>
                                          </p:cBhvr>
                                        </p:animEffect>
                                      </p:childTnLst>
                                    </p:cTn>
                                  </p:par>
                                  <p:par>
                                    <p:cTn id="169" presetID="2" presetClass="entr" presetSubtype="8" fill="hold" grpId="0" nodeType="withEffect" p14:presetBounceEnd="60000">
                                      <p:stCondLst>
                                        <p:cond delay="1700"/>
                                      </p:stCondLst>
                                      <p:childTnLst>
                                        <p:set>
                                          <p:cBhvr>
                                            <p:cTn id="170" dur="1" fill="hold">
                                              <p:stCondLst>
                                                <p:cond delay="0"/>
                                              </p:stCondLst>
                                            </p:cTn>
                                            <p:tgtEl>
                                              <p:spTgt spid="77"/>
                                            </p:tgtEl>
                                            <p:attrNameLst>
                                              <p:attrName>style.visibility</p:attrName>
                                            </p:attrNameLst>
                                          </p:cBhvr>
                                          <p:to>
                                            <p:strVal val="visible"/>
                                          </p:to>
                                        </p:set>
                                        <p:anim calcmode="lin" valueType="num" p14:bounceEnd="60000">
                                          <p:cBhvr additive="base">
                                            <p:cTn id="171"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172" dur="500" fill="hold"/>
                                            <p:tgtEl>
                                              <p:spTgt spid="77"/>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6"/>
                                            </p:tgtEl>
                                            <p:attrNameLst>
                                              <p:attrName>style.visibility</p:attrName>
                                            </p:attrNameLst>
                                          </p:cBhvr>
                                          <p:to>
                                            <p:strVal val="visible"/>
                                          </p:to>
                                        </p:set>
                                        <p:anim calcmode="lin" valueType="num">
                                          <p:cBhvr>
                                            <p:cTn id="175" dur="500" fill="hold"/>
                                            <p:tgtEl>
                                              <p:spTgt spid="76"/>
                                            </p:tgtEl>
                                            <p:attrNameLst>
                                              <p:attrName>ppt_w</p:attrName>
                                            </p:attrNameLst>
                                          </p:cBhvr>
                                          <p:tavLst>
                                            <p:tav tm="0">
                                              <p:val>
                                                <p:strVal val="#ppt_w*0.70"/>
                                              </p:val>
                                            </p:tav>
                                            <p:tav tm="100000">
                                              <p:val>
                                                <p:strVal val="#ppt_w"/>
                                              </p:val>
                                            </p:tav>
                                          </p:tavLst>
                                        </p:anim>
                                        <p:anim calcmode="lin" valueType="num">
                                          <p:cBhvr>
                                            <p:cTn id="176" dur="500" fill="hold"/>
                                            <p:tgtEl>
                                              <p:spTgt spid="76"/>
                                            </p:tgtEl>
                                            <p:attrNameLst>
                                              <p:attrName>ppt_h</p:attrName>
                                            </p:attrNameLst>
                                          </p:cBhvr>
                                          <p:tavLst>
                                            <p:tav tm="0">
                                              <p:val>
                                                <p:strVal val="#ppt_h"/>
                                              </p:val>
                                            </p:tav>
                                            <p:tav tm="100000">
                                              <p:val>
                                                <p:strVal val="#ppt_h"/>
                                              </p:val>
                                            </p:tav>
                                          </p:tavLst>
                                        </p:anim>
                                        <p:animEffect transition="in" filter="fade">
                                          <p:cBhvr>
                                            <p:cTn id="177" dur="500"/>
                                            <p:tgtEl>
                                              <p:spTgt spid="76"/>
                                            </p:tgtEl>
                                          </p:cBhvr>
                                        </p:animEffect>
                                      </p:childTnLst>
                                    </p:cTn>
                                  </p:par>
                                  <p:par>
                                    <p:cTn id="178" presetID="2" presetClass="entr" presetSubtype="8" fill="hold" grpId="0" nodeType="withEffect" p14:presetBounceEnd="60000">
                                      <p:stCondLst>
                                        <p:cond delay="1700"/>
                                      </p:stCondLst>
                                      <p:childTnLst>
                                        <p:set>
                                          <p:cBhvr>
                                            <p:cTn id="179" dur="1" fill="hold">
                                              <p:stCondLst>
                                                <p:cond delay="0"/>
                                              </p:stCondLst>
                                            </p:cTn>
                                            <p:tgtEl>
                                              <p:spTgt spid="79"/>
                                            </p:tgtEl>
                                            <p:attrNameLst>
                                              <p:attrName>style.visibility</p:attrName>
                                            </p:attrNameLst>
                                          </p:cBhvr>
                                          <p:to>
                                            <p:strVal val="visible"/>
                                          </p:to>
                                        </p:set>
                                        <p:anim calcmode="lin" valueType="num" p14:bounceEnd="60000">
                                          <p:cBhvr additive="base">
                                            <p:cTn id="180" dur="500" fill="hold"/>
                                            <p:tgtEl>
                                              <p:spTgt spid="79"/>
                                            </p:tgtEl>
                                            <p:attrNameLst>
                                              <p:attrName>ppt_x</p:attrName>
                                            </p:attrNameLst>
                                          </p:cBhvr>
                                          <p:tavLst>
                                            <p:tav tm="0">
                                              <p:val>
                                                <p:strVal val="0-#ppt_w/2"/>
                                              </p:val>
                                            </p:tav>
                                            <p:tav tm="100000">
                                              <p:val>
                                                <p:strVal val="#ppt_x"/>
                                              </p:val>
                                            </p:tav>
                                          </p:tavLst>
                                        </p:anim>
                                        <p:anim calcmode="lin" valueType="num" p14:bounceEnd="60000">
                                          <p:cBhvr additive="base">
                                            <p:cTn id="181" dur="500" fill="hold"/>
                                            <p:tgtEl>
                                              <p:spTgt spid="79"/>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8"/>
                                            </p:tgtEl>
                                            <p:attrNameLst>
                                              <p:attrName>style.visibility</p:attrName>
                                            </p:attrNameLst>
                                          </p:cBhvr>
                                          <p:to>
                                            <p:strVal val="visible"/>
                                          </p:to>
                                        </p:set>
                                        <p:anim calcmode="lin" valueType="num">
                                          <p:cBhvr>
                                            <p:cTn id="184" dur="500" fill="hold"/>
                                            <p:tgtEl>
                                              <p:spTgt spid="78"/>
                                            </p:tgtEl>
                                            <p:attrNameLst>
                                              <p:attrName>ppt_w</p:attrName>
                                            </p:attrNameLst>
                                          </p:cBhvr>
                                          <p:tavLst>
                                            <p:tav tm="0">
                                              <p:val>
                                                <p:strVal val="#ppt_w*0.70"/>
                                              </p:val>
                                            </p:tav>
                                            <p:tav tm="100000">
                                              <p:val>
                                                <p:strVal val="#ppt_w"/>
                                              </p:val>
                                            </p:tav>
                                          </p:tavLst>
                                        </p:anim>
                                        <p:anim calcmode="lin" valueType="num">
                                          <p:cBhvr>
                                            <p:cTn id="185" dur="500" fill="hold"/>
                                            <p:tgtEl>
                                              <p:spTgt spid="78"/>
                                            </p:tgtEl>
                                            <p:attrNameLst>
                                              <p:attrName>ppt_h</p:attrName>
                                            </p:attrNameLst>
                                          </p:cBhvr>
                                          <p:tavLst>
                                            <p:tav tm="0">
                                              <p:val>
                                                <p:strVal val="#ppt_h"/>
                                              </p:val>
                                            </p:tav>
                                            <p:tav tm="100000">
                                              <p:val>
                                                <p:strVal val="#ppt_h"/>
                                              </p:val>
                                            </p:tav>
                                          </p:tavLst>
                                        </p:anim>
                                        <p:animEffect transition="in" filter="fade">
                                          <p:cBhvr>
                                            <p:cTn id="186" dur="500"/>
                                            <p:tgtEl>
                                              <p:spTgt spid="78"/>
                                            </p:tgtEl>
                                          </p:cBhvr>
                                        </p:animEffect>
                                      </p:childTnLst>
                                    </p:cTn>
                                  </p:par>
                                  <p:par>
                                    <p:cTn id="187" presetID="2" presetClass="entr" presetSubtype="8" fill="hold" grpId="0" nodeType="withEffect" p14:presetBounceEnd="60000">
                                      <p:stCondLst>
                                        <p:cond delay="1700"/>
                                      </p:stCondLst>
                                      <p:childTnLst>
                                        <p:set>
                                          <p:cBhvr>
                                            <p:cTn id="188" dur="1" fill="hold">
                                              <p:stCondLst>
                                                <p:cond delay="0"/>
                                              </p:stCondLst>
                                            </p:cTn>
                                            <p:tgtEl>
                                              <p:spTgt spid="81"/>
                                            </p:tgtEl>
                                            <p:attrNameLst>
                                              <p:attrName>style.visibility</p:attrName>
                                            </p:attrNameLst>
                                          </p:cBhvr>
                                          <p:to>
                                            <p:strVal val="visible"/>
                                          </p:to>
                                        </p:set>
                                        <p:anim calcmode="lin" valueType="num" p14:bounceEnd="60000">
                                          <p:cBhvr additive="base">
                                            <p:cTn id="189" dur="500" fill="hold"/>
                                            <p:tgtEl>
                                              <p:spTgt spid="81"/>
                                            </p:tgtEl>
                                            <p:attrNameLst>
                                              <p:attrName>ppt_x</p:attrName>
                                            </p:attrNameLst>
                                          </p:cBhvr>
                                          <p:tavLst>
                                            <p:tav tm="0">
                                              <p:val>
                                                <p:strVal val="0-#ppt_w/2"/>
                                              </p:val>
                                            </p:tav>
                                            <p:tav tm="100000">
                                              <p:val>
                                                <p:strVal val="#ppt_x"/>
                                              </p:val>
                                            </p:tav>
                                          </p:tavLst>
                                        </p:anim>
                                        <p:anim calcmode="lin" valueType="num" p14:bounceEnd="60000">
                                          <p:cBhvr additive="base">
                                            <p:cTn id="190" dur="500" fill="hold"/>
                                            <p:tgtEl>
                                              <p:spTgt spid="81"/>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strVal val="#ppt_w*0.7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46" grpId="0"/>
          <p:bldP spid="46"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6" grpId="0" animBg="1"/>
          <p:bldP spid="67" grpId="0"/>
          <p:bldP spid="68" grpId="0" animBg="1"/>
          <p:bldP spid="69" grpId="0"/>
          <p:bldP spid="70" grpId="0" animBg="1"/>
          <p:bldP spid="71" grpId="0"/>
          <p:bldP spid="73" grpId="0" animBg="1"/>
          <p:bldP spid="74" grpId="0"/>
          <p:bldP spid="75" grpId="0" animBg="1"/>
          <p:bldP spid="76" grpId="0"/>
          <p:bldP spid="77" grpId="0" animBg="1"/>
          <p:bldP spid="78" grpId="0"/>
          <p:bldP spid="79" grpId="0" animBg="1"/>
          <p:bldP spid="80" grpId="0"/>
          <p:bldP spid="8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300" fill="hold"/>
                                            <p:tgtEl>
                                              <p:spTgt spid="22"/>
                                            </p:tgtEl>
                                            <p:attrNameLst>
                                              <p:attrName>ppt_w</p:attrName>
                                            </p:attrNameLst>
                                          </p:cBhvr>
                                          <p:tavLst>
                                            <p:tav tm="0">
                                              <p:val>
                                                <p:fltVal val="0"/>
                                              </p:val>
                                            </p:tav>
                                            <p:tav tm="100000">
                                              <p:val>
                                                <p:strVal val="#ppt_w"/>
                                              </p:val>
                                            </p:tav>
                                          </p:tavLst>
                                        </p:anim>
                                        <p:anim calcmode="lin" valueType="num">
                                          <p:cBhvr>
                                            <p:cTn id="8" dur="300" fill="hold"/>
                                            <p:tgtEl>
                                              <p:spTgt spid="22"/>
                                            </p:tgtEl>
                                            <p:attrNameLst>
                                              <p:attrName>ppt_h</p:attrName>
                                            </p:attrNameLst>
                                          </p:cBhvr>
                                          <p:tavLst>
                                            <p:tav tm="0">
                                              <p:val>
                                                <p:fltVal val="0"/>
                                              </p:val>
                                            </p:tav>
                                            <p:tav tm="100000">
                                              <p:val>
                                                <p:strVal val="#ppt_h"/>
                                              </p:val>
                                            </p:tav>
                                          </p:tavLst>
                                        </p:anim>
                                        <p:animEffect transition="in" filter="fade">
                                          <p:cBhvr>
                                            <p:cTn id="9" dur="300"/>
                                            <p:tgtEl>
                                              <p:spTgt spid="22"/>
                                            </p:tgtEl>
                                          </p:cBhvr>
                                        </p:animEffect>
                                      </p:childTnLst>
                                    </p:cTn>
                                  </p:par>
                                  <p:par>
                                    <p:cTn id="10" presetID="6" presetClass="emph" presetSubtype="0" autoRev="1" fill="hold" nodeType="withEffect">
                                      <p:stCondLst>
                                        <p:cond delay="300"/>
                                      </p:stCondLst>
                                      <p:childTnLst>
                                        <p:animScale>
                                          <p:cBhvr>
                                            <p:cTn id="11" dur="150" fill="hold"/>
                                            <p:tgtEl>
                                              <p:spTgt spid="22"/>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anim calcmode="lin" valueType="num">
                                          <p:cBhvr>
                                            <p:cTn id="17" dur="250" fill="hold"/>
                                            <p:tgtEl>
                                              <p:spTgt spid="7"/>
                                            </p:tgtEl>
                                            <p:attrNameLst>
                                              <p:attrName>ppt_x</p:attrName>
                                            </p:attrNameLst>
                                          </p:cBhvr>
                                          <p:tavLst>
                                            <p:tav tm="0">
                                              <p:val>
                                                <p:fltVal val="0.5"/>
                                              </p:val>
                                            </p:tav>
                                            <p:tav tm="100000">
                                              <p:val>
                                                <p:strVal val="#ppt_x"/>
                                              </p:val>
                                            </p:tav>
                                          </p:tavLst>
                                        </p:anim>
                                        <p:anim calcmode="lin" valueType="num">
                                          <p:cBhvr>
                                            <p:cTn id="18" dur="25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8"/>
                                            </p:tgtEl>
                                            <p:attrNameLst>
                                              <p:attrName>style.visibility</p:attrName>
                                            </p:attrNameLst>
                                          </p:cBhvr>
                                          <p:to>
                                            <p:strVal val="visible"/>
                                          </p:to>
                                        </p:set>
                                        <p:anim calcmode="lin" valueType="num">
                                          <p:cBhvr>
                                            <p:cTn id="21" dur="250" fill="hold"/>
                                            <p:tgtEl>
                                              <p:spTgt spid="8"/>
                                            </p:tgtEl>
                                            <p:attrNameLst>
                                              <p:attrName>ppt_w</p:attrName>
                                            </p:attrNameLst>
                                          </p:cBhvr>
                                          <p:tavLst>
                                            <p:tav tm="0">
                                              <p:val>
                                                <p:fltVal val="0"/>
                                              </p:val>
                                            </p:tav>
                                            <p:tav tm="100000">
                                              <p:val>
                                                <p:strVal val="#ppt_w"/>
                                              </p:val>
                                            </p:tav>
                                          </p:tavLst>
                                        </p:anim>
                                        <p:anim calcmode="lin" valueType="num">
                                          <p:cBhvr>
                                            <p:cTn id="22" dur="250" fill="hold"/>
                                            <p:tgtEl>
                                              <p:spTgt spid="8"/>
                                            </p:tgtEl>
                                            <p:attrNameLst>
                                              <p:attrName>ppt_h</p:attrName>
                                            </p:attrNameLst>
                                          </p:cBhvr>
                                          <p:tavLst>
                                            <p:tav tm="0">
                                              <p:val>
                                                <p:fltVal val="0"/>
                                              </p:val>
                                            </p:tav>
                                            <p:tav tm="100000">
                                              <p:val>
                                                <p:strVal val="#ppt_h"/>
                                              </p:val>
                                            </p:tav>
                                          </p:tavLst>
                                        </p:anim>
                                        <p:animEffect transition="in" filter="fade">
                                          <p:cBhvr>
                                            <p:cTn id="23" dur="250"/>
                                            <p:tgtEl>
                                              <p:spTgt spid="8"/>
                                            </p:tgtEl>
                                          </p:cBhvr>
                                        </p:animEffect>
                                        <p:anim calcmode="lin" valueType="num">
                                          <p:cBhvr>
                                            <p:cTn id="24" dur="250" fill="hold"/>
                                            <p:tgtEl>
                                              <p:spTgt spid="8"/>
                                            </p:tgtEl>
                                            <p:attrNameLst>
                                              <p:attrName>ppt_x</p:attrName>
                                            </p:attrNameLst>
                                          </p:cBhvr>
                                          <p:tavLst>
                                            <p:tav tm="0">
                                              <p:val>
                                                <p:fltVal val="0.5"/>
                                              </p:val>
                                            </p:tav>
                                            <p:tav tm="100000">
                                              <p:val>
                                                <p:strVal val="#ppt_x"/>
                                              </p:val>
                                            </p:tav>
                                          </p:tavLst>
                                        </p:anim>
                                        <p:anim calcmode="lin" valueType="num">
                                          <p:cBhvr>
                                            <p:cTn id="25" dur="25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250" fill="hold"/>
                                            <p:tgtEl>
                                              <p:spTgt spid="9"/>
                                            </p:tgtEl>
                                            <p:attrNameLst>
                                              <p:attrName>ppt_w</p:attrName>
                                            </p:attrNameLst>
                                          </p:cBhvr>
                                          <p:tavLst>
                                            <p:tav tm="0">
                                              <p:val>
                                                <p:fltVal val="0"/>
                                              </p:val>
                                            </p:tav>
                                            <p:tav tm="100000">
                                              <p:val>
                                                <p:strVal val="#ppt_w"/>
                                              </p:val>
                                            </p:tav>
                                          </p:tavLst>
                                        </p:anim>
                                        <p:anim calcmode="lin" valueType="num">
                                          <p:cBhvr>
                                            <p:cTn id="29" dur="250" fill="hold"/>
                                            <p:tgtEl>
                                              <p:spTgt spid="9"/>
                                            </p:tgtEl>
                                            <p:attrNameLst>
                                              <p:attrName>ppt_h</p:attrName>
                                            </p:attrNameLst>
                                          </p:cBhvr>
                                          <p:tavLst>
                                            <p:tav tm="0">
                                              <p:val>
                                                <p:fltVal val="0"/>
                                              </p:val>
                                            </p:tav>
                                            <p:tav tm="100000">
                                              <p:val>
                                                <p:strVal val="#ppt_h"/>
                                              </p:val>
                                            </p:tav>
                                          </p:tavLst>
                                        </p:anim>
                                        <p:animEffect transition="in" filter="fade">
                                          <p:cBhvr>
                                            <p:cTn id="30" dur="250"/>
                                            <p:tgtEl>
                                              <p:spTgt spid="9"/>
                                            </p:tgtEl>
                                          </p:cBhvr>
                                        </p:animEffect>
                                        <p:anim calcmode="lin" valueType="num">
                                          <p:cBhvr>
                                            <p:cTn id="31" dur="250" fill="hold"/>
                                            <p:tgtEl>
                                              <p:spTgt spid="9"/>
                                            </p:tgtEl>
                                            <p:attrNameLst>
                                              <p:attrName>ppt_x</p:attrName>
                                            </p:attrNameLst>
                                          </p:cBhvr>
                                          <p:tavLst>
                                            <p:tav tm="0">
                                              <p:val>
                                                <p:fltVal val="0.5"/>
                                              </p:val>
                                            </p:tav>
                                            <p:tav tm="100000">
                                              <p:val>
                                                <p:strVal val="#ppt_x"/>
                                              </p:val>
                                            </p:tav>
                                          </p:tavLst>
                                        </p:anim>
                                        <p:anim calcmode="lin" valueType="num">
                                          <p:cBhvr>
                                            <p:cTn id="32" dur="25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fltVal val="0.5"/>
                                              </p:val>
                                            </p:tav>
                                            <p:tav tm="100000">
                                              <p:val>
                                                <p:strVal val="#ppt_x"/>
                                              </p:val>
                                            </p:tav>
                                          </p:tavLst>
                                        </p:anim>
                                        <p:anim calcmode="lin" valueType="num">
                                          <p:cBhvr>
                                            <p:cTn id="39" dur="25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250" fill="hold"/>
                                            <p:tgtEl>
                                              <p:spTgt spid="11"/>
                                            </p:tgtEl>
                                            <p:attrNameLst>
                                              <p:attrName>ppt_w</p:attrName>
                                            </p:attrNameLst>
                                          </p:cBhvr>
                                          <p:tavLst>
                                            <p:tav tm="0">
                                              <p:val>
                                                <p:fltVal val="0"/>
                                              </p:val>
                                            </p:tav>
                                            <p:tav tm="100000">
                                              <p:val>
                                                <p:strVal val="#ppt_w"/>
                                              </p:val>
                                            </p:tav>
                                          </p:tavLst>
                                        </p:anim>
                                        <p:anim calcmode="lin" valueType="num">
                                          <p:cBhvr>
                                            <p:cTn id="43" dur="250" fill="hold"/>
                                            <p:tgtEl>
                                              <p:spTgt spid="11"/>
                                            </p:tgtEl>
                                            <p:attrNameLst>
                                              <p:attrName>ppt_h</p:attrName>
                                            </p:attrNameLst>
                                          </p:cBhvr>
                                          <p:tavLst>
                                            <p:tav tm="0">
                                              <p:val>
                                                <p:fltVal val="0"/>
                                              </p:val>
                                            </p:tav>
                                            <p:tav tm="100000">
                                              <p:val>
                                                <p:strVal val="#ppt_h"/>
                                              </p:val>
                                            </p:tav>
                                          </p:tavLst>
                                        </p:anim>
                                        <p:animEffect transition="in" filter="fade">
                                          <p:cBhvr>
                                            <p:cTn id="44" dur="250"/>
                                            <p:tgtEl>
                                              <p:spTgt spid="11"/>
                                            </p:tgtEl>
                                          </p:cBhvr>
                                        </p:animEffect>
                                        <p:anim calcmode="lin" valueType="num">
                                          <p:cBhvr>
                                            <p:cTn id="45" dur="250" fill="hold"/>
                                            <p:tgtEl>
                                              <p:spTgt spid="11"/>
                                            </p:tgtEl>
                                            <p:attrNameLst>
                                              <p:attrName>ppt_x</p:attrName>
                                            </p:attrNameLst>
                                          </p:cBhvr>
                                          <p:tavLst>
                                            <p:tav tm="0">
                                              <p:val>
                                                <p:fltVal val="0.5"/>
                                              </p:val>
                                            </p:tav>
                                            <p:tav tm="100000">
                                              <p:val>
                                                <p:strVal val="#ppt_x"/>
                                              </p:val>
                                            </p:tav>
                                          </p:tavLst>
                                        </p:anim>
                                        <p:anim calcmode="lin" valueType="num">
                                          <p:cBhvr>
                                            <p:cTn id="46" dur="250" fill="hold"/>
                                            <p:tgtEl>
                                              <p:spTgt spid="1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250" fill="hold"/>
                                            <p:tgtEl>
                                              <p:spTgt spid="12"/>
                                            </p:tgtEl>
                                            <p:attrNameLst>
                                              <p:attrName>ppt_w</p:attrName>
                                            </p:attrNameLst>
                                          </p:cBhvr>
                                          <p:tavLst>
                                            <p:tav tm="0">
                                              <p:val>
                                                <p:fltVal val="0"/>
                                              </p:val>
                                            </p:tav>
                                            <p:tav tm="100000">
                                              <p:val>
                                                <p:strVal val="#ppt_w"/>
                                              </p:val>
                                            </p:tav>
                                          </p:tavLst>
                                        </p:anim>
                                        <p:anim calcmode="lin" valueType="num">
                                          <p:cBhvr>
                                            <p:cTn id="50" dur="250" fill="hold"/>
                                            <p:tgtEl>
                                              <p:spTgt spid="12"/>
                                            </p:tgtEl>
                                            <p:attrNameLst>
                                              <p:attrName>ppt_h</p:attrName>
                                            </p:attrNameLst>
                                          </p:cBhvr>
                                          <p:tavLst>
                                            <p:tav tm="0">
                                              <p:val>
                                                <p:fltVal val="0"/>
                                              </p:val>
                                            </p:tav>
                                            <p:tav tm="100000">
                                              <p:val>
                                                <p:strVal val="#ppt_h"/>
                                              </p:val>
                                            </p:tav>
                                          </p:tavLst>
                                        </p:anim>
                                        <p:animEffect transition="in" filter="fade">
                                          <p:cBhvr>
                                            <p:cTn id="51" dur="250"/>
                                            <p:tgtEl>
                                              <p:spTgt spid="12"/>
                                            </p:tgtEl>
                                          </p:cBhvr>
                                        </p:animEffect>
                                        <p:anim calcmode="lin" valueType="num">
                                          <p:cBhvr>
                                            <p:cTn id="52" dur="250" fill="hold"/>
                                            <p:tgtEl>
                                              <p:spTgt spid="12"/>
                                            </p:tgtEl>
                                            <p:attrNameLst>
                                              <p:attrName>ppt_x</p:attrName>
                                            </p:attrNameLst>
                                          </p:cBhvr>
                                          <p:tavLst>
                                            <p:tav tm="0">
                                              <p:val>
                                                <p:fltVal val="0.5"/>
                                              </p:val>
                                            </p:tav>
                                            <p:tav tm="100000">
                                              <p:val>
                                                <p:strVal val="#ppt_x"/>
                                              </p:val>
                                            </p:tav>
                                          </p:tavLst>
                                        </p:anim>
                                        <p:anim calcmode="lin" valueType="num">
                                          <p:cBhvr>
                                            <p:cTn id="53" dur="250" fill="hold"/>
                                            <p:tgtEl>
                                              <p:spTgt spid="1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250" fill="hold"/>
                                            <p:tgtEl>
                                              <p:spTgt spid="13"/>
                                            </p:tgtEl>
                                            <p:attrNameLst>
                                              <p:attrName>ppt_w</p:attrName>
                                            </p:attrNameLst>
                                          </p:cBhvr>
                                          <p:tavLst>
                                            <p:tav tm="0">
                                              <p:val>
                                                <p:fltVal val="0"/>
                                              </p:val>
                                            </p:tav>
                                            <p:tav tm="100000">
                                              <p:val>
                                                <p:strVal val="#ppt_w"/>
                                              </p:val>
                                            </p:tav>
                                          </p:tavLst>
                                        </p:anim>
                                        <p:anim calcmode="lin" valueType="num">
                                          <p:cBhvr>
                                            <p:cTn id="57" dur="250" fill="hold"/>
                                            <p:tgtEl>
                                              <p:spTgt spid="13"/>
                                            </p:tgtEl>
                                            <p:attrNameLst>
                                              <p:attrName>ppt_h</p:attrName>
                                            </p:attrNameLst>
                                          </p:cBhvr>
                                          <p:tavLst>
                                            <p:tav tm="0">
                                              <p:val>
                                                <p:fltVal val="0"/>
                                              </p:val>
                                            </p:tav>
                                            <p:tav tm="100000">
                                              <p:val>
                                                <p:strVal val="#ppt_h"/>
                                              </p:val>
                                            </p:tav>
                                          </p:tavLst>
                                        </p:anim>
                                        <p:animEffect transition="in" filter="fade">
                                          <p:cBhvr>
                                            <p:cTn id="58" dur="250"/>
                                            <p:tgtEl>
                                              <p:spTgt spid="13"/>
                                            </p:tgtEl>
                                          </p:cBhvr>
                                        </p:animEffect>
                                        <p:anim calcmode="lin" valueType="num">
                                          <p:cBhvr>
                                            <p:cTn id="59" dur="250" fill="hold"/>
                                            <p:tgtEl>
                                              <p:spTgt spid="13"/>
                                            </p:tgtEl>
                                            <p:attrNameLst>
                                              <p:attrName>ppt_x</p:attrName>
                                            </p:attrNameLst>
                                          </p:cBhvr>
                                          <p:tavLst>
                                            <p:tav tm="0">
                                              <p:val>
                                                <p:fltVal val="0.5"/>
                                              </p:val>
                                            </p:tav>
                                            <p:tav tm="100000">
                                              <p:val>
                                                <p:strVal val="#ppt_x"/>
                                              </p:val>
                                            </p:tav>
                                          </p:tavLst>
                                        </p:anim>
                                        <p:anim calcmode="lin" valueType="num">
                                          <p:cBhvr>
                                            <p:cTn id="60" dur="250" fill="hold"/>
                                            <p:tgtEl>
                                              <p:spTgt spid="1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6"/>
                                            </p:tgtEl>
                                            <p:attrNameLst>
                                              <p:attrName>style.visibility</p:attrName>
                                            </p:attrNameLst>
                                          </p:cBhvr>
                                          <p:to>
                                            <p:strVal val="visible"/>
                                          </p:to>
                                        </p:set>
                                        <p:anim calcmode="lin" valueType="num">
                                          <p:cBhvr>
                                            <p:cTn id="63" dur="250" fill="hold"/>
                                            <p:tgtEl>
                                              <p:spTgt spid="6"/>
                                            </p:tgtEl>
                                            <p:attrNameLst>
                                              <p:attrName>ppt_w</p:attrName>
                                            </p:attrNameLst>
                                          </p:cBhvr>
                                          <p:tavLst>
                                            <p:tav tm="0">
                                              <p:val>
                                                <p:fltVal val="0"/>
                                              </p:val>
                                            </p:tav>
                                            <p:tav tm="100000">
                                              <p:val>
                                                <p:strVal val="#ppt_w"/>
                                              </p:val>
                                            </p:tav>
                                          </p:tavLst>
                                        </p:anim>
                                        <p:anim calcmode="lin" valueType="num">
                                          <p:cBhvr>
                                            <p:cTn id="64" dur="250" fill="hold"/>
                                            <p:tgtEl>
                                              <p:spTgt spid="6"/>
                                            </p:tgtEl>
                                            <p:attrNameLst>
                                              <p:attrName>ppt_h</p:attrName>
                                            </p:attrNameLst>
                                          </p:cBhvr>
                                          <p:tavLst>
                                            <p:tav tm="0">
                                              <p:val>
                                                <p:fltVal val="0"/>
                                              </p:val>
                                            </p:tav>
                                            <p:tav tm="100000">
                                              <p:val>
                                                <p:strVal val="#ppt_h"/>
                                              </p:val>
                                            </p:tav>
                                          </p:tavLst>
                                        </p:anim>
                                        <p:animEffect transition="in" filter="fade">
                                          <p:cBhvr>
                                            <p:cTn id="65" dur="250"/>
                                            <p:tgtEl>
                                              <p:spTgt spid="6"/>
                                            </p:tgtEl>
                                          </p:cBhvr>
                                        </p:animEffect>
                                        <p:anim calcmode="lin" valueType="num">
                                          <p:cBhvr>
                                            <p:cTn id="66" dur="250" fill="hold"/>
                                            <p:tgtEl>
                                              <p:spTgt spid="6"/>
                                            </p:tgtEl>
                                            <p:attrNameLst>
                                              <p:attrName>ppt_x</p:attrName>
                                            </p:attrNameLst>
                                          </p:cBhvr>
                                          <p:tavLst>
                                            <p:tav tm="0">
                                              <p:val>
                                                <p:fltVal val="0.5"/>
                                              </p:val>
                                            </p:tav>
                                            <p:tav tm="100000">
                                              <p:val>
                                                <p:strVal val="#ppt_x"/>
                                              </p:val>
                                            </p:tav>
                                          </p:tavLst>
                                        </p:anim>
                                        <p:anim calcmode="lin" valueType="num">
                                          <p:cBhvr>
                                            <p:cTn id="67" dur="250" fill="hold"/>
                                            <p:tgtEl>
                                              <p:spTgt spid="6"/>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300" fill="hold"/>
                                            <p:tgtEl>
                                              <p:spTgt spid="46"/>
                                            </p:tgtEl>
                                            <p:attrNameLst>
                                              <p:attrName>ppt_w</p:attrName>
                                            </p:attrNameLst>
                                          </p:cBhvr>
                                          <p:tavLst>
                                            <p:tav tm="0">
                                              <p:val>
                                                <p:fltVal val="0"/>
                                              </p:val>
                                            </p:tav>
                                            <p:tav tm="100000">
                                              <p:val>
                                                <p:strVal val="#ppt_w"/>
                                              </p:val>
                                            </p:tav>
                                          </p:tavLst>
                                        </p:anim>
                                        <p:anim calcmode="lin" valueType="num">
                                          <p:cBhvr>
                                            <p:cTn id="71" dur="300" fill="hold"/>
                                            <p:tgtEl>
                                              <p:spTgt spid="46"/>
                                            </p:tgtEl>
                                            <p:attrNameLst>
                                              <p:attrName>ppt_h</p:attrName>
                                            </p:attrNameLst>
                                          </p:cBhvr>
                                          <p:tavLst>
                                            <p:tav tm="0">
                                              <p:val>
                                                <p:fltVal val="0"/>
                                              </p:val>
                                            </p:tav>
                                            <p:tav tm="100000">
                                              <p:val>
                                                <p:strVal val="#ppt_h"/>
                                              </p:val>
                                            </p:tav>
                                          </p:tavLst>
                                        </p:anim>
                                        <p:animEffect transition="in" filter="fade">
                                          <p:cBhvr>
                                            <p:cTn id="72" dur="300"/>
                                            <p:tgtEl>
                                              <p:spTgt spid="46"/>
                                            </p:tgtEl>
                                          </p:cBhvr>
                                        </p:animEffect>
                                      </p:childTnLst>
                                    </p:cTn>
                                  </p:par>
                                  <p:par>
                                    <p:cTn id="73" presetID="6" presetClass="emph" presetSubtype="0" autoRev="1" fill="hold" grpId="1" nodeType="withEffect">
                                      <p:stCondLst>
                                        <p:cond delay="1600"/>
                                      </p:stCondLst>
                                      <p:childTnLst>
                                        <p:animScale>
                                          <p:cBhvr>
                                            <p:cTn id="74" dur="150" fill="hold"/>
                                            <p:tgtEl>
                                              <p:spTgt spid="46"/>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48"/>
                                            </p:tgtEl>
                                            <p:attrNameLst>
                                              <p:attrName>style.visibility</p:attrName>
                                            </p:attrNameLst>
                                          </p:cBhvr>
                                          <p:to>
                                            <p:strVal val="visible"/>
                                          </p:to>
                                        </p:set>
                                        <p:anim calcmode="lin" valueType="num">
                                          <p:cBhvr>
                                            <p:cTn id="77" dur="300" fill="hold"/>
                                            <p:tgtEl>
                                              <p:spTgt spid="48"/>
                                            </p:tgtEl>
                                            <p:attrNameLst>
                                              <p:attrName>ppt_w</p:attrName>
                                            </p:attrNameLst>
                                          </p:cBhvr>
                                          <p:tavLst>
                                            <p:tav tm="0">
                                              <p:val>
                                                <p:fltVal val="0"/>
                                              </p:val>
                                            </p:tav>
                                            <p:tav tm="100000">
                                              <p:val>
                                                <p:strVal val="#ppt_w"/>
                                              </p:val>
                                            </p:tav>
                                          </p:tavLst>
                                        </p:anim>
                                        <p:anim calcmode="lin" valueType="num">
                                          <p:cBhvr>
                                            <p:cTn id="78" dur="300" fill="hold"/>
                                            <p:tgtEl>
                                              <p:spTgt spid="48"/>
                                            </p:tgtEl>
                                            <p:attrNameLst>
                                              <p:attrName>ppt_h</p:attrName>
                                            </p:attrNameLst>
                                          </p:cBhvr>
                                          <p:tavLst>
                                            <p:tav tm="0">
                                              <p:val>
                                                <p:fltVal val="0"/>
                                              </p:val>
                                            </p:tav>
                                            <p:tav tm="100000">
                                              <p:val>
                                                <p:strVal val="#ppt_h"/>
                                              </p:val>
                                            </p:tav>
                                          </p:tavLst>
                                        </p:anim>
                                        <p:animEffect transition="in" filter="fade">
                                          <p:cBhvr>
                                            <p:cTn id="79" dur="300"/>
                                            <p:tgtEl>
                                              <p:spTgt spid="48"/>
                                            </p:tgtEl>
                                          </p:cBhvr>
                                        </p:animEffect>
                                      </p:childTnLst>
                                    </p:cTn>
                                  </p:par>
                                  <p:par>
                                    <p:cTn id="80" presetID="6" presetClass="emph" presetSubtype="0" autoRev="1" fill="hold" grpId="1" nodeType="withEffect">
                                      <p:stCondLst>
                                        <p:cond delay="1600"/>
                                      </p:stCondLst>
                                      <p:childTnLst>
                                        <p:animScale>
                                          <p:cBhvr>
                                            <p:cTn id="81" dur="150" fill="hold"/>
                                            <p:tgtEl>
                                              <p:spTgt spid="48"/>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300" fill="hold"/>
                                            <p:tgtEl>
                                              <p:spTgt spid="49"/>
                                            </p:tgtEl>
                                            <p:attrNameLst>
                                              <p:attrName>ppt_w</p:attrName>
                                            </p:attrNameLst>
                                          </p:cBhvr>
                                          <p:tavLst>
                                            <p:tav tm="0">
                                              <p:val>
                                                <p:fltVal val="0"/>
                                              </p:val>
                                            </p:tav>
                                            <p:tav tm="100000">
                                              <p:val>
                                                <p:strVal val="#ppt_w"/>
                                              </p:val>
                                            </p:tav>
                                          </p:tavLst>
                                        </p:anim>
                                        <p:anim calcmode="lin" valueType="num">
                                          <p:cBhvr>
                                            <p:cTn id="85" dur="300" fill="hold"/>
                                            <p:tgtEl>
                                              <p:spTgt spid="49"/>
                                            </p:tgtEl>
                                            <p:attrNameLst>
                                              <p:attrName>ppt_h</p:attrName>
                                            </p:attrNameLst>
                                          </p:cBhvr>
                                          <p:tavLst>
                                            <p:tav tm="0">
                                              <p:val>
                                                <p:fltVal val="0"/>
                                              </p:val>
                                            </p:tav>
                                            <p:tav tm="100000">
                                              <p:val>
                                                <p:strVal val="#ppt_h"/>
                                              </p:val>
                                            </p:tav>
                                          </p:tavLst>
                                        </p:anim>
                                        <p:animEffect transition="in" filter="fade">
                                          <p:cBhvr>
                                            <p:cTn id="86" dur="300"/>
                                            <p:tgtEl>
                                              <p:spTgt spid="49"/>
                                            </p:tgtEl>
                                          </p:cBhvr>
                                        </p:animEffect>
                                      </p:childTnLst>
                                    </p:cTn>
                                  </p:par>
                                  <p:par>
                                    <p:cTn id="87" presetID="6" presetClass="emph" presetSubtype="0" autoRev="1" fill="hold" grpId="1" nodeType="withEffect">
                                      <p:stCondLst>
                                        <p:cond delay="1600"/>
                                      </p:stCondLst>
                                      <p:childTnLst>
                                        <p:animScale>
                                          <p:cBhvr>
                                            <p:cTn id="88" dur="150" fill="hold"/>
                                            <p:tgtEl>
                                              <p:spTgt spid="49"/>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0"/>
                                            </p:tgtEl>
                                            <p:attrNameLst>
                                              <p:attrName>style.visibility</p:attrName>
                                            </p:attrNameLst>
                                          </p:cBhvr>
                                          <p:to>
                                            <p:strVal val="visible"/>
                                          </p:to>
                                        </p:set>
                                        <p:anim calcmode="lin" valueType="num">
                                          <p:cBhvr>
                                            <p:cTn id="91" dur="300" fill="hold"/>
                                            <p:tgtEl>
                                              <p:spTgt spid="50"/>
                                            </p:tgtEl>
                                            <p:attrNameLst>
                                              <p:attrName>ppt_w</p:attrName>
                                            </p:attrNameLst>
                                          </p:cBhvr>
                                          <p:tavLst>
                                            <p:tav tm="0">
                                              <p:val>
                                                <p:fltVal val="0"/>
                                              </p:val>
                                            </p:tav>
                                            <p:tav tm="100000">
                                              <p:val>
                                                <p:strVal val="#ppt_w"/>
                                              </p:val>
                                            </p:tav>
                                          </p:tavLst>
                                        </p:anim>
                                        <p:anim calcmode="lin" valueType="num">
                                          <p:cBhvr>
                                            <p:cTn id="92" dur="300" fill="hold"/>
                                            <p:tgtEl>
                                              <p:spTgt spid="50"/>
                                            </p:tgtEl>
                                            <p:attrNameLst>
                                              <p:attrName>ppt_h</p:attrName>
                                            </p:attrNameLst>
                                          </p:cBhvr>
                                          <p:tavLst>
                                            <p:tav tm="0">
                                              <p:val>
                                                <p:fltVal val="0"/>
                                              </p:val>
                                            </p:tav>
                                            <p:tav tm="100000">
                                              <p:val>
                                                <p:strVal val="#ppt_h"/>
                                              </p:val>
                                            </p:tav>
                                          </p:tavLst>
                                        </p:anim>
                                        <p:animEffect transition="in" filter="fade">
                                          <p:cBhvr>
                                            <p:cTn id="93" dur="300"/>
                                            <p:tgtEl>
                                              <p:spTgt spid="50"/>
                                            </p:tgtEl>
                                          </p:cBhvr>
                                        </p:animEffect>
                                      </p:childTnLst>
                                    </p:cTn>
                                  </p:par>
                                  <p:par>
                                    <p:cTn id="94" presetID="6" presetClass="emph" presetSubtype="0" autoRev="1" fill="hold" grpId="1" nodeType="withEffect">
                                      <p:stCondLst>
                                        <p:cond delay="1600"/>
                                      </p:stCondLst>
                                      <p:childTnLst>
                                        <p:animScale>
                                          <p:cBhvr>
                                            <p:cTn id="95" dur="150" fill="hold"/>
                                            <p:tgtEl>
                                              <p:spTgt spid="50"/>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1"/>
                                            </p:tgtEl>
                                            <p:attrNameLst>
                                              <p:attrName>style.visibility</p:attrName>
                                            </p:attrNameLst>
                                          </p:cBhvr>
                                          <p:to>
                                            <p:strVal val="visible"/>
                                          </p:to>
                                        </p:set>
                                        <p:anim calcmode="lin" valueType="num">
                                          <p:cBhvr>
                                            <p:cTn id="98" dur="300" fill="hold"/>
                                            <p:tgtEl>
                                              <p:spTgt spid="51"/>
                                            </p:tgtEl>
                                            <p:attrNameLst>
                                              <p:attrName>ppt_w</p:attrName>
                                            </p:attrNameLst>
                                          </p:cBhvr>
                                          <p:tavLst>
                                            <p:tav tm="0">
                                              <p:val>
                                                <p:fltVal val="0"/>
                                              </p:val>
                                            </p:tav>
                                            <p:tav tm="100000">
                                              <p:val>
                                                <p:strVal val="#ppt_w"/>
                                              </p:val>
                                            </p:tav>
                                          </p:tavLst>
                                        </p:anim>
                                        <p:anim calcmode="lin" valueType="num">
                                          <p:cBhvr>
                                            <p:cTn id="99" dur="300" fill="hold"/>
                                            <p:tgtEl>
                                              <p:spTgt spid="51"/>
                                            </p:tgtEl>
                                            <p:attrNameLst>
                                              <p:attrName>ppt_h</p:attrName>
                                            </p:attrNameLst>
                                          </p:cBhvr>
                                          <p:tavLst>
                                            <p:tav tm="0">
                                              <p:val>
                                                <p:fltVal val="0"/>
                                              </p:val>
                                            </p:tav>
                                            <p:tav tm="100000">
                                              <p:val>
                                                <p:strVal val="#ppt_h"/>
                                              </p:val>
                                            </p:tav>
                                          </p:tavLst>
                                        </p:anim>
                                        <p:animEffect transition="in" filter="fade">
                                          <p:cBhvr>
                                            <p:cTn id="100" dur="300"/>
                                            <p:tgtEl>
                                              <p:spTgt spid="51"/>
                                            </p:tgtEl>
                                          </p:cBhvr>
                                        </p:animEffect>
                                      </p:childTnLst>
                                    </p:cTn>
                                  </p:par>
                                  <p:par>
                                    <p:cTn id="101" presetID="6" presetClass="emph" presetSubtype="0" autoRev="1" fill="hold" grpId="1" nodeType="withEffect">
                                      <p:stCondLst>
                                        <p:cond delay="1600"/>
                                      </p:stCondLst>
                                      <p:childTnLst>
                                        <p:animScale>
                                          <p:cBhvr>
                                            <p:cTn id="102" dur="150" fill="hold"/>
                                            <p:tgtEl>
                                              <p:spTgt spid="51"/>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300" fill="hold"/>
                                            <p:tgtEl>
                                              <p:spTgt spid="52"/>
                                            </p:tgtEl>
                                            <p:attrNameLst>
                                              <p:attrName>ppt_w</p:attrName>
                                            </p:attrNameLst>
                                          </p:cBhvr>
                                          <p:tavLst>
                                            <p:tav tm="0">
                                              <p:val>
                                                <p:fltVal val="0"/>
                                              </p:val>
                                            </p:tav>
                                            <p:tav tm="100000">
                                              <p:val>
                                                <p:strVal val="#ppt_w"/>
                                              </p:val>
                                            </p:tav>
                                          </p:tavLst>
                                        </p:anim>
                                        <p:anim calcmode="lin" valueType="num">
                                          <p:cBhvr>
                                            <p:cTn id="106" dur="300" fill="hold"/>
                                            <p:tgtEl>
                                              <p:spTgt spid="52"/>
                                            </p:tgtEl>
                                            <p:attrNameLst>
                                              <p:attrName>ppt_h</p:attrName>
                                            </p:attrNameLst>
                                          </p:cBhvr>
                                          <p:tavLst>
                                            <p:tav tm="0">
                                              <p:val>
                                                <p:fltVal val="0"/>
                                              </p:val>
                                            </p:tav>
                                            <p:tav tm="100000">
                                              <p:val>
                                                <p:strVal val="#ppt_h"/>
                                              </p:val>
                                            </p:tav>
                                          </p:tavLst>
                                        </p:anim>
                                        <p:animEffect transition="in" filter="fade">
                                          <p:cBhvr>
                                            <p:cTn id="107" dur="300"/>
                                            <p:tgtEl>
                                              <p:spTgt spid="52"/>
                                            </p:tgtEl>
                                          </p:cBhvr>
                                        </p:animEffect>
                                      </p:childTnLst>
                                    </p:cTn>
                                  </p:par>
                                  <p:par>
                                    <p:cTn id="108" presetID="6" presetClass="emph" presetSubtype="0" autoRev="1" fill="hold" grpId="1" nodeType="withEffect">
                                      <p:stCondLst>
                                        <p:cond delay="1600"/>
                                      </p:stCondLst>
                                      <p:childTnLst>
                                        <p:animScale>
                                          <p:cBhvr>
                                            <p:cTn id="109" dur="150" fill="hold"/>
                                            <p:tgtEl>
                                              <p:spTgt spid="52"/>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300" fill="hold"/>
                                            <p:tgtEl>
                                              <p:spTgt spid="53"/>
                                            </p:tgtEl>
                                            <p:attrNameLst>
                                              <p:attrName>ppt_w</p:attrName>
                                            </p:attrNameLst>
                                          </p:cBhvr>
                                          <p:tavLst>
                                            <p:tav tm="0">
                                              <p:val>
                                                <p:fltVal val="0"/>
                                              </p:val>
                                            </p:tav>
                                            <p:tav tm="100000">
                                              <p:val>
                                                <p:strVal val="#ppt_w"/>
                                              </p:val>
                                            </p:tav>
                                          </p:tavLst>
                                        </p:anim>
                                        <p:anim calcmode="lin" valueType="num">
                                          <p:cBhvr>
                                            <p:cTn id="113" dur="300" fill="hold"/>
                                            <p:tgtEl>
                                              <p:spTgt spid="53"/>
                                            </p:tgtEl>
                                            <p:attrNameLst>
                                              <p:attrName>ppt_h</p:attrName>
                                            </p:attrNameLst>
                                          </p:cBhvr>
                                          <p:tavLst>
                                            <p:tav tm="0">
                                              <p:val>
                                                <p:fltVal val="0"/>
                                              </p:val>
                                            </p:tav>
                                            <p:tav tm="100000">
                                              <p:val>
                                                <p:strVal val="#ppt_h"/>
                                              </p:val>
                                            </p:tav>
                                          </p:tavLst>
                                        </p:anim>
                                        <p:animEffect transition="in" filter="fade">
                                          <p:cBhvr>
                                            <p:cTn id="114" dur="300"/>
                                            <p:tgtEl>
                                              <p:spTgt spid="53"/>
                                            </p:tgtEl>
                                          </p:cBhvr>
                                        </p:animEffect>
                                      </p:childTnLst>
                                    </p:cTn>
                                  </p:par>
                                  <p:par>
                                    <p:cTn id="115" presetID="6" presetClass="emph" presetSubtype="0" autoRev="1" fill="hold" grpId="1" nodeType="withEffect">
                                      <p:stCondLst>
                                        <p:cond delay="1600"/>
                                      </p:stCondLst>
                                      <p:childTnLst>
                                        <p:animScale>
                                          <p:cBhvr>
                                            <p:cTn id="116" dur="150" fill="hold"/>
                                            <p:tgtEl>
                                              <p:spTgt spid="53"/>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300" fill="hold"/>
                                            <p:tgtEl>
                                              <p:spTgt spid="54"/>
                                            </p:tgtEl>
                                            <p:attrNameLst>
                                              <p:attrName>ppt_w</p:attrName>
                                            </p:attrNameLst>
                                          </p:cBhvr>
                                          <p:tavLst>
                                            <p:tav tm="0">
                                              <p:val>
                                                <p:fltVal val="0"/>
                                              </p:val>
                                            </p:tav>
                                            <p:tav tm="100000">
                                              <p:val>
                                                <p:strVal val="#ppt_w"/>
                                              </p:val>
                                            </p:tav>
                                          </p:tavLst>
                                        </p:anim>
                                        <p:anim calcmode="lin" valueType="num">
                                          <p:cBhvr>
                                            <p:cTn id="120" dur="300" fill="hold"/>
                                            <p:tgtEl>
                                              <p:spTgt spid="54"/>
                                            </p:tgtEl>
                                            <p:attrNameLst>
                                              <p:attrName>ppt_h</p:attrName>
                                            </p:attrNameLst>
                                          </p:cBhvr>
                                          <p:tavLst>
                                            <p:tav tm="0">
                                              <p:val>
                                                <p:fltVal val="0"/>
                                              </p:val>
                                            </p:tav>
                                            <p:tav tm="100000">
                                              <p:val>
                                                <p:strVal val="#ppt_h"/>
                                              </p:val>
                                            </p:tav>
                                          </p:tavLst>
                                        </p:anim>
                                        <p:animEffect transition="in" filter="fade">
                                          <p:cBhvr>
                                            <p:cTn id="121" dur="300"/>
                                            <p:tgtEl>
                                              <p:spTgt spid="54"/>
                                            </p:tgtEl>
                                          </p:cBhvr>
                                        </p:animEffect>
                                      </p:childTnLst>
                                    </p:cTn>
                                  </p:par>
                                  <p:par>
                                    <p:cTn id="122" presetID="6" presetClass="emph" presetSubtype="0" autoRev="1" fill="hold" grpId="1" nodeType="withEffect">
                                      <p:stCondLst>
                                        <p:cond delay="1600"/>
                                      </p:stCondLst>
                                      <p:childTnLst>
                                        <p:animScale>
                                          <p:cBhvr>
                                            <p:cTn id="123" dur="150" fill="hold"/>
                                            <p:tgtEl>
                                              <p:spTgt spid="54"/>
                                            </p:tgtEl>
                                          </p:cBhvr>
                                          <p:by x="110000" y="110000"/>
                                        </p:animScale>
                                      </p:childTnLst>
                                    </p:cTn>
                                  </p:par>
                                  <p:par>
                                    <p:cTn id="124" presetID="2" presetClass="entr" presetSubtype="2" fill="hold" grpId="0" nodeType="withEffect">
                                      <p:stCondLst>
                                        <p:cond delay="1700"/>
                                      </p:stCondLst>
                                      <p:childTnLst>
                                        <p:set>
                                          <p:cBhvr>
                                            <p:cTn id="125" dur="1" fill="hold">
                                              <p:stCondLst>
                                                <p:cond delay="0"/>
                                              </p:stCondLst>
                                            </p:cTn>
                                            <p:tgtEl>
                                              <p:spTgt spid="56"/>
                                            </p:tgtEl>
                                            <p:attrNameLst>
                                              <p:attrName>style.visibility</p:attrName>
                                            </p:attrNameLst>
                                          </p:cBhvr>
                                          <p:to>
                                            <p:strVal val="visible"/>
                                          </p:to>
                                        </p:set>
                                        <p:anim calcmode="lin" valueType="num">
                                          <p:cBhvr additive="base">
                                            <p:cTn id="126" dur="500" fill="hold"/>
                                            <p:tgtEl>
                                              <p:spTgt spid="56"/>
                                            </p:tgtEl>
                                            <p:attrNameLst>
                                              <p:attrName>ppt_x</p:attrName>
                                            </p:attrNameLst>
                                          </p:cBhvr>
                                          <p:tavLst>
                                            <p:tav tm="0">
                                              <p:val>
                                                <p:strVal val="1+#ppt_w/2"/>
                                              </p:val>
                                            </p:tav>
                                            <p:tav tm="100000">
                                              <p:val>
                                                <p:strVal val="#ppt_x"/>
                                              </p:val>
                                            </p:tav>
                                          </p:tavLst>
                                        </p:anim>
                                        <p:anim calcmode="lin" valueType="num">
                                          <p:cBhvr additive="base">
                                            <p:cTn id="127" dur="500" fill="hold"/>
                                            <p:tgtEl>
                                              <p:spTgt spid="56"/>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500" fill="hold"/>
                                            <p:tgtEl>
                                              <p:spTgt spid="55"/>
                                            </p:tgtEl>
                                            <p:attrNameLst>
                                              <p:attrName>ppt_w</p:attrName>
                                            </p:attrNameLst>
                                          </p:cBhvr>
                                          <p:tavLst>
                                            <p:tav tm="0">
                                              <p:val>
                                                <p:strVal val="#ppt_w*0.70"/>
                                              </p:val>
                                            </p:tav>
                                            <p:tav tm="100000">
                                              <p:val>
                                                <p:strVal val="#ppt_w"/>
                                              </p:val>
                                            </p:tav>
                                          </p:tavLst>
                                        </p:anim>
                                        <p:anim calcmode="lin" valueType="num">
                                          <p:cBhvr>
                                            <p:cTn id="131" dur="500" fill="hold"/>
                                            <p:tgtEl>
                                              <p:spTgt spid="55"/>
                                            </p:tgtEl>
                                            <p:attrNameLst>
                                              <p:attrName>ppt_h</p:attrName>
                                            </p:attrNameLst>
                                          </p:cBhvr>
                                          <p:tavLst>
                                            <p:tav tm="0">
                                              <p:val>
                                                <p:strVal val="#ppt_h"/>
                                              </p:val>
                                            </p:tav>
                                            <p:tav tm="100000">
                                              <p:val>
                                                <p:strVal val="#ppt_h"/>
                                              </p:val>
                                            </p:tav>
                                          </p:tavLst>
                                        </p:anim>
                                        <p:animEffect transition="in" filter="fade">
                                          <p:cBhvr>
                                            <p:cTn id="132" dur="500"/>
                                            <p:tgtEl>
                                              <p:spTgt spid="55"/>
                                            </p:tgtEl>
                                          </p:cBhvr>
                                        </p:animEffect>
                                      </p:childTnLst>
                                    </p:cTn>
                                  </p:par>
                                  <p:par>
                                    <p:cTn id="133" presetID="2" presetClass="entr" presetSubtype="2" fill="hold" grpId="0" nodeType="withEffect">
                                      <p:stCondLst>
                                        <p:cond delay="1700"/>
                                      </p:stCondLst>
                                      <p:childTnLst>
                                        <p:set>
                                          <p:cBhvr>
                                            <p:cTn id="134" dur="1" fill="hold">
                                              <p:stCondLst>
                                                <p:cond delay="0"/>
                                              </p:stCondLst>
                                            </p:cTn>
                                            <p:tgtEl>
                                              <p:spTgt spid="68"/>
                                            </p:tgtEl>
                                            <p:attrNameLst>
                                              <p:attrName>style.visibility</p:attrName>
                                            </p:attrNameLst>
                                          </p:cBhvr>
                                          <p:to>
                                            <p:strVal val="visible"/>
                                          </p:to>
                                        </p:set>
                                        <p:anim calcmode="lin" valueType="num">
                                          <p:cBhvr additive="base">
                                            <p:cTn id="135" dur="500" fill="hold"/>
                                            <p:tgtEl>
                                              <p:spTgt spid="68"/>
                                            </p:tgtEl>
                                            <p:attrNameLst>
                                              <p:attrName>ppt_x</p:attrName>
                                            </p:attrNameLst>
                                          </p:cBhvr>
                                          <p:tavLst>
                                            <p:tav tm="0">
                                              <p:val>
                                                <p:strVal val="1+#ppt_w/2"/>
                                              </p:val>
                                            </p:tav>
                                            <p:tav tm="100000">
                                              <p:val>
                                                <p:strVal val="#ppt_x"/>
                                              </p:val>
                                            </p:tav>
                                          </p:tavLst>
                                        </p:anim>
                                        <p:anim calcmode="lin" valueType="num">
                                          <p:cBhvr additive="base">
                                            <p:cTn id="136" dur="500" fill="hold"/>
                                            <p:tgtEl>
                                              <p:spTgt spid="68"/>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7"/>
                                            </p:tgtEl>
                                            <p:attrNameLst>
                                              <p:attrName>style.visibility</p:attrName>
                                            </p:attrNameLst>
                                          </p:cBhvr>
                                          <p:to>
                                            <p:strVal val="visible"/>
                                          </p:to>
                                        </p:set>
                                        <p:anim calcmode="lin" valueType="num">
                                          <p:cBhvr>
                                            <p:cTn id="139" dur="500" fill="hold"/>
                                            <p:tgtEl>
                                              <p:spTgt spid="67"/>
                                            </p:tgtEl>
                                            <p:attrNameLst>
                                              <p:attrName>ppt_w</p:attrName>
                                            </p:attrNameLst>
                                          </p:cBhvr>
                                          <p:tavLst>
                                            <p:tav tm="0">
                                              <p:val>
                                                <p:strVal val="#ppt_w*0.70"/>
                                              </p:val>
                                            </p:tav>
                                            <p:tav tm="100000">
                                              <p:val>
                                                <p:strVal val="#ppt_w"/>
                                              </p:val>
                                            </p:tav>
                                          </p:tavLst>
                                        </p:anim>
                                        <p:anim calcmode="lin" valueType="num">
                                          <p:cBhvr>
                                            <p:cTn id="140" dur="500" fill="hold"/>
                                            <p:tgtEl>
                                              <p:spTgt spid="67"/>
                                            </p:tgtEl>
                                            <p:attrNameLst>
                                              <p:attrName>ppt_h</p:attrName>
                                            </p:attrNameLst>
                                          </p:cBhvr>
                                          <p:tavLst>
                                            <p:tav tm="0">
                                              <p:val>
                                                <p:strVal val="#ppt_h"/>
                                              </p:val>
                                            </p:tav>
                                            <p:tav tm="100000">
                                              <p:val>
                                                <p:strVal val="#ppt_h"/>
                                              </p:val>
                                            </p:tav>
                                          </p:tavLst>
                                        </p:anim>
                                        <p:animEffect transition="in" filter="fade">
                                          <p:cBhvr>
                                            <p:cTn id="141" dur="500"/>
                                            <p:tgtEl>
                                              <p:spTgt spid="67"/>
                                            </p:tgtEl>
                                          </p:cBhvr>
                                        </p:animEffect>
                                      </p:childTnLst>
                                    </p:cTn>
                                  </p:par>
                                  <p:par>
                                    <p:cTn id="142" presetID="2" presetClass="entr" presetSubtype="2" fill="hold" grpId="0" nodeType="withEffect">
                                      <p:stCondLst>
                                        <p:cond delay="1700"/>
                                      </p:stCondLst>
                                      <p:childTnLst>
                                        <p:set>
                                          <p:cBhvr>
                                            <p:cTn id="143" dur="1" fill="hold">
                                              <p:stCondLst>
                                                <p:cond delay="0"/>
                                              </p:stCondLst>
                                            </p:cTn>
                                            <p:tgtEl>
                                              <p:spTgt spid="70"/>
                                            </p:tgtEl>
                                            <p:attrNameLst>
                                              <p:attrName>style.visibility</p:attrName>
                                            </p:attrNameLst>
                                          </p:cBhvr>
                                          <p:to>
                                            <p:strVal val="visible"/>
                                          </p:to>
                                        </p:set>
                                        <p:anim calcmode="lin" valueType="num">
                                          <p:cBhvr additive="base">
                                            <p:cTn id="144" dur="500" fill="hold"/>
                                            <p:tgtEl>
                                              <p:spTgt spid="70"/>
                                            </p:tgtEl>
                                            <p:attrNameLst>
                                              <p:attrName>ppt_x</p:attrName>
                                            </p:attrNameLst>
                                          </p:cBhvr>
                                          <p:tavLst>
                                            <p:tav tm="0">
                                              <p:val>
                                                <p:strVal val="1+#ppt_w/2"/>
                                              </p:val>
                                            </p:tav>
                                            <p:tav tm="100000">
                                              <p:val>
                                                <p:strVal val="#ppt_x"/>
                                              </p:val>
                                            </p:tav>
                                          </p:tavLst>
                                        </p:anim>
                                        <p:anim calcmode="lin" valueType="num">
                                          <p:cBhvr additive="base">
                                            <p:cTn id="145" dur="500" fill="hold"/>
                                            <p:tgtEl>
                                              <p:spTgt spid="70"/>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9"/>
                                            </p:tgtEl>
                                            <p:attrNameLst>
                                              <p:attrName>style.visibility</p:attrName>
                                            </p:attrNameLst>
                                          </p:cBhvr>
                                          <p:to>
                                            <p:strVal val="visible"/>
                                          </p:to>
                                        </p:set>
                                        <p:anim calcmode="lin" valueType="num">
                                          <p:cBhvr>
                                            <p:cTn id="148" dur="500" fill="hold"/>
                                            <p:tgtEl>
                                              <p:spTgt spid="69"/>
                                            </p:tgtEl>
                                            <p:attrNameLst>
                                              <p:attrName>ppt_w</p:attrName>
                                            </p:attrNameLst>
                                          </p:cBhvr>
                                          <p:tavLst>
                                            <p:tav tm="0">
                                              <p:val>
                                                <p:strVal val="#ppt_w*0.70"/>
                                              </p:val>
                                            </p:tav>
                                            <p:tav tm="100000">
                                              <p:val>
                                                <p:strVal val="#ppt_w"/>
                                              </p:val>
                                            </p:tav>
                                          </p:tavLst>
                                        </p:anim>
                                        <p:anim calcmode="lin" valueType="num">
                                          <p:cBhvr>
                                            <p:cTn id="149" dur="500" fill="hold"/>
                                            <p:tgtEl>
                                              <p:spTgt spid="69"/>
                                            </p:tgtEl>
                                            <p:attrNameLst>
                                              <p:attrName>ppt_h</p:attrName>
                                            </p:attrNameLst>
                                          </p:cBhvr>
                                          <p:tavLst>
                                            <p:tav tm="0">
                                              <p:val>
                                                <p:strVal val="#ppt_h"/>
                                              </p:val>
                                            </p:tav>
                                            <p:tav tm="100000">
                                              <p:val>
                                                <p:strVal val="#ppt_h"/>
                                              </p:val>
                                            </p:tav>
                                          </p:tavLst>
                                        </p:anim>
                                        <p:animEffect transition="in" filter="fade">
                                          <p:cBhvr>
                                            <p:cTn id="150" dur="500"/>
                                            <p:tgtEl>
                                              <p:spTgt spid="69"/>
                                            </p:tgtEl>
                                          </p:cBhvr>
                                        </p:animEffect>
                                      </p:childTnLst>
                                    </p:cTn>
                                  </p:par>
                                  <p:par>
                                    <p:cTn id="151" presetID="2" presetClass="entr" presetSubtype="2" fill="hold" grpId="0" nodeType="withEffect">
                                      <p:stCondLst>
                                        <p:cond delay="1700"/>
                                      </p:stCondLst>
                                      <p:childTnLst>
                                        <p:set>
                                          <p:cBhvr>
                                            <p:cTn id="152" dur="1" fill="hold">
                                              <p:stCondLst>
                                                <p:cond delay="0"/>
                                              </p:stCondLst>
                                            </p:cTn>
                                            <p:tgtEl>
                                              <p:spTgt spid="73"/>
                                            </p:tgtEl>
                                            <p:attrNameLst>
                                              <p:attrName>style.visibility</p:attrName>
                                            </p:attrNameLst>
                                          </p:cBhvr>
                                          <p:to>
                                            <p:strVal val="visible"/>
                                          </p:to>
                                        </p:set>
                                        <p:anim calcmode="lin" valueType="num">
                                          <p:cBhvr additive="base">
                                            <p:cTn id="153" dur="500" fill="hold"/>
                                            <p:tgtEl>
                                              <p:spTgt spid="73"/>
                                            </p:tgtEl>
                                            <p:attrNameLst>
                                              <p:attrName>ppt_x</p:attrName>
                                            </p:attrNameLst>
                                          </p:cBhvr>
                                          <p:tavLst>
                                            <p:tav tm="0">
                                              <p:val>
                                                <p:strVal val="1+#ppt_w/2"/>
                                              </p:val>
                                            </p:tav>
                                            <p:tav tm="100000">
                                              <p:val>
                                                <p:strVal val="#ppt_x"/>
                                              </p:val>
                                            </p:tav>
                                          </p:tavLst>
                                        </p:anim>
                                        <p:anim calcmode="lin" valueType="num">
                                          <p:cBhvr additive="base">
                                            <p:cTn id="154" dur="500" fill="hold"/>
                                            <p:tgtEl>
                                              <p:spTgt spid="73"/>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71"/>
                                            </p:tgtEl>
                                            <p:attrNameLst>
                                              <p:attrName>style.visibility</p:attrName>
                                            </p:attrNameLst>
                                          </p:cBhvr>
                                          <p:to>
                                            <p:strVal val="visible"/>
                                          </p:to>
                                        </p:set>
                                        <p:anim calcmode="lin" valueType="num">
                                          <p:cBhvr>
                                            <p:cTn id="157" dur="500" fill="hold"/>
                                            <p:tgtEl>
                                              <p:spTgt spid="71"/>
                                            </p:tgtEl>
                                            <p:attrNameLst>
                                              <p:attrName>ppt_w</p:attrName>
                                            </p:attrNameLst>
                                          </p:cBhvr>
                                          <p:tavLst>
                                            <p:tav tm="0">
                                              <p:val>
                                                <p:strVal val="#ppt_w*0.70"/>
                                              </p:val>
                                            </p:tav>
                                            <p:tav tm="100000">
                                              <p:val>
                                                <p:strVal val="#ppt_w"/>
                                              </p:val>
                                            </p:tav>
                                          </p:tavLst>
                                        </p:anim>
                                        <p:anim calcmode="lin" valueType="num">
                                          <p:cBhvr>
                                            <p:cTn id="158" dur="500" fill="hold"/>
                                            <p:tgtEl>
                                              <p:spTgt spid="71"/>
                                            </p:tgtEl>
                                            <p:attrNameLst>
                                              <p:attrName>ppt_h</p:attrName>
                                            </p:attrNameLst>
                                          </p:cBhvr>
                                          <p:tavLst>
                                            <p:tav tm="0">
                                              <p:val>
                                                <p:strVal val="#ppt_h"/>
                                              </p:val>
                                            </p:tav>
                                            <p:tav tm="100000">
                                              <p:val>
                                                <p:strVal val="#ppt_h"/>
                                              </p:val>
                                            </p:tav>
                                          </p:tavLst>
                                        </p:anim>
                                        <p:animEffect transition="in" filter="fade">
                                          <p:cBhvr>
                                            <p:cTn id="159" dur="500"/>
                                            <p:tgtEl>
                                              <p:spTgt spid="71"/>
                                            </p:tgtEl>
                                          </p:cBhvr>
                                        </p:animEffect>
                                      </p:childTnLst>
                                    </p:cTn>
                                  </p:par>
                                  <p:par>
                                    <p:cTn id="160" presetID="2" presetClass="entr" presetSubtype="8" fill="hold" grpId="0" nodeType="withEffect">
                                      <p:stCondLst>
                                        <p:cond delay="1700"/>
                                      </p:stCondLst>
                                      <p:childTnLst>
                                        <p:set>
                                          <p:cBhvr>
                                            <p:cTn id="161" dur="1" fill="hold">
                                              <p:stCondLst>
                                                <p:cond delay="0"/>
                                              </p:stCondLst>
                                            </p:cTn>
                                            <p:tgtEl>
                                              <p:spTgt spid="75"/>
                                            </p:tgtEl>
                                            <p:attrNameLst>
                                              <p:attrName>style.visibility</p:attrName>
                                            </p:attrNameLst>
                                          </p:cBhvr>
                                          <p:to>
                                            <p:strVal val="visible"/>
                                          </p:to>
                                        </p:set>
                                        <p:anim calcmode="lin" valueType="num">
                                          <p:cBhvr additive="base">
                                            <p:cTn id="162" dur="500" fill="hold"/>
                                            <p:tgtEl>
                                              <p:spTgt spid="75"/>
                                            </p:tgtEl>
                                            <p:attrNameLst>
                                              <p:attrName>ppt_x</p:attrName>
                                            </p:attrNameLst>
                                          </p:cBhvr>
                                          <p:tavLst>
                                            <p:tav tm="0">
                                              <p:val>
                                                <p:strVal val="0-#ppt_w/2"/>
                                              </p:val>
                                            </p:tav>
                                            <p:tav tm="100000">
                                              <p:val>
                                                <p:strVal val="#ppt_x"/>
                                              </p:val>
                                            </p:tav>
                                          </p:tavLst>
                                        </p:anim>
                                        <p:anim calcmode="lin" valueType="num">
                                          <p:cBhvr additive="base">
                                            <p:cTn id="163" dur="500" fill="hold"/>
                                            <p:tgtEl>
                                              <p:spTgt spid="75"/>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500" fill="hold"/>
                                            <p:tgtEl>
                                              <p:spTgt spid="74"/>
                                            </p:tgtEl>
                                            <p:attrNameLst>
                                              <p:attrName>ppt_w</p:attrName>
                                            </p:attrNameLst>
                                          </p:cBhvr>
                                          <p:tavLst>
                                            <p:tav tm="0">
                                              <p:val>
                                                <p:strVal val="#ppt_w*0.70"/>
                                              </p:val>
                                            </p:tav>
                                            <p:tav tm="100000">
                                              <p:val>
                                                <p:strVal val="#ppt_w"/>
                                              </p:val>
                                            </p:tav>
                                          </p:tavLst>
                                        </p:anim>
                                        <p:anim calcmode="lin" valueType="num">
                                          <p:cBhvr>
                                            <p:cTn id="167" dur="500" fill="hold"/>
                                            <p:tgtEl>
                                              <p:spTgt spid="74"/>
                                            </p:tgtEl>
                                            <p:attrNameLst>
                                              <p:attrName>ppt_h</p:attrName>
                                            </p:attrNameLst>
                                          </p:cBhvr>
                                          <p:tavLst>
                                            <p:tav tm="0">
                                              <p:val>
                                                <p:strVal val="#ppt_h"/>
                                              </p:val>
                                            </p:tav>
                                            <p:tav tm="100000">
                                              <p:val>
                                                <p:strVal val="#ppt_h"/>
                                              </p:val>
                                            </p:tav>
                                          </p:tavLst>
                                        </p:anim>
                                        <p:animEffect transition="in" filter="fade">
                                          <p:cBhvr>
                                            <p:cTn id="168" dur="500"/>
                                            <p:tgtEl>
                                              <p:spTgt spid="74"/>
                                            </p:tgtEl>
                                          </p:cBhvr>
                                        </p:animEffect>
                                      </p:childTnLst>
                                    </p:cTn>
                                  </p:par>
                                  <p:par>
                                    <p:cTn id="169" presetID="2" presetClass="entr" presetSubtype="8" fill="hold" grpId="0" nodeType="withEffect">
                                      <p:stCondLst>
                                        <p:cond delay="1700"/>
                                      </p:stCondLst>
                                      <p:childTnLst>
                                        <p:set>
                                          <p:cBhvr>
                                            <p:cTn id="170" dur="1" fill="hold">
                                              <p:stCondLst>
                                                <p:cond delay="0"/>
                                              </p:stCondLst>
                                            </p:cTn>
                                            <p:tgtEl>
                                              <p:spTgt spid="77"/>
                                            </p:tgtEl>
                                            <p:attrNameLst>
                                              <p:attrName>style.visibility</p:attrName>
                                            </p:attrNameLst>
                                          </p:cBhvr>
                                          <p:to>
                                            <p:strVal val="visible"/>
                                          </p:to>
                                        </p:set>
                                        <p:anim calcmode="lin" valueType="num">
                                          <p:cBhvr additive="base">
                                            <p:cTn id="171" dur="500" fill="hold"/>
                                            <p:tgtEl>
                                              <p:spTgt spid="77"/>
                                            </p:tgtEl>
                                            <p:attrNameLst>
                                              <p:attrName>ppt_x</p:attrName>
                                            </p:attrNameLst>
                                          </p:cBhvr>
                                          <p:tavLst>
                                            <p:tav tm="0">
                                              <p:val>
                                                <p:strVal val="0-#ppt_w/2"/>
                                              </p:val>
                                            </p:tav>
                                            <p:tav tm="100000">
                                              <p:val>
                                                <p:strVal val="#ppt_x"/>
                                              </p:val>
                                            </p:tav>
                                          </p:tavLst>
                                        </p:anim>
                                        <p:anim calcmode="lin" valueType="num">
                                          <p:cBhvr additive="base">
                                            <p:cTn id="172" dur="500" fill="hold"/>
                                            <p:tgtEl>
                                              <p:spTgt spid="77"/>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6"/>
                                            </p:tgtEl>
                                            <p:attrNameLst>
                                              <p:attrName>style.visibility</p:attrName>
                                            </p:attrNameLst>
                                          </p:cBhvr>
                                          <p:to>
                                            <p:strVal val="visible"/>
                                          </p:to>
                                        </p:set>
                                        <p:anim calcmode="lin" valueType="num">
                                          <p:cBhvr>
                                            <p:cTn id="175" dur="500" fill="hold"/>
                                            <p:tgtEl>
                                              <p:spTgt spid="76"/>
                                            </p:tgtEl>
                                            <p:attrNameLst>
                                              <p:attrName>ppt_w</p:attrName>
                                            </p:attrNameLst>
                                          </p:cBhvr>
                                          <p:tavLst>
                                            <p:tav tm="0">
                                              <p:val>
                                                <p:strVal val="#ppt_w*0.70"/>
                                              </p:val>
                                            </p:tav>
                                            <p:tav tm="100000">
                                              <p:val>
                                                <p:strVal val="#ppt_w"/>
                                              </p:val>
                                            </p:tav>
                                          </p:tavLst>
                                        </p:anim>
                                        <p:anim calcmode="lin" valueType="num">
                                          <p:cBhvr>
                                            <p:cTn id="176" dur="500" fill="hold"/>
                                            <p:tgtEl>
                                              <p:spTgt spid="76"/>
                                            </p:tgtEl>
                                            <p:attrNameLst>
                                              <p:attrName>ppt_h</p:attrName>
                                            </p:attrNameLst>
                                          </p:cBhvr>
                                          <p:tavLst>
                                            <p:tav tm="0">
                                              <p:val>
                                                <p:strVal val="#ppt_h"/>
                                              </p:val>
                                            </p:tav>
                                            <p:tav tm="100000">
                                              <p:val>
                                                <p:strVal val="#ppt_h"/>
                                              </p:val>
                                            </p:tav>
                                          </p:tavLst>
                                        </p:anim>
                                        <p:animEffect transition="in" filter="fade">
                                          <p:cBhvr>
                                            <p:cTn id="177" dur="500"/>
                                            <p:tgtEl>
                                              <p:spTgt spid="76"/>
                                            </p:tgtEl>
                                          </p:cBhvr>
                                        </p:animEffect>
                                      </p:childTnLst>
                                    </p:cTn>
                                  </p:par>
                                  <p:par>
                                    <p:cTn id="178" presetID="2" presetClass="entr" presetSubtype="8" fill="hold" grpId="0" nodeType="withEffect">
                                      <p:stCondLst>
                                        <p:cond delay="1700"/>
                                      </p:stCondLst>
                                      <p:childTnLst>
                                        <p:set>
                                          <p:cBhvr>
                                            <p:cTn id="179" dur="1" fill="hold">
                                              <p:stCondLst>
                                                <p:cond delay="0"/>
                                              </p:stCondLst>
                                            </p:cTn>
                                            <p:tgtEl>
                                              <p:spTgt spid="79"/>
                                            </p:tgtEl>
                                            <p:attrNameLst>
                                              <p:attrName>style.visibility</p:attrName>
                                            </p:attrNameLst>
                                          </p:cBhvr>
                                          <p:to>
                                            <p:strVal val="visible"/>
                                          </p:to>
                                        </p:set>
                                        <p:anim calcmode="lin" valueType="num">
                                          <p:cBhvr additive="base">
                                            <p:cTn id="180" dur="500" fill="hold"/>
                                            <p:tgtEl>
                                              <p:spTgt spid="79"/>
                                            </p:tgtEl>
                                            <p:attrNameLst>
                                              <p:attrName>ppt_x</p:attrName>
                                            </p:attrNameLst>
                                          </p:cBhvr>
                                          <p:tavLst>
                                            <p:tav tm="0">
                                              <p:val>
                                                <p:strVal val="0-#ppt_w/2"/>
                                              </p:val>
                                            </p:tav>
                                            <p:tav tm="100000">
                                              <p:val>
                                                <p:strVal val="#ppt_x"/>
                                              </p:val>
                                            </p:tav>
                                          </p:tavLst>
                                        </p:anim>
                                        <p:anim calcmode="lin" valueType="num">
                                          <p:cBhvr additive="base">
                                            <p:cTn id="181" dur="500" fill="hold"/>
                                            <p:tgtEl>
                                              <p:spTgt spid="79"/>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8"/>
                                            </p:tgtEl>
                                            <p:attrNameLst>
                                              <p:attrName>style.visibility</p:attrName>
                                            </p:attrNameLst>
                                          </p:cBhvr>
                                          <p:to>
                                            <p:strVal val="visible"/>
                                          </p:to>
                                        </p:set>
                                        <p:anim calcmode="lin" valueType="num">
                                          <p:cBhvr>
                                            <p:cTn id="184" dur="500" fill="hold"/>
                                            <p:tgtEl>
                                              <p:spTgt spid="78"/>
                                            </p:tgtEl>
                                            <p:attrNameLst>
                                              <p:attrName>ppt_w</p:attrName>
                                            </p:attrNameLst>
                                          </p:cBhvr>
                                          <p:tavLst>
                                            <p:tav tm="0">
                                              <p:val>
                                                <p:strVal val="#ppt_w*0.70"/>
                                              </p:val>
                                            </p:tav>
                                            <p:tav tm="100000">
                                              <p:val>
                                                <p:strVal val="#ppt_w"/>
                                              </p:val>
                                            </p:tav>
                                          </p:tavLst>
                                        </p:anim>
                                        <p:anim calcmode="lin" valueType="num">
                                          <p:cBhvr>
                                            <p:cTn id="185" dur="500" fill="hold"/>
                                            <p:tgtEl>
                                              <p:spTgt spid="78"/>
                                            </p:tgtEl>
                                            <p:attrNameLst>
                                              <p:attrName>ppt_h</p:attrName>
                                            </p:attrNameLst>
                                          </p:cBhvr>
                                          <p:tavLst>
                                            <p:tav tm="0">
                                              <p:val>
                                                <p:strVal val="#ppt_h"/>
                                              </p:val>
                                            </p:tav>
                                            <p:tav tm="100000">
                                              <p:val>
                                                <p:strVal val="#ppt_h"/>
                                              </p:val>
                                            </p:tav>
                                          </p:tavLst>
                                        </p:anim>
                                        <p:animEffect transition="in" filter="fade">
                                          <p:cBhvr>
                                            <p:cTn id="186" dur="500"/>
                                            <p:tgtEl>
                                              <p:spTgt spid="78"/>
                                            </p:tgtEl>
                                          </p:cBhvr>
                                        </p:animEffect>
                                      </p:childTnLst>
                                    </p:cTn>
                                  </p:par>
                                  <p:par>
                                    <p:cTn id="187" presetID="2" presetClass="entr" presetSubtype="8" fill="hold" grpId="0" nodeType="withEffect">
                                      <p:stCondLst>
                                        <p:cond delay="1700"/>
                                      </p:stCondLst>
                                      <p:childTnLst>
                                        <p:set>
                                          <p:cBhvr>
                                            <p:cTn id="188" dur="1" fill="hold">
                                              <p:stCondLst>
                                                <p:cond delay="0"/>
                                              </p:stCondLst>
                                            </p:cTn>
                                            <p:tgtEl>
                                              <p:spTgt spid="81"/>
                                            </p:tgtEl>
                                            <p:attrNameLst>
                                              <p:attrName>style.visibility</p:attrName>
                                            </p:attrNameLst>
                                          </p:cBhvr>
                                          <p:to>
                                            <p:strVal val="visible"/>
                                          </p:to>
                                        </p:set>
                                        <p:anim calcmode="lin" valueType="num">
                                          <p:cBhvr additive="base">
                                            <p:cTn id="189" dur="500" fill="hold"/>
                                            <p:tgtEl>
                                              <p:spTgt spid="81"/>
                                            </p:tgtEl>
                                            <p:attrNameLst>
                                              <p:attrName>ppt_x</p:attrName>
                                            </p:attrNameLst>
                                          </p:cBhvr>
                                          <p:tavLst>
                                            <p:tav tm="0">
                                              <p:val>
                                                <p:strVal val="0-#ppt_w/2"/>
                                              </p:val>
                                            </p:tav>
                                            <p:tav tm="100000">
                                              <p:val>
                                                <p:strVal val="#ppt_x"/>
                                              </p:val>
                                            </p:tav>
                                          </p:tavLst>
                                        </p:anim>
                                        <p:anim calcmode="lin" valueType="num">
                                          <p:cBhvr additive="base">
                                            <p:cTn id="190" dur="500" fill="hold"/>
                                            <p:tgtEl>
                                              <p:spTgt spid="81"/>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strVal val="#ppt_w*0.7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46" grpId="0"/>
          <p:bldP spid="46"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6" grpId="0" animBg="1"/>
          <p:bldP spid="67" grpId="0"/>
          <p:bldP spid="68" grpId="0" animBg="1"/>
          <p:bldP spid="69" grpId="0"/>
          <p:bldP spid="70" grpId="0" animBg="1"/>
          <p:bldP spid="71" grpId="0"/>
          <p:bldP spid="73" grpId="0" animBg="1"/>
          <p:bldP spid="74" grpId="0"/>
          <p:bldP spid="75" grpId="0" animBg="1"/>
          <p:bldP spid="76" grpId="0"/>
          <p:bldP spid="77" grpId="0" animBg="1"/>
          <p:bldP spid="78" grpId="0"/>
          <p:bldP spid="79" grpId="0" animBg="1"/>
          <p:bldP spid="80" grpId="0"/>
          <p:bldP spid="81"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463" y="1182490"/>
            <a:ext cx="4762176" cy="3982615"/>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108012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绪 论</a:t>
            </a:r>
          </a:p>
        </p:txBody>
      </p:sp>
      <p:sp>
        <p:nvSpPr>
          <p:cNvPr id="3" name="矩形 2"/>
          <p:cNvSpPr/>
          <p:nvPr/>
        </p:nvSpPr>
        <p:spPr>
          <a:xfrm>
            <a:off x="2627784" y="1881356"/>
            <a:ext cx="1109599"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0 1</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020653"/>
            <a:ext cx="1511952" cy="1118255"/>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选题背景</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研究意义</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国内外相关研究综述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理论基础与文献综述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主要贡献与创新</a:t>
            </a: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ONE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399542" y="1203960"/>
            <a:ext cx="2338180" cy="3435920"/>
            <a:chOff x="3382292" y="1184652"/>
            <a:chExt cx="2364458" cy="3474536"/>
          </a:xfrm>
        </p:grpSpPr>
        <p:sp>
          <p:nvSpPr>
            <p:cNvPr id="43" name="Freeform 6"/>
            <p:cNvSpPr/>
            <p:nvPr/>
          </p:nvSpPr>
          <p:spPr bwMode="auto">
            <a:xfrm flipH="1">
              <a:off x="4240136" y="4404171"/>
              <a:ext cx="629478" cy="13542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3CCCE"/>
            </a:solidFill>
            <a:ln>
              <a:noFill/>
            </a:ln>
          </p:spPr>
          <p:txBody>
            <a:bodyPr vert="horz" wrap="square" lIns="91440" tIns="45720" rIns="91440" bIns="45720" numCol="1" anchor="t" anchorCtr="0" compatLnSpc="1"/>
            <a:lstStyle/>
            <a:p>
              <a:endParaRPr lang="id-ID" sz="1350"/>
            </a:p>
          </p:txBody>
        </p:sp>
        <p:sp>
          <p:nvSpPr>
            <p:cNvPr id="44" name="Freeform 24"/>
            <p:cNvSpPr/>
            <p:nvPr/>
          </p:nvSpPr>
          <p:spPr>
            <a:xfrm flipH="1">
              <a:off x="4075147" y="4096246"/>
              <a:ext cx="959455" cy="279699"/>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25"/>
            <p:cNvSpPr/>
            <p:nvPr/>
          </p:nvSpPr>
          <p:spPr>
            <a:xfrm flipH="1">
              <a:off x="4340875" y="4567821"/>
              <a:ext cx="428000" cy="9136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5"/>
            <p:cNvSpPr/>
            <p:nvPr/>
          </p:nvSpPr>
          <p:spPr bwMode="auto">
            <a:xfrm>
              <a:off x="4477880" y="3493551"/>
              <a:ext cx="271661" cy="464388"/>
            </a:xfrm>
            <a:custGeom>
              <a:avLst/>
              <a:gdLst/>
              <a:ahLst/>
              <a:cxnLst/>
              <a:rect l="l" t="t"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65" name="Group 123"/>
            <p:cNvGrpSpPr/>
            <p:nvPr/>
          </p:nvGrpSpPr>
          <p:grpSpPr>
            <a:xfrm>
              <a:off x="3850712" y="3498802"/>
              <a:ext cx="575743" cy="437118"/>
              <a:chOff x="7170738" y="4168775"/>
              <a:chExt cx="817563" cy="620713"/>
            </a:xfrm>
            <a:solidFill>
              <a:srgbClr val="00C373"/>
            </a:solidFill>
          </p:grpSpPr>
          <p:sp>
            <p:nvSpPr>
              <p:cNvPr id="66"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2" name="Rectangle 15"/>
              <p:cNvSpPr>
                <a:spLocks noChangeArrowheads="1"/>
              </p:cNvSpPr>
              <p:nvPr/>
            </p:nvSpPr>
            <p:spPr bwMode="auto">
              <a:xfrm>
                <a:off x="7924800" y="4335463"/>
                <a:ext cx="23813" cy="257175"/>
              </a:xfrm>
              <a:prstGeom prst="rect">
                <a:avLst/>
              </a:prstGeom>
              <a:solidFill>
                <a:srgbClr val="03CC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82" name="Oval 16"/>
              <p:cNvSpPr>
                <a:spLocks noChangeArrowheads="1"/>
              </p:cNvSpPr>
              <p:nvPr/>
            </p:nvSpPr>
            <p:spPr bwMode="auto">
              <a:xfrm>
                <a:off x="7897813" y="4564063"/>
                <a:ext cx="76200" cy="77788"/>
              </a:xfrm>
              <a:prstGeom prst="ellipse">
                <a:avLst/>
              </a:pr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3"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4"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6" name="Freeform 20"/>
            <p:cNvSpPr>
              <a:spLocks noEditPoints="1"/>
            </p:cNvSpPr>
            <p:nvPr/>
          </p:nvSpPr>
          <p:spPr bwMode="auto">
            <a:xfrm>
              <a:off x="3382292" y="1978394"/>
              <a:ext cx="336502" cy="35438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Oval 21"/>
            <p:cNvSpPr>
              <a:spLocks noChangeArrowheads="1"/>
            </p:cNvSpPr>
            <p:nvPr/>
          </p:nvSpPr>
          <p:spPr bwMode="auto">
            <a:xfrm>
              <a:off x="5428135" y="1859892"/>
              <a:ext cx="289544" cy="435999"/>
            </a:xfrm>
            <a:custGeom>
              <a:avLst/>
              <a:gdLst/>
              <a:ahLst/>
              <a:cxnLst/>
              <a:rect l="l" t="t"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1" name="Freeform 25"/>
            <p:cNvSpPr>
              <a:spLocks noEditPoints="1"/>
            </p:cNvSpPr>
            <p:nvPr/>
          </p:nvSpPr>
          <p:spPr bwMode="auto">
            <a:xfrm>
              <a:off x="4774136" y="1619534"/>
              <a:ext cx="158748" cy="42929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2" name="Freeform 26"/>
            <p:cNvSpPr>
              <a:spLocks noEditPoints="1"/>
            </p:cNvSpPr>
            <p:nvPr/>
          </p:nvSpPr>
          <p:spPr bwMode="auto">
            <a:xfrm>
              <a:off x="4637747" y="1754805"/>
              <a:ext cx="430410" cy="157631"/>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5" name="组合 14"/>
            <p:cNvGrpSpPr/>
            <p:nvPr/>
          </p:nvGrpSpPr>
          <p:grpSpPr>
            <a:xfrm>
              <a:off x="4670167" y="1657544"/>
              <a:ext cx="365569" cy="351035"/>
              <a:chOff x="4755784" y="1370261"/>
              <a:chExt cx="519113" cy="498475"/>
            </a:xfrm>
          </p:grpSpPr>
          <p:sp>
            <p:nvSpPr>
              <p:cNvPr id="93" name="Freeform 27"/>
              <p:cNvSpPr>
                <a:spLocks noEditPoints="1"/>
              </p:cNvSpPr>
              <p:nvPr/>
            </p:nvSpPr>
            <p:spPr bwMode="auto">
              <a:xfrm>
                <a:off x="4755784" y="1370261"/>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4" name="Freeform 28"/>
              <p:cNvSpPr>
                <a:spLocks noEditPoints="1"/>
              </p:cNvSpPr>
              <p:nvPr/>
            </p:nvSpPr>
            <p:spPr bwMode="auto">
              <a:xfrm>
                <a:off x="4755784" y="1370261"/>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5" name="Oval 29"/>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96" name="Freeform 30"/>
            <p:cNvSpPr>
              <a:spLocks noEditPoints="1"/>
            </p:cNvSpPr>
            <p:nvPr/>
          </p:nvSpPr>
          <p:spPr bwMode="auto">
            <a:xfrm>
              <a:off x="5327520" y="1497677"/>
              <a:ext cx="181107" cy="343210"/>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7" name="Rectangle 31"/>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98" name="Freeform 32"/>
            <p:cNvSpPr>
              <a:spLocks noEditPoints="1"/>
            </p:cNvSpPr>
            <p:nvPr/>
          </p:nvSpPr>
          <p:spPr bwMode="auto">
            <a:xfrm>
              <a:off x="3752333" y="3180187"/>
              <a:ext cx="395753" cy="289549"/>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99" name="Group 127"/>
            <p:cNvGrpSpPr/>
            <p:nvPr/>
          </p:nvGrpSpPr>
          <p:grpSpPr>
            <a:xfrm>
              <a:off x="4864690" y="3469735"/>
              <a:ext cx="357747" cy="460594"/>
              <a:chOff x="8610596" y="4127500"/>
              <a:chExt cx="508005" cy="654050"/>
            </a:xfrm>
            <a:solidFill>
              <a:srgbClr val="00C373"/>
            </a:solidFill>
          </p:grpSpPr>
          <p:sp>
            <p:nvSpPr>
              <p:cNvPr id="100"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1"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2" name="Freeform 35"/>
              <p:cNvSpPr/>
              <p:nvPr/>
            </p:nvSpPr>
            <p:spPr bwMode="auto">
              <a:xfrm>
                <a:off x="8610596" y="4144965"/>
                <a:ext cx="496887" cy="433389"/>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2A95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3"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4"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5"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6"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7" name="Freeform 40"/>
              <p:cNvSpPr/>
              <p:nvPr/>
            </p:nvSpPr>
            <p:spPr bwMode="auto">
              <a:xfrm>
                <a:off x="8610599" y="4144967"/>
                <a:ext cx="496888" cy="433390"/>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 name="组合 4"/>
            <p:cNvGrpSpPr/>
            <p:nvPr/>
          </p:nvGrpSpPr>
          <p:grpSpPr>
            <a:xfrm>
              <a:off x="5160946" y="3004669"/>
              <a:ext cx="301846" cy="482642"/>
              <a:chOff x="5452697" y="3283198"/>
              <a:chExt cx="428625" cy="685359"/>
            </a:xfrm>
          </p:grpSpPr>
          <p:sp>
            <p:nvSpPr>
              <p:cNvPr id="108" name="Freeform 41"/>
              <p:cNvSpPr>
                <a:spLocks noEditPoints="1"/>
              </p:cNvSpPr>
              <p:nvPr/>
            </p:nvSpPr>
            <p:spPr bwMode="auto">
              <a:xfrm>
                <a:off x="5452697" y="3283198"/>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0" name="Freeform 43"/>
              <p:cNvSpPr/>
              <p:nvPr/>
            </p:nvSpPr>
            <p:spPr bwMode="auto">
              <a:xfrm>
                <a:off x="5530719" y="3643561"/>
                <a:ext cx="125178" cy="324996"/>
              </a:xfrm>
              <a:custGeom>
                <a:avLst/>
                <a:gdLst/>
                <a:ahLst/>
                <a:cxnLst/>
                <a:rect l="l" t="t"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11" name="Freeform 44"/>
            <p:cNvSpPr/>
            <p:nvPr/>
          </p:nvSpPr>
          <p:spPr bwMode="auto">
            <a:xfrm>
              <a:off x="4375029" y="1184652"/>
              <a:ext cx="368922" cy="337620"/>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2" name="Freeform 45"/>
            <p:cNvSpPr>
              <a:spLocks noEditPoints="1"/>
            </p:cNvSpPr>
            <p:nvPr/>
          </p:nvSpPr>
          <p:spPr bwMode="auto">
            <a:xfrm>
              <a:off x="4265470" y="3058331"/>
              <a:ext cx="449415" cy="372277"/>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3" name="Freeform 46"/>
            <p:cNvSpPr>
              <a:spLocks noEditPoints="1"/>
            </p:cNvSpPr>
            <p:nvPr/>
          </p:nvSpPr>
          <p:spPr bwMode="auto">
            <a:xfrm>
              <a:off x="5060331" y="2317132"/>
              <a:ext cx="576861" cy="673004"/>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4" name="Freeform 47"/>
            <p:cNvSpPr>
              <a:spLocks noEditPoints="1"/>
            </p:cNvSpPr>
            <p:nvPr/>
          </p:nvSpPr>
          <p:spPr bwMode="auto">
            <a:xfrm>
              <a:off x="5497447" y="2513891"/>
              <a:ext cx="249303" cy="489661"/>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5" name="Freeform 48"/>
            <p:cNvSpPr>
              <a:spLocks noEditPoints="1"/>
            </p:cNvSpPr>
            <p:nvPr/>
          </p:nvSpPr>
          <p:spPr bwMode="auto">
            <a:xfrm>
              <a:off x="4627685" y="2576496"/>
              <a:ext cx="408051" cy="40805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6" name="Freeform 49"/>
            <p:cNvSpPr/>
            <p:nvPr/>
          </p:nvSpPr>
          <p:spPr bwMode="auto">
            <a:xfrm>
              <a:off x="4702588" y="2706178"/>
              <a:ext cx="203466" cy="107323"/>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17" name="Group 126"/>
            <p:cNvGrpSpPr/>
            <p:nvPr/>
          </p:nvGrpSpPr>
          <p:grpSpPr>
            <a:xfrm>
              <a:off x="4790905" y="3101931"/>
              <a:ext cx="319733" cy="304081"/>
              <a:chOff x="8505825" y="3605213"/>
              <a:chExt cx="454025" cy="431800"/>
            </a:xfrm>
          </p:grpSpPr>
          <p:sp>
            <p:nvSpPr>
              <p:cNvPr id="118"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9"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20" name="Freeform 52"/>
            <p:cNvSpPr/>
            <p:nvPr/>
          </p:nvSpPr>
          <p:spPr bwMode="auto">
            <a:xfrm>
              <a:off x="3814163" y="1273122"/>
              <a:ext cx="483950" cy="397374"/>
            </a:xfrm>
            <a:custGeom>
              <a:avLst/>
              <a:gdLst/>
              <a:ahLst/>
              <a:cxnLst/>
              <a:rect l="l" t="t"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3" name="Freeform 55"/>
            <p:cNvSpPr>
              <a:spLocks noEditPoints="1"/>
            </p:cNvSpPr>
            <p:nvPr/>
          </p:nvSpPr>
          <p:spPr bwMode="auto">
            <a:xfrm>
              <a:off x="3572343" y="1602764"/>
              <a:ext cx="209056" cy="366687"/>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24" name="Freeform 56"/>
            <p:cNvSpPr>
              <a:spLocks noEditPoints="1"/>
            </p:cNvSpPr>
            <p:nvPr/>
          </p:nvSpPr>
          <p:spPr bwMode="auto">
            <a:xfrm>
              <a:off x="3382292" y="2370794"/>
              <a:ext cx="391281" cy="4259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5" name="Freeform 57"/>
            <p:cNvSpPr>
              <a:spLocks noEditPoints="1"/>
            </p:cNvSpPr>
            <p:nvPr/>
          </p:nvSpPr>
          <p:spPr bwMode="auto">
            <a:xfrm>
              <a:off x="4825562" y="1269616"/>
              <a:ext cx="372277" cy="365569"/>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6" name="Freeform 58"/>
            <p:cNvSpPr>
              <a:spLocks noEditPoints="1"/>
            </p:cNvSpPr>
            <p:nvPr/>
          </p:nvSpPr>
          <p:spPr bwMode="auto">
            <a:xfrm>
              <a:off x="3510499" y="2794688"/>
              <a:ext cx="362215" cy="366687"/>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Rectangle 59"/>
            <p:cNvSpPr>
              <a:spLocks noChangeArrowheads="1"/>
            </p:cNvSpPr>
            <p:nvPr/>
          </p:nvSpPr>
          <p:spPr bwMode="auto">
            <a:xfrm>
              <a:off x="4916115" y="2004107"/>
              <a:ext cx="441589" cy="465066"/>
            </a:xfrm>
            <a:custGeom>
              <a:avLst/>
              <a:gdLst/>
              <a:ahLst/>
              <a:cxnLst/>
              <a:rect l="l" t="t" r="r" b="b"/>
              <a:pathLst>
                <a:path w="627063" h="660400">
                  <a:moveTo>
                    <a:pt x="0" y="628650"/>
                  </a:moveTo>
                  <a:lnTo>
                    <a:pt x="627063" y="628650"/>
                  </a:lnTo>
                  <a:lnTo>
                    <a:pt x="627063" y="660400"/>
                  </a:lnTo>
                  <a:lnTo>
                    <a:pt x="0" y="660400"/>
                  </a:lnTo>
                  <a:close/>
                  <a:moveTo>
                    <a:pt x="25400" y="565150"/>
                  </a:moveTo>
                  <a:lnTo>
                    <a:pt x="601663" y="565150"/>
                  </a:lnTo>
                  <a:lnTo>
                    <a:pt x="601663" y="596900"/>
                  </a:lnTo>
                  <a:lnTo>
                    <a:pt x="25400" y="59690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close/>
                  <a:moveTo>
                    <a:pt x="312738" y="0"/>
                  </a:moveTo>
                  <a:lnTo>
                    <a:pt x="601663" y="184150"/>
                  </a:lnTo>
                  <a:lnTo>
                    <a:pt x="601663" y="215900"/>
                  </a:lnTo>
                  <a:lnTo>
                    <a:pt x="25400" y="215900"/>
                  </a:lnTo>
                  <a:lnTo>
                    <a:pt x="25400" y="184150"/>
                  </a:lnTo>
                  <a:close/>
                </a:path>
              </a:pathLst>
            </a:cu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40" name="Freeform 72"/>
            <p:cNvSpPr>
              <a:spLocks noEditPoints="1"/>
            </p:cNvSpPr>
            <p:nvPr/>
          </p:nvSpPr>
          <p:spPr bwMode="auto">
            <a:xfrm>
              <a:off x="3818291" y="2121491"/>
              <a:ext cx="563445" cy="367805"/>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1" name="Freeform 73"/>
            <p:cNvSpPr>
              <a:spLocks noEditPoints="1"/>
            </p:cNvSpPr>
            <p:nvPr/>
          </p:nvSpPr>
          <p:spPr bwMode="auto">
            <a:xfrm>
              <a:off x="5061448" y="2525070"/>
              <a:ext cx="131918" cy="230297"/>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2" name="Freeform 74"/>
            <p:cNvSpPr>
              <a:spLocks noEditPoints="1"/>
            </p:cNvSpPr>
            <p:nvPr/>
          </p:nvSpPr>
          <p:spPr bwMode="auto">
            <a:xfrm>
              <a:off x="3909963" y="1735800"/>
              <a:ext cx="264954" cy="32420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3" name="Freeform 75"/>
            <p:cNvSpPr>
              <a:spLocks noEditPoints="1"/>
            </p:cNvSpPr>
            <p:nvPr/>
          </p:nvSpPr>
          <p:spPr bwMode="auto">
            <a:xfrm>
              <a:off x="4419747" y="2076773"/>
              <a:ext cx="401343" cy="402461"/>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4" name="Freeform 76"/>
            <p:cNvSpPr>
              <a:spLocks noEditPoints="1"/>
            </p:cNvSpPr>
            <p:nvPr/>
          </p:nvSpPr>
          <p:spPr bwMode="auto">
            <a:xfrm>
              <a:off x="4019522" y="2595501"/>
              <a:ext cx="452769" cy="343210"/>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5" name="Freeform 77"/>
            <p:cNvSpPr/>
            <p:nvPr/>
          </p:nvSpPr>
          <p:spPr bwMode="auto">
            <a:xfrm>
              <a:off x="4217399" y="2063358"/>
              <a:ext cx="150923" cy="141980"/>
            </a:xfrm>
            <a:custGeom>
              <a:avLst/>
              <a:gdLst/>
              <a:ahLst/>
              <a:cxnLst/>
              <a:rect l="l" t="t"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7" name="Freeform 79"/>
            <p:cNvSpPr>
              <a:spLocks noEditPoints="1"/>
            </p:cNvSpPr>
            <p:nvPr/>
          </p:nvSpPr>
          <p:spPr bwMode="auto">
            <a:xfrm>
              <a:off x="4049707" y="3004669"/>
              <a:ext cx="158748" cy="220236"/>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8" name="Freeform 80"/>
            <p:cNvSpPr>
              <a:spLocks noEditPoints="1"/>
            </p:cNvSpPr>
            <p:nvPr/>
          </p:nvSpPr>
          <p:spPr bwMode="auto">
            <a:xfrm>
              <a:off x="5269386" y="1875543"/>
              <a:ext cx="198995" cy="218000"/>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9" name="Freeform 81"/>
            <p:cNvSpPr>
              <a:spLocks noEditPoints="1"/>
            </p:cNvSpPr>
            <p:nvPr/>
          </p:nvSpPr>
          <p:spPr bwMode="auto">
            <a:xfrm>
              <a:off x="4274414" y="1582641"/>
              <a:ext cx="300728" cy="432646"/>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4" name="组合 13"/>
            <p:cNvGrpSpPr/>
            <p:nvPr/>
          </p:nvGrpSpPr>
          <p:grpSpPr>
            <a:xfrm>
              <a:off x="4071749" y="1521154"/>
              <a:ext cx="268624" cy="159074"/>
              <a:chOff x="3906022" y="1176586"/>
              <a:chExt cx="381450" cy="225888"/>
            </a:xfrm>
          </p:grpSpPr>
          <p:sp>
            <p:nvSpPr>
              <p:cNvPr id="150" name="Freeform 82"/>
              <p:cNvSpPr>
                <a:spLocks noEditPoints="1"/>
              </p:cNvSpPr>
              <p:nvPr/>
            </p:nvSpPr>
            <p:spPr bwMode="auto">
              <a:xfrm>
                <a:off x="4041409" y="1176586"/>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1" name="Freeform 83"/>
              <p:cNvSpPr/>
              <p:nvPr/>
            </p:nvSpPr>
            <p:spPr bwMode="auto">
              <a:xfrm>
                <a:off x="3906022" y="1306760"/>
                <a:ext cx="173487" cy="95714"/>
              </a:xfrm>
              <a:custGeom>
                <a:avLst/>
                <a:gdLst/>
                <a:ahLst/>
                <a:cxnLst/>
                <a:rect l="l" t="t"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3" name="Freeform 85"/>
            <p:cNvSpPr>
              <a:spLocks noEditPoints="1"/>
            </p:cNvSpPr>
            <p:nvPr/>
          </p:nvSpPr>
          <p:spPr bwMode="auto">
            <a:xfrm>
              <a:off x="4010578" y="2435635"/>
              <a:ext cx="314143" cy="111795"/>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4" name="Freeform 86"/>
            <p:cNvSpPr/>
            <p:nvPr/>
          </p:nvSpPr>
          <p:spPr bwMode="auto">
            <a:xfrm>
              <a:off x="5316794" y="2717168"/>
              <a:ext cx="175774" cy="224481"/>
            </a:xfrm>
            <a:custGeom>
              <a:avLst/>
              <a:gdLst/>
              <a:ahLst/>
              <a:cxnLst/>
              <a:rect l="l" t="t"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7" name="Freeform 89"/>
            <p:cNvSpPr>
              <a:spLocks noEditPoints="1"/>
            </p:cNvSpPr>
            <p:nvPr/>
          </p:nvSpPr>
          <p:spPr bwMode="auto">
            <a:xfrm>
              <a:off x="5077099" y="1852067"/>
              <a:ext cx="156513" cy="114031"/>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8" name="Freeform 90"/>
            <p:cNvSpPr/>
            <p:nvPr/>
          </p:nvSpPr>
          <p:spPr bwMode="auto">
            <a:xfrm>
              <a:off x="3765034" y="2593685"/>
              <a:ext cx="148738" cy="189060"/>
            </a:xfrm>
            <a:custGeom>
              <a:avLst/>
              <a:gdLst/>
              <a:ahLst/>
              <a:cxnLst/>
              <a:rect l="l" t="t"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1" name="Freeform 93"/>
            <p:cNvSpPr>
              <a:spLocks noEditPoints="1"/>
            </p:cNvSpPr>
            <p:nvPr/>
          </p:nvSpPr>
          <p:spPr bwMode="auto">
            <a:xfrm>
              <a:off x="4730536" y="3761519"/>
              <a:ext cx="154277" cy="168810"/>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2" name="Freeform 94"/>
            <p:cNvSpPr/>
            <p:nvPr/>
          </p:nvSpPr>
          <p:spPr bwMode="auto">
            <a:xfrm>
              <a:off x="4535244" y="2520598"/>
              <a:ext cx="117035" cy="183343"/>
            </a:xfrm>
            <a:custGeom>
              <a:avLst/>
              <a:gdLst/>
              <a:ahLst/>
              <a:cxnLst/>
              <a:rect l="l" t="t"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6" name="Freeform 98"/>
            <p:cNvSpPr>
              <a:spLocks noEditPoints="1"/>
            </p:cNvSpPr>
            <p:nvPr/>
          </p:nvSpPr>
          <p:spPr bwMode="auto">
            <a:xfrm>
              <a:off x="4519244" y="1549103"/>
              <a:ext cx="155395" cy="16657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67" name="Rectangle 66"/>
          <p:cNvSpPr>
            <a:spLocks noChangeArrowheads="1"/>
          </p:cNvSpPr>
          <p:nvPr/>
        </p:nvSpPr>
        <p:spPr bwMode="auto">
          <a:xfrm>
            <a:off x="583474" y="1951992"/>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8" name="圆角矩形 167"/>
          <p:cNvSpPr/>
          <p:nvPr/>
        </p:nvSpPr>
        <p:spPr>
          <a:xfrm>
            <a:off x="583475" y="162156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69" name="Rectangle 66"/>
          <p:cNvSpPr>
            <a:spLocks noChangeArrowheads="1"/>
          </p:cNvSpPr>
          <p:nvPr/>
        </p:nvSpPr>
        <p:spPr bwMode="auto">
          <a:xfrm>
            <a:off x="583474" y="2797837"/>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0" name="圆角矩形 169"/>
          <p:cNvSpPr/>
          <p:nvPr/>
        </p:nvSpPr>
        <p:spPr>
          <a:xfrm>
            <a:off x="583475" y="2467414"/>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71" name="Rectangle 66"/>
          <p:cNvSpPr>
            <a:spLocks noChangeArrowheads="1"/>
          </p:cNvSpPr>
          <p:nvPr/>
        </p:nvSpPr>
        <p:spPr bwMode="auto">
          <a:xfrm>
            <a:off x="583474" y="3679852"/>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2" name="圆角矩形 171"/>
          <p:cNvSpPr/>
          <p:nvPr/>
        </p:nvSpPr>
        <p:spPr>
          <a:xfrm>
            <a:off x="583475" y="334942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77" name="Rectangle 66"/>
          <p:cNvSpPr>
            <a:spLocks noChangeArrowheads="1"/>
          </p:cNvSpPr>
          <p:nvPr/>
        </p:nvSpPr>
        <p:spPr bwMode="auto">
          <a:xfrm>
            <a:off x="6156176" y="2493141"/>
            <a:ext cx="252028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9" name="圆角矩形 108"/>
          <p:cNvSpPr/>
          <p:nvPr/>
        </p:nvSpPr>
        <p:spPr>
          <a:xfrm>
            <a:off x="6156176" y="203777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w="6350">
                  <a:noFill/>
                </a:ln>
                <a:solidFill>
                  <a:schemeClr val="bg1"/>
                </a:solidFill>
                <a:latin typeface="Impact" pitchFamily="34" charset="0"/>
                <a:ea typeface="微软雅黑" pitchFamily="34" charset="-122"/>
              </a:rPr>
              <a:t>一些思考</a:t>
            </a:r>
          </a:p>
        </p:txBody>
      </p:sp>
      <p:sp>
        <p:nvSpPr>
          <p:cNvPr id="121" name="圆角矩形 12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2" name="圆角矩形 12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7755074"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成绩与思考</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14:presetBounceEnd="60000">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14:bounceEnd="60000">
                                          <p:cBhvr additive="base">
                                            <p:cTn id="12" dur="500" fill="hold"/>
                                            <p:tgtEl>
                                              <p:spTgt spid="168"/>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14:presetBounceEnd="60000">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14:bounceEnd="60000">
                                          <p:cBhvr additive="base">
                                            <p:cTn id="21" dur="500" fill="hold"/>
                                            <p:tgtEl>
                                              <p:spTgt spid="170"/>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14:presetBounceEnd="60000">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14:bounceEnd="60000">
                                          <p:cBhvr additive="base">
                                            <p:cTn id="30" dur="500" fill="hold"/>
                                            <p:tgtEl>
                                              <p:spTgt spid="172"/>
                                            </p:tgtEl>
                                            <p:attrNameLst>
                                              <p:attrName>ppt_x</p:attrName>
                                            </p:attrNameLst>
                                          </p:cBhvr>
                                          <p:tavLst>
                                            <p:tav tm="0">
                                              <p:val>
                                                <p:strVal val="#ppt_x"/>
                                              </p:val>
                                            </p:tav>
                                            <p:tav tm="100000">
                                              <p:val>
                                                <p:strVal val="#ppt_x"/>
                                              </p:val>
                                            </p:tav>
                                          </p:tavLst>
                                        </p:anim>
                                        <p:anim calcmode="lin" valueType="num" p14:bounceEnd="60000">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cBhvr additive="base">
                                            <p:cTn id="12" dur="500" fill="hold"/>
                                            <p:tgtEl>
                                              <p:spTgt spid="168"/>
                                            </p:tgtEl>
                                            <p:attrNameLst>
                                              <p:attrName>ppt_x</p:attrName>
                                            </p:attrNameLst>
                                          </p:cBhvr>
                                          <p:tavLst>
                                            <p:tav tm="0">
                                              <p:val>
                                                <p:strVal val="#ppt_x"/>
                                              </p:val>
                                            </p:tav>
                                            <p:tav tm="100000">
                                              <p:val>
                                                <p:strVal val="#ppt_x"/>
                                              </p:val>
                                            </p:tav>
                                          </p:tavLst>
                                        </p:anim>
                                        <p:anim calcmode="lin" valueType="num">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cBhvr additive="base">
                                            <p:cTn id="21" dur="500" fill="hold"/>
                                            <p:tgtEl>
                                              <p:spTgt spid="170"/>
                                            </p:tgtEl>
                                            <p:attrNameLst>
                                              <p:attrName>ppt_x</p:attrName>
                                            </p:attrNameLst>
                                          </p:cBhvr>
                                          <p:tavLst>
                                            <p:tav tm="0">
                                              <p:val>
                                                <p:strVal val="#ppt_x"/>
                                              </p:val>
                                            </p:tav>
                                            <p:tav tm="100000">
                                              <p:val>
                                                <p:strVal val="#ppt_x"/>
                                              </p:val>
                                            </p:tav>
                                          </p:tavLst>
                                        </p:anim>
                                        <p:anim calcmode="lin" valueType="num">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cBhvr additive="base">
                                            <p:cTn id="30" dur="500" fill="hold"/>
                                            <p:tgtEl>
                                              <p:spTgt spid="172"/>
                                            </p:tgtEl>
                                            <p:attrNameLst>
                                              <p:attrName>ppt_x</p:attrName>
                                            </p:attrNameLst>
                                          </p:cBhvr>
                                          <p:tavLst>
                                            <p:tav tm="0">
                                              <p:val>
                                                <p:strVal val="#ppt_x"/>
                                              </p:val>
                                            </p:tav>
                                            <p:tav tm="100000">
                                              <p:val>
                                                <p:strVal val="#ppt_x"/>
                                              </p:val>
                                            </p:tav>
                                          </p:tavLst>
                                        </p:anim>
                                        <p:anim calcmode="lin" valueType="num">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506555" y="2139276"/>
            <a:ext cx="1512168" cy="861774"/>
          </a:xfrm>
          <a:prstGeom prst="rect">
            <a:avLst/>
          </a:prstGeom>
          <a:noFill/>
        </p:spPr>
        <p:txBody>
          <a:bodyPr wrap="square" rtlCol="0">
            <a:spAutoFit/>
          </a:bodyPr>
          <a:lstStyle/>
          <a:p>
            <a:pPr algn="ctr"/>
            <a:r>
              <a:rPr lang="zh-CN" altLang="en-US"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致 谢</a:t>
            </a:r>
            <a:endParaRPr lang="en-US" altLang="zh-CN"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a:p>
            <a:pPr algn="ctr"/>
            <a:r>
              <a:rPr lang="en-US" altLang="zh-CN" sz="1400" dirty="0">
                <a:ln w="6350">
                  <a:noFill/>
                </a:ln>
                <a:solidFill>
                  <a:schemeClr val="bg1"/>
                </a:solidFill>
                <a:latin typeface="Arial" pitchFamily="34" charset="0"/>
                <a:ea typeface="微软雅黑" pitchFamily="34" charset="-122"/>
                <a:cs typeface="Arial" pitchFamily="34" charset="0"/>
              </a:rPr>
              <a:t>THANK YOU</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23" name="Rectangle 66"/>
          <p:cNvSpPr>
            <a:spLocks noChangeArrowheads="1"/>
          </p:cNvSpPr>
          <p:nvPr/>
        </p:nvSpPr>
        <p:spPr bwMode="auto">
          <a:xfrm>
            <a:off x="2483768" y="1202804"/>
            <a:ext cx="583264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sz="1200" dirty="0">
                <a:solidFill>
                  <a:schemeClr val="bg1"/>
                </a:solidFill>
                <a:latin typeface="Arial" pitchFamily="34" charset="0"/>
                <a:ea typeface="微软雅黑" pitchFamily="34" charset="-122"/>
              </a:rPr>
              <a:t>首先，我要诚挚的感谢我的导师</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老师，在近一年的企业实习和毕业设计期间，都得到了</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老师的悉心指导，在论文的写作过程中，多次得到他的督促，并且他为我的论文提出了许多宝贵的修改意见。</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老师的严谨治学的态度与求实的工作作风及丰富的学识留给我深刻的印象，使我受益匪浅。  其次，要感谢同组的</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同学，他们与我共同承担了系统的分析设计与开发任务，在大家的共同努力下，终于圆满地完成了系统的设计开发工作，在此我向他们表示深深的感谢。  最后要感谢几年来给我们上课的老师与学院的各位工作人员，正是有他们的辛勤劳动，才使我今天有足够的能力完成整个项目，在此向他们表示真诚的谢意。</a:t>
            </a:r>
            <a:endParaRPr lang="zh-CN" altLang="zh-CN" sz="1200" dirty="0">
              <a:solidFill>
                <a:schemeClr val="bg1"/>
              </a:solidFill>
              <a:latin typeface="Arial" pitchFamily="34" charset="0"/>
              <a:ea typeface="微软雅黑" pitchFamily="34" charset="-122"/>
            </a:endParaRPr>
          </a:p>
        </p:txBody>
      </p:sp>
      <p:sp>
        <p:nvSpPr>
          <p:cNvPr id="15"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47"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6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0.7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3" grpId="0"/>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246997"/>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敬请各位老师批评指正</a:t>
            </a:r>
          </a:p>
        </p:txBody>
      </p:sp>
      <p:sp>
        <p:nvSpPr>
          <p:cNvPr id="37" name="圆角矩形 36"/>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THANK YOU FOR WATCHING</a:t>
            </a:r>
          </a:p>
        </p:txBody>
      </p:sp>
      <p:sp>
        <p:nvSpPr>
          <p:cNvPr id="39"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072175"/>
            <a:ext cx="26642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en-US" sz="800" dirty="0">
              <a:solidFill>
                <a:schemeClr val="tx1">
                  <a:lumMod val="65000"/>
                  <a:lumOff val="35000"/>
                </a:schemeClr>
              </a:solidFill>
            </a:endParaRPr>
          </a:p>
        </p:txBody>
      </p:sp>
      <p:sp>
        <p:nvSpPr>
          <p:cNvPr id="5" name="Rectangle 29" descr="Money副本"/>
          <p:cNvSpPr>
            <a:spLocks noChangeArrowheads="1"/>
          </p:cNvSpPr>
          <p:nvPr/>
        </p:nvSpPr>
        <p:spPr bwMode="auto">
          <a:xfrm>
            <a:off x="4189100" y="1274811"/>
            <a:ext cx="4392290" cy="3259047"/>
          </a:xfrm>
          <a:prstGeom prst="rect">
            <a:avLst/>
          </a:prstGeom>
          <a:blipFill dpi="0" rotWithShape="1">
            <a:blip r:embed="rId3">
              <a:extLst>
                <a:ext uri="{28A0092B-C50C-407E-A947-70E740481C1C}">
                  <a14:useLocalDpi xmlns:a14="http://schemas.microsoft.com/office/drawing/2010/main" val="0"/>
                </a:ext>
              </a:extLst>
            </a:blip>
            <a:srcRect/>
            <a:stretch>
              <a:fillRect l="-5324" t="-8503" r="-5324" b="-8503"/>
            </a:stretch>
          </a:blipFill>
          <a:ln>
            <a:noFill/>
          </a:ln>
          <a:effectLst/>
        </p:spPr>
        <p:txBody>
          <a:bodyPr wrap="none" anchor="ctr"/>
          <a:lstStyle/>
          <a:p>
            <a:endParaRPr lang="zh-CN" altLang="en-US"/>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4" name="矩形 13"/>
          <p:cNvSpPr/>
          <p:nvPr/>
        </p:nvSpPr>
        <p:spPr>
          <a:xfrm>
            <a:off x="505644" y="361791"/>
            <a:ext cx="800219" cy="369332"/>
          </a:xfrm>
          <a:prstGeom prst="rect">
            <a:avLst/>
          </a:prstGeom>
        </p:spPr>
        <p:txBody>
          <a:bodyPr wrap="none" anchor="ctr" anchorCtr="0">
            <a:spAutoFit/>
          </a:bodyPr>
          <a:lstStyle/>
          <a:p>
            <a:pPr algn="ctr">
              <a:lnSpc>
                <a:spcPct val="150000"/>
              </a:lnSpc>
            </a:pPr>
            <a:r>
              <a:rPr lang="zh-CN" altLang="en-US" sz="1200" dirty="0">
                <a:solidFill>
                  <a:srgbClr val="03CCCE"/>
                </a:solidFill>
                <a:latin typeface="微软雅黑" pitchFamily="34" charset="-122"/>
                <a:ea typeface="微软雅黑" pitchFamily="34" charset="-122"/>
              </a:rPr>
              <a:t>选题背景</a:t>
            </a:r>
          </a:p>
        </p:txBody>
      </p:sp>
      <p:sp>
        <p:nvSpPr>
          <p:cNvPr id="11" name="矩形 10"/>
          <p:cNvSpPr/>
          <p:nvPr/>
        </p:nvSpPr>
        <p:spPr>
          <a:xfrm>
            <a:off x="617549" y="1477288"/>
            <a:ext cx="1508677"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研究课题背景</a:t>
            </a:r>
            <a:endParaRPr lang="en-US" altLang="zh-CN" sz="1200" b="1" dirty="0">
              <a:ln w="6350">
                <a:noFill/>
              </a:ln>
              <a:solidFill>
                <a:schemeClr val="bg1"/>
              </a:solidFill>
              <a:latin typeface="Impact" pitchFamily="34" charset="0"/>
              <a:ea typeface="微软雅黑" pitchFamily="34" charset="-122"/>
            </a:endParaRP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5" name="圆角矩形 1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 name="圆角矩形 1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7" name="圆角矩形 1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8" name="圆角矩形 1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14:presetBounceEnd="60000">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14:bounceEnd="60000">
                                          <p:cBhvr additive="base">
                                            <p:cTn id="25"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681538"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研究意义三</a:t>
            </a:r>
          </a:p>
        </p:txBody>
      </p:sp>
      <p:sp>
        <p:nvSpPr>
          <p:cNvPr id="4" name="Rectangle 62"/>
          <p:cNvSpPr>
            <a:spLocks noChangeArrowheads="1"/>
          </p:cNvSpPr>
          <p:nvPr/>
        </p:nvSpPr>
        <p:spPr bwMode="auto">
          <a:xfrm>
            <a:off x="896938"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6" name="Rectangle 64"/>
          <p:cNvSpPr>
            <a:spLocks noChangeArrowheads="1"/>
          </p:cNvSpPr>
          <p:nvPr/>
        </p:nvSpPr>
        <p:spPr bwMode="auto">
          <a:xfrm>
            <a:off x="2786063"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Rectangle 66"/>
          <p:cNvSpPr>
            <a:spLocks noChangeArrowheads="1"/>
          </p:cNvSpPr>
          <p:nvPr/>
        </p:nvSpPr>
        <p:spPr bwMode="auto">
          <a:xfrm>
            <a:off x="4676775"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Rectangle 68"/>
          <p:cNvSpPr>
            <a:spLocks noChangeArrowheads="1"/>
          </p:cNvSpPr>
          <p:nvPr/>
        </p:nvSpPr>
        <p:spPr bwMode="auto">
          <a:xfrm>
            <a:off x="6565900"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Rectangle 74"/>
          <p:cNvSpPr>
            <a:spLocks noChangeArrowheads="1"/>
          </p:cNvSpPr>
          <p:nvPr/>
        </p:nvSpPr>
        <p:spPr bwMode="auto">
          <a:xfrm>
            <a:off x="1009650"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0" name="Freeform 78"/>
          <p:cNvSpPr>
            <a:spLocks noEditPoints="1"/>
          </p:cNvSpPr>
          <p:nvPr/>
        </p:nvSpPr>
        <p:spPr bwMode="auto">
          <a:xfrm flipH="1">
            <a:off x="5334000" y="3663454"/>
            <a:ext cx="393700" cy="314325"/>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79"/>
          <p:cNvSpPr>
            <a:spLocks noEditPoints="1"/>
          </p:cNvSpPr>
          <p:nvPr/>
        </p:nvSpPr>
        <p:spPr bwMode="auto">
          <a:xfrm flipH="1">
            <a:off x="3460750" y="3658691"/>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bg1"/>
          </a:solidFill>
          <a:ln>
            <a:noFill/>
          </a:ln>
        </p:spPr>
        <p:txBody>
          <a:bodyPr/>
          <a:lstStyle/>
          <a:p>
            <a:endParaRPr lang="zh-CN" altLang="en-US"/>
          </a:p>
        </p:txBody>
      </p:sp>
      <p:sp>
        <p:nvSpPr>
          <p:cNvPr id="22" name="Freeform 80"/>
          <p:cNvSpPr>
            <a:spLocks noEditPoints="1"/>
          </p:cNvSpPr>
          <p:nvPr/>
        </p:nvSpPr>
        <p:spPr bwMode="auto">
          <a:xfrm flipH="1">
            <a:off x="151923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81"/>
          <p:cNvSpPr>
            <a:spLocks noEditPoints="1"/>
          </p:cNvSpPr>
          <p:nvPr/>
        </p:nvSpPr>
        <p:spPr bwMode="auto">
          <a:xfrm flipH="1">
            <a:off x="7265988" y="3630116"/>
            <a:ext cx="269875" cy="3810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bg1"/>
          </a:solidFill>
          <a:ln>
            <a:noFill/>
          </a:ln>
        </p:spPr>
        <p:txBody>
          <a:bodyPr/>
          <a:lstStyle/>
          <a:p>
            <a:endParaRPr lang="zh-CN" altLang="en-US"/>
          </a:p>
        </p:txBody>
      </p:sp>
      <p:sp>
        <p:nvSpPr>
          <p:cNvPr id="27" name="Rectangle 74"/>
          <p:cNvSpPr>
            <a:spLocks noChangeArrowheads="1"/>
          </p:cNvSpPr>
          <p:nvPr/>
        </p:nvSpPr>
        <p:spPr bwMode="auto">
          <a:xfrm>
            <a:off x="2905125"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8" name="Rectangle 74"/>
          <p:cNvSpPr>
            <a:spLocks noChangeArrowheads="1"/>
          </p:cNvSpPr>
          <p:nvPr/>
        </p:nvSpPr>
        <p:spPr bwMode="auto">
          <a:xfrm>
            <a:off x="4795836"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9" name="Rectangle 74"/>
          <p:cNvSpPr>
            <a:spLocks noChangeArrowheads="1"/>
          </p:cNvSpPr>
          <p:nvPr/>
        </p:nvSpPr>
        <p:spPr bwMode="auto">
          <a:xfrm>
            <a:off x="6684962"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31" name="矩形 30"/>
          <p:cNvSpPr/>
          <p:nvPr/>
        </p:nvSpPr>
        <p:spPr>
          <a:xfrm>
            <a:off x="904875"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研究意义一</a:t>
            </a:r>
          </a:p>
        </p:txBody>
      </p:sp>
      <p:sp>
        <p:nvSpPr>
          <p:cNvPr id="32" name="矩形 31"/>
          <p:cNvSpPr/>
          <p:nvPr/>
        </p:nvSpPr>
        <p:spPr>
          <a:xfrm>
            <a:off x="2795588"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研究意义二</a:t>
            </a:r>
          </a:p>
        </p:txBody>
      </p:sp>
      <p:sp>
        <p:nvSpPr>
          <p:cNvPr id="34" name="矩形 33"/>
          <p:cNvSpPr/>
          <p:nvPr/>
        </p:nvSpPr>
        <p:spPr>
          <a:xfrm>
            <a:off x="6572251"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研究意义四</a:t>
            </a:r>
          </a:p>
        </p:txBody>
      </p:sp>
      <p:sp>
        <p:nvSpPr>
          <p:cNvPr id="24" name="矩形 23"/>
          <p:cNvSpPr/>
          <p:nvPr/>
        </p:nvSpPr>
        <p:spPr>
          <a:xfrm>
            <a:off x="505644"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研究意义</a:t>
            </a:r>
          </a:p>
        </p:txBody>
      </p:sp>
      <p:sp>
        <p:nvSpPr>
          <p:cNvPr id="35" name="圆角矩形 3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6" name="圆角矩形 3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7" name="圆角矩形 3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8" name="圆角矩形 3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9" name="圆角矩形 3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0.70"/>
                                          </p:val>
                                        </p:tav>
                                        <p:tav tm="100000">
                                          <p:val>
                                            <p:strVal val="#ppt_w"/>
                                          </p:val>
                                        </p:tav>
                                      </p:tavLst>
                                    </p:anim>
                                    <p:anim calcmode="lin" valueType="num">
                                      <p:cBhvr>
                                        <p:cTn id="18" dur="500" fill="hold"/>
                                        <p:tgtEl>
                                          <p:spTgt spid="16"/>
                                        </p:tgtEl>
                                        <p:attrNameLst>
                                          <p:attrName>ppt_h</p:attrName>
                                        </p:attrNameLst>
                                      </p:cBhvr>
                                      <p:tavLst>
                                        <p:tav tm="0">
                                          <p:val>
                                            <p:strVal val="#ppt_h"/>
                                          </p:val>
                                        </p:tav>
                                        <p:tav tm="100000">
                                          <p:val>
                                            <p:strVal val="#ppt_h"/>
                                          </p:val>
                                        </p:tav>
                                      </p:tavLst>
                                    </p:anim>
                                    <p:animEffect transition="in" filter="fade">
                                      <p:cBhvr>
                                        <p:cTn id="19" dur="500"/>
                                        <p:tgtEl>
                                          <p:spTgt spid="16"/>
                                        </p:tgtEl>
                                      </p:cBhvr>
                                    </p:animEffect>
                                  </p:childTnLst>
                                </p:cTn>
                              </p:par>
                              <p:par>
                                <p:cTn id="20" presetID="2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47"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anim calcmode="lin" valueType="num">
                                      <p:cBhvr>
                                        <p:cTn id="28" dur="500" fill="hold"/>
                                        <p:tgtEl>
                                          <p:spTgt spid="32"/>
                                        </p:tgtEl>
                                        <p:attrNameLst>
                                          <p:attrName>ppt_x</p:attrName>
                                        </p:attrNameLst>
                                      </p:cBhvr>
                                      <p:tavLst>
                                        <p:tav tm="0">
                                          <p:val>
                                            <p:strVal val="#ppt_x"/>
                                          </p:val>
                                        </p:tav>
                                        <p:tav tm="100000">
                                          <p:val>
                                            <p:strVal val="#ppt_x"/>
                                          </p:val>
                                        </p:tav>
                                      </p:tavLst>
                                    </p:anim>
                                    <p:anim calcmode="lin" valueType="num">
                                      <p:cBhvr>
                                        <p:cTn id="29" dur="5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strVal val="#ppt_w*0.70"/>
                                          </p:val>
                                        </p:tav>
                                        <p:tav tm="100000">
                                          <p:val>
                                            <p:strVal val="#ppt_w"/>
                                          </p:val>
                                        </p:tav>
                                      </p:tavLst>
                                    </p:anim>
                                    <p:anim calcmode="lin" valueType="num">
                                      <p:cBhvr>
                                        <p:cTn id="38" dur="500" fill="hold"/>
                                        <p:tgtEl>
                                          <p:spTgt spid="27"/>
                                        </p:tgtEl>
                                        <p:attrNameLst>
                                          <p:attrName>ppt_h</p:attrName>
                                        </p:attrNameLst>
                                      </p:cBhvr>
                                      <p:tavLst>
                                        <p:tav tm="0">
                                          <p:val>
                                            <p:strVal val="#ppt_h"/>
                                          </p:val>
                                        </p:tav>
                                        <p:tav tm="100000">
                                          <p:val>
                                            <p:strVal val="#ppt_h"/>
                                          </p:val>
                                        </p:tav>
                                      </p:tavLst>
                                    </p:anim>
                                    <p:animEffect transition="in" filter="fade">
                                      <p:cBhvr>
                                        <p:cTn id="39" dur="500"/>
                                        <p:tgtEl>
                                          <p:spTgt spid="27"/>
                                        </p:tgtEl>
                                      </p:cBhvr>
                                    </p:animEffect>
                                  </p:childTnLst>
                                </p:cTn>
                              </p:par>
                              <p:par>
                                <p:cTn id="40" presetID="2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childTnLst>
                                </p:cTn>
                              </p:par>
                            </p:childTnLst>
                          </p:cTn>
                        </p:par>
                        <p:par>
                          <p:cTn id="44" fill="hold">
                            <p:stCondLst>
                              <p:cond delay="10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anim calcmode="lin" valueType="num">
                                      <p:cBhvr>
                                        <p:cTn id="48" dur="500" fill="hold"/>
                                        <p:tgtEl>
                                          <p:spTgt spid="33"/>
                                        </p:tgtEl>
                                        <p:attrNameLst>
                                          <p:attrName>ppt_x</p:attrName>
                                        </p:attrNameLst>
                                      </p:cBhvr>
                                      <p:tavLst>
                                        <p:tav tm="0">
                                          <p:val>
                                            <p:strVal val="#ppt_x"/>
                                          </p:val>
                                        </p:tav>
                                        <p:tav tm="100000">
                                          <p:val>
                                            <p:strVal val="#ppt_x"/>
                                          </p:val>
                                        </p:tav>
                                      </p:tavLst>
                                    </p:anim>
                                    <p:anim calcmode="lin" valueType="num">
                                      <p:cBhvr>
                                        <p:cTn id="49" dur="5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strVal val="#ppt_w*0.70"/>
                                          </p:val>
                                        </p:tav>
                                        <p:tav tm="100000">
                                          <p:val>
                                            <p:strVal val="#ppt_w"/>
                                          </p:val>
                                        </p:tav>
                                      </p:tavLst>
                                    </p:anim>
                                    <p:anim calcmode="lin" valueType="num">
                                      <p:cBhvr>
                                        <p:cTn id="58" dur="500" fill="hold"/>
                                        <p:tgtEl>
                                          <p:spTgt spid="28"/>
                                        </p:tgtEl>
                                        <p:attrNameLst>
                                          <p:attrName>ppt_h</p:attrName>
                                        </p:attrNameLst>
                                      </p:cBhvr>
                                      <p:tavLst>
                                        <p:tav tm="0">
                                          <p:val>
                                            <p:strVal val="#ppt_h"/>
                                          </p:val>
                                        </p:tav>
                                        <p:tav tm="100000">
                                          <p:val>
                                            <p:strVal val="#ppt_h"/>
                                          </p:val>
                                        </p:tav>
                                      </p:tavLst>
                                    </p:anim>
                                    <p:animEffect transition="in" filter="fade">
                                      <p:cBhvr>
                                        <p:cTn id="59" dur="500"/>
                                        <p:tgtEl>
                                          <p:spTgt spid="28"/>
                                        </p:tgtEl>
                                      </p:cBhvr>
                                    </p:animEffect>
                                  </p:childTnLst>
                                </p:cTn>
                              </p:par>
                              <p:par>
                                <p:cTn id="60" presetID="23" presetClass="entr" presetSubtype="16" fill="hold" grpId="0" nodeType="withEffect">
                                  <p:stCondLst>
                                    <p:cond delay="50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childTnLst>
                                </p:cTn>
                              </p:par>
                            </p:childTnLst>
                          </p:cTn>
                        </p:par>
                        <p:par>
                          <p:cTn id="64" fill="hold">
                            <p:stCondLst>
                              <p:cond delay="1500"/>
                            </p:stCondLst>
                            <p:childTnLst>
                              <p:par>
                                <p:cTn id="65" presetID="47"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anim calcmode="lin" valueType="num">
                                      <p:cBhvr>
                                        <p:cTn id="68" dur="500" fill="hold"/>
                                        <p:tgtEl>
                                          <p:spTgt spid="34"/>
                                        </p:tgtEl>
                                        <p:attrNameLst>
                                          <p:attrName>ppt_x</p:attrName>
                                        </p:attrNameLst>
                                      </p:cBhvr>
                                      <p:tavLst>
                                        <p:tav tm="0">
                                          <p:val>
                                            <p:strVal val="#ppt_x"/>
                                          </p:val>
                                        </p:tav>
                                        <p:tav tm="100000">
                                          <p:val>
                                            <p:strVal val="#ppt_x"/>
                                          </p:val>
                                        </p:tav>
                                      </p:tavLst>
                                    </p:anim>
                                    <p:anim calcmode="lin" valueType="num">
                                      <p:cBhvr>
                                        <p:cTn id="69" dur="500" fill="hold"/>
                                        <p:tgtEl>
                                          <p:spTgt spid="3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anim calcmode="lin" valueType="num">
                                      <p:cBhvr>
                                        <p:cTn id="73" dur="500" fill="hold"/>
                                        <p:tgtEl>
                                          <p:spTgt spid="10"/>
                                        </p:tgtEl>
                                        <p:attrNameLst>
                                          <p:attrName>ppt_x</p:attrName>
                                        </p:attrNameLst>
                                      </p:cBhvr>
                                      <p:tavLst>
                                        <p:tav tm="0">
                                          <p:val>
                                            <p:strVal val="#ppt_x"/>
                                          </p:val>
                                        </p:tav>
                                        <p:tav tm="100000">
                                          <p:val>
                                            <p:strVal val="#ppt_x"/>
                                          </p:val>
                                        </p:tav>
                                      </p:tavLst>
                                    </p:anim>
                                    <p:anim calcmode="lin" valueType="num">
                                      <p:cBhvr>
                                        <p:cTn id="74" dur="500" fill="hold"/>
                                        <p:tgtEl>
                                          <p:spTgt spid="10"/>
                                        </p:tgtEl>
                                        <p:attrNameLst>
                                          <p:attrName>ppt_y</p:attrName>
                                        </p:attrNameLst>
                                      </p:cBhvr>
                                      <p:tavLst>
                                        <p:tav tm="0">
                                          <p:val>
                                            <p:strVal val="#ppt_y+.1"/>
                                          </p:val>
                                        </p:tav>
                                        <p:tav tm="100000">
                                          <p:val>
                                            <p:strVal val="#ppt_y"/>
                                          </p:val>
                                        </p:tav>
                                      </p:tavLst>
                                    </p:anim>
                                  </p:childTnLst>
                                </p:cTn>
                              </p:par>
                              <p:par>
                                <p:cTn id="75" presetID="55" presetClass="entr" presetSubtype="0" fill="hold" grpId="0" nodeType="withEffect">
                                  <p:stCondLst>
                                    <p:cond delay="50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strVal val="#ppt_w*0.70"/>
                                          </p:val>
                                        </p:tav>
                                        <p:tav tm="100000">
                                          <p:val>
                                            <p:strVal val="#ppt_w"/>
                                          </p:val>
                                        </p:tav>
                                      </p:tavLst>
                                    </p:anim>
                                    <p:anim calcmode="lin" valueType="num">
                                      <p:cBhvr>
                                        <p:cTn id="78" dur="500" fill="hold"/>
                                        <p:tgtEl>
                                          <p:spTgt spid="29"/>
                                        </p:tgtEl>
                                        <p:attrNameLst>
                                          <p:attrName>ppt_h</p:attrName>
                                        </p:attrNameLst>
                                      </p:cBhvr>
                                      <p:tavLst>
                                        <p:tav tm="0">
                                          <p:val>
                                            <p:strVal val="#ppt_h"/>
                                          </p:val>
                                        </p:tav>
                                        <p:tav tm="100000">
                                          <p:val>
                                            <p:strVal val="#ppt_h"/>
                                          </p:val>
                                        </p:tav>
                                      </p:tavLst>
                                    </p:anim>
                                    <p:animEffect transition="in" filter="fade">
                                      <p:cBhvr>
                                        <p:cTn id="79" dur="500"/>
                                        <p:tgtEl>
                                          <p:spTgt spid="29"/>
                                        </p:tgtEl>
                                      </p:cBhvr>
                                    </p:animEffect>
                                  </p:childTnLst>
                                </p:cTn>
                              </p:par>
                              <p:par>
                                <p:cTn id="80" presetID="23" presetClass="entr" presetSubtype="16" fill="hold" grpId="0" nodeType="withEffect">
                                  <p:stCondLst>
                                    <p:cond delay="50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P spid="6" grpId="0" animBg="1"/>
      <p:bldP spid="8" grpId="0" animBg="1"/>
      <p:bldP spid="10" grpId="0" animBg="1"/>
      <p:bldP spid="16" grpId="0"/>
      <p:bldP spid="20" grpId="0" animBg="1"/>
      <p:bldP spid="21" grpId="0" animBg="1"/>
      <p:bldP spid="22" grpId="0" animBg="1"/>
      <p:bldP spid="23" grpId="0" animBg="1"/>
      <p:bldP spid="27" grpId="0"/>
      <p:bldP spid="28" grpId="0"/>
      <p:bldP spid="29" grpId="0"/>
      <p:bldP spid="31" grpId="0" animBg="1"/>
      <p:bldP spid="32"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45468" y="1312912"/>
            <a:ext cx="4176879" cy="3459401"/>
            <a:chOff x="683568" y="1274812"/>
            <a:chExt cx="4176879" cy="3459401"/>
          </a:xfrm>
          <a:solidFill>
            <a:schemeClr val="bg1">
              <a:lumMod val="85000"/>
              <a:alpha val="80000"/>
            </a:schemeClr>
          </a:solidFill>
          <a:effectLst/>
        </p:grpSpPr>
        <p:sp>
          <p:nvSpPr>
            <p:cNvPr id="8" name="Freeform 6"/>
            <p:cNvSpPr/>
            <p:nvPr/>
          </p:nvSpPr>
          <p:spPr bwMode="auto">
            <a:xfrm>
              <a:off x="2434805" y="1316655"/>
              <a:ext cx="1831230" cy="1562945"/>
            </a:xfrm>
            <a:custGeom>
              <a:avLst/>
              <a:gdLst>
                <a:gd name="T0" fmla="*/ 1160 w 1231"/>
                <a:gd name="T1" fmla="*/ 89 h 1050"/>
                <a:gd name="T2" fmla="*/ 1090 w 1231"/>
                <a:gd name="T3" fmla="*/ 102 h 1050"/>
                <a:gd name="T4" fmla="*/ 1050 w 1231"/>
                <a:gd name="T5" fmla="*/ 50 h 1050"/>
                <a:gd name="T6" fmla="*/ 1007 w 1231"/>
                <a:gd name="T7" fmla="*/ 52 h 1050"/>
                <a:gd name="T8" fmla="*/ 972 w 1231"/>
                <a:gd name="T9" fmla="*/ 20 h 1050"/>
                <a:gd name="T10" fmla="*/ 985 w 1231"/>
                <a:gd name="T11" fmla="*/ 40 h 1050"/>
                <a:gd name="T12" fmla="*/ 961 w 1231"/>
                <a:gd name="T13" fmla="*/ 165 h 1050"/>
                <a:gd name="T14" fmla="*/ 905 w 1231"/>
                <a:gd name="T15" fmla="*/ 263 h 1050"/>
                <a:gd name="T16" fmla="*/ 830 w 1231"/>
                <a:gd name="T17" fmla="*/ 374 h 1050"/>
                <a:gd name="T18" fmla="*/ 912 w 1231"/>
                <a:gd name="T19" fmla="*/ 352 h 1050"/>
                <a:gd name="T20" fmla="*/ 1012 w 1231"/>
                <a:gd name="T21" fmla="*/ 430 h 1050"/>
                <a:gd name="T22" fmla="*/ 834 w 1231"/>
                <a:gd name="T23" fmla="*/ 534 h 1050"/>
                <a:gd name="T24" fmla="*/ 736 w 1231"/>
                <a:gd name="T25" fmla="*/ 583 h 1050"/>
                <a:gd name="T26" fmla="*/ 677 w 1231"/>
                <a:gd name="T27" fmla="*/ 663 h 1050"/>
                <a:gd name="T28" fmla="*/ 585 w 1231"/>
                <a:gd name="T29" fmla="*/ 750 h 1050"/>
                <a:gd name="T30" fmla="*/ 344 w 1231"/>
                <a:gd name="T31" fmla="*/ 806 h 1050"/>
                <a:gd name="T32" fmla="*/ 75 w 1231"/>
                <a:gd name="T33" fmla="*/ 739 h 1050"/>
                <a:gd name="T34" fmla="*/ 9 w 1231"/>
                <a:gd name="T35" fmla="*/ 749 h 1050"/>
                <a:gd name="T36" fmla="*/ 27 w 1231"/>
                <a:gd name="T37" fmla="*/ 812 h 1050"/>
                <a:gd name="T38" fmla="*/ 52 w 1231"/>
                <a:gd name="T39" fmla="*/ 854 h 1050"/>
                <a:gd name="T40" fmla="*/ 130 w 1231"/>
                <a:gd name="T41" fmla="*/ 848 h 1050"/>
                <a:gd name="T42" fmla="*/ 154 w 1231"/>
                <a:gd name="T43" fmla="*/ 928 h 1050"/>
                <a:gd name="T44" fmla="*/ 187 w 1231"/>
                <a:gd name="T45" fmla="*/ 963 h 1050"/>
                <a:gd name="T46" fmla="*/ 217 w 1231"/>
                <a:gd name="T47" fmla="*/ 970 h 1050"/>
                <a:gd name="T48" fmla="*/ 270 w 1231"/>
                <a:gd name="T49" fmla="*/ 951 h 1050"/>
                <a:gd name="T50" fmla="*/ 330 w 1231"/>
                <a:gd name="T51" fmla="*/ 946 h 1050"/>
                <a:gd name="T52" fmla="*/ 292 w 1231"/>
                <a:gd name="T53" fmla="*/ 996 h 1050"/>
                <a:gd name="T54" fmla="*/ 357 w 1231"/>
                <a:gd name="T55" fmla="*/ 1047 h 1050"/>
                <a:gd name="T56" fmla="*/ 396 w 1231"/>
                <a:gd name="T57" fmla="*/ 990 h 1050"/>
                <a:gd name="T58" fmla="*/ 451 w 1231"/>
                <a:gd name="T59" fmla="*/ 942 h 1050"/>
                <a:gd name="T60" fmla="*/ 465 w 1231"/>
                <a:gd name="T61" fmla="*/ 1017 h 1050"/>
                <a:gd name="T62" fmla="*/ 543 w 1231"/>
                <a:gd name="T63" fmla="*/ 1047 h 1050"/>
                <a:gd name="T64" fmla="*/ 581 w 1231"/>
                <a:gd name="T65" fmla="*/ 963 h 1050"/>
                <a:gd name="T66" fmla="*/ 645 w 1231"/>
                <a:gd name="T67" fmla="*/ 934 h 1050"/>
                <a:gd name="T68" fmla="*/ 679 w 1231"/>
                <a:gd name="T69" fmla="*/ 910 h 1050"/>
                <a:gd name="T70" fmla="*/ 719 w 1231"/>
                <a:gd name="T71" fmla="*/ 867 h 1050"/>
                <a:gd name="T72" fmla="*/ 756 w 1231"/>
                <a:gd name="T73" fmla="*/ 851 h 1050"/>
                <a:gd name="T74" fmla="*/ 786 w 1231"/>
                <a:gd name="T75" fmla="*/ 798 h 1050"/>
                <a:gd name="T76" fmla="*/ 825 w 1231"/>
                <a:gd name="T77" fmla="*/ 725 h 1050"/>
                <a:gd name="T78" fmla="*/ 852 w 1231"/>
                <a:gd name="T79" fmla="*/ 772 h 1050"/>
                <a:gd name="T80" fmla="*/ 902 w 1231"/>
                <a:gd name="T81" fmla="*/ 745 h 1050"/>
                <a:gd name="T82" fmla="*/ 929 w 1231"/>
                <a:gd name="T83" fmla="*/ 697 h 1050"/>
                <a:gd name="T84" fmla="*/ 970 w 1231"/>
                <a:gd name="T85" fmla="*/ 688 h 1050"/>
                <a:gd name="T86" fmla="*/ 998 w 1231"/>
                <a:gd name="T87" fmla="*/ 714 h 1050"/>
                <a:gd name="T88" fmla="*/ 1039 w 1231"/>
                <a:gd name="T89" fmla="*/ 768 h 1050"/>
                <a:gd name="T90" fmla="*/ 1067 w 1231"/>
                <a:gd name="T91" fmla="*/ 707 h 1050"/>
                <a:gd name="T92" fmla="*/ 1143 w 1231"/>
                <a:gd name="T93" fmla="*/ 662 h 1050"/>
                <a:gd name="T94" fmla="*/ 1214 w 1231"/>
                <a:gd name="T95" fmla="*/ 639 h 1050"/>
                <a:gd name="T96" fmla="*/ 1203 w 1231"/>
                <a:gd name="T97" fmla="*/ 603 h 1050"/>
                <a:gd name="T98" fmla="*/ 1187 w 1231"/>
                <a:gd name="T99" fmla="*/ 537 h 1050"/>
                <a:gd name="T100" fmla="*/ 1145 w 1231"/>
                <a:gd name="T101" fmla="*/ 543 h 1050"/>
                <a:gd name="T102" fmla="*/ 1121 w 1231"/>
                <a:gd name="T103" fmla="*/ 472 h 1050"/>
                <a:gd name="T104" fmla="*/ 1123 w 1231"/>
                <a:gd name="T105" fmla="*/ 438 h 1050"/>
                <a:gd name="T106" fmla="*/ 1156 w 1231"/>
                <a:gd name="T107" fmla="*/ 392 h 1050"/>
                <a:gd name="T108" fmla="*/ 1134 w 1231"/>
                <a:gd name="T109" fmla="*/ 328 h 1050"/>
                <a:gd name="T110" fmla="*/ 1159 w 1231"/>
                <a:gd name="T111" fmla="*/ 291 h 1050"/>
                <a:gd name="T112" fmla="*/ 1192 w 1231"/>
                <a:gd name="T113" fmla="*/ 282 h 1050"/>
                <a:gd name="T114" fmla="*/ 1205 w 1231"/>
                <a:gd name="T115" fmla="*/ 217 h 1050"/>
                <a:gd name="T116" fmla="*/ 1206 w 1231"/>
                <a:gd name="T117" fmla="*/ 11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1" h="1050">
                  <a:moveTo>
                    <a:pt x="1206" y="112"/>
                  </a:moveTo>
                  <a:cubicBezTo>
                    <a:pt x="1201" y="97"/>
                    <a:pt x="1201" y="97"/>
                    <a:pt x="1201" y="97"/>
                  </a:cubicBezTo>
                  <a:cubicBezTo>
                    <a:pt x="1189" y="75"/>
                    <a:pt x="1189" y="75"/>
                    <a:pt x="1189" y="75"/>
                  </a:cubicBezTo>
                  <a:cubicBezTo>
                    <a:pt x="1179" y="70"/>
                    <a:pt x="1179" y="70"/>
                    <a:pt x="1179" y="70"/>
                  </a:cubicBezTo>
                  <a:cubicBezTo>
                    <a:pt x="1168" y="75"/>
                    <a:pt x="1168" y="75"/>
                    <a:pt x="1168" y="75"/>
                  </a:cubicBezTo>
                  <a:cubicBezTo>
                    <a:pt x="1162" y="88"/>
                    <a:pt x="1162" y="88"/>
                    <a:pt x="1162" y="88"/>
                  </a:cubicBezTo>
                  <a:cubicBezTo>
                    <a:pt x="1161" y="89"/>
                    <a:pt x="1161" y="89"/>
                    <a:pt x="1161" y="89"/>
                  </a:cubicBezTo>
                  <a:cubicBezTo>
                    <a:pt x="1160" y="89"/>
                    <a:pt x="1160" y="89"/>
                    <a:pt x="1160" y="89"/>
                  </a:cubicBezTo>
                  <a:cubicBezTo>
                    <a:pt x="1159" y="89"/>
                    <a:pt x="1159" y="89"/>
                    <a:pt x="1159" y="89"/>
                  </a:cubicBezTo>
                  <a:cubicBezTo>
                    <a:pt x="1140" y="92"/>
                    <a:pt x="1140" y="92"/>
                    <a:pt x="1140" y="92"/>
                  </a:cubicBezTo>
                  <a:cubicBezTo>
                    <a:pt x="1138" y="94"/>
                    <a:pt x="1136" y="95"/>
                    <a:pt x="1134" y="97"/>
                  </a:cubicBezTo>
                  <a:cubicBezTo>
                    <a:pt x="1130" y="101"/>
                    <a:pt x="1130" y="101"/>
                    <a:pt x="1130" y="101"/>
                  </a:cubicBezTo>
                  <a:cubicBezTo>
                    <a:pt x="1120" y="110"/>
                    <a:pt x="1120" y="110"/>
                    <a:pt x="1120" y="110"/>
                  </a:cubicBezTo>
                  <a:cubicBezTo>
                    <a:pt x="1117" y="111"/>
                    <a:pt x="1117" y="111"/>
                    <a:pt x="1117" y="111"/>
                  </a:cubicBezTo>
                  <a:cubicBezTo>
                    <a:pt x="1108" y="112"/>
                    <a:pt x="1108" y="112"/>
                    <a:pt x="1108" y="112"/>
                  </a:cubicBezTo>
                  <a:cubicBezTo>
                    <a:pt x="1104" y="112"/>
                    <a:pt x="1098" y="108"/>
                    <a:pt x="1090" y="102"/>
                  </a:cubicBezTo>
                  <a:cubicBezTo>
                    <a:pt x="1089" y="101"/>
                    <a:pt x="1089" y="101"/>
                    <a:pt x="1089" y="101"/>
                  </a:cubicBezTo>
                  <a:cubicBezTo>
                    <a:pt x="1075" y="88"/>
                    <a:pt x="1068" y="78"/>
                    <a:pt x="1068" y="72"/>
                  </a:cubicBezTo>
                  <a:cubicBezTo>
                    <a:pt x="1068" y="55"/>
                    <a:pt x="1068" y="55"/>
                    <a:pt x="1068" y="55"/>
                  </a:cubicBezTo>
                  <a:cubicBezTo>
                    <a:pt x="1068" y="54"/>
                    <a:pt x="1068" y="54"/>
                    <a:pt x="1068" y="54"/>
                  </a:cubicBezTo>
                  <a:cubicBezTo>
                    <a:pt x="1068" y="53"/>
                    <a:pt x="1068" y="53"/>
                    <a:pt x="1068" y="53"/>
                  </a:cubicBezTo>
                  <a:cubicBezTo>
                    <a:pt x="1070" y="50"/>
                    <a:pt x="1070" y="50"/>
                    <a:pt x="1070" y="50"/>
                  </a:cubicBezTo>
                  <a:cubicBezTo>
                    <a:pt x="1050" y="43"/>
                    <a:pt x="1050" y="43"/>
                    <a:pt x="1050" y="43"/>
                  </a:cubicBezTo>
                  <a:cubicBezTo>
                    <a:pt x="1050" y="50"/>
                    <a:pt x="1050" y="50"/>
                    <a:pt x="1050" y="50"/>
                  </a:cubicBezTo>
                  <a:cubicBezTo>
                    <a:pt x="1050" y="52"/>
                    <a:pt x="1047" y="55"/>
                    <a:pt x="1044" y="57"/>
                  </a:cubicBezTo>
                  <a:cubicBezTo>
                    <a:pt x="1037" y="59"/>
                    <a:pt x="1037" y="59"/>
                    <a:pt x="1037" y="59"/>
                  </a:cubicBezTo>
                  <a:cubicBezTo>
                    <a:pt x="1034" y="59"/>
                    <a:pt x="1034" y="59"/>
                    <a:pt x="1034" y="59"/>
                  </a:cubicBezTo>
                  <a:cubicBezTo>
                    <a:pt x="1034" y="58"/>
                    <a:pt x="1034" y="58"/>
                    <a:pt x="1034" y="58"/>
                  </a:cubicBezTo>
                  <a:cubicBezTo>
                    <a:pt x="1024" y="56"/>
                    <a:pt x="1024" y="56"/>
                    <a:pt x="1024" y="56"/>
                  </a:cubicBezTo>
                  <a:cubicBezTo>
                    <a:pt x="1026" y="63"/>
                    <a:pt x="1026" y="63"/>
                    <a:pt x="1026" y="63"/>
                  </a:cubicBezTo>
                  <a:cubicBezTo>
                    <a:pt x="1008" y="52"/>
                    <a:pt x="1008" y="52"/>
                    <a:pt x="1008" y="52"/>
                  </a:cubicBezTo>
                  <a:cubicBezTo>
                    <a:pt x="1007" y="52"/>
                    <a:pt x="1007" y="52"/>
                    <a:pt x="1007" y="52"/>
                  </a:cubicBezTo>
                  <a:cubicBezTo>
                    <a:pt x="1007" y="51"/>
                    <a:pt x="1007" y="51"/>
                    <a:pt x="1007" y="51"/>
                  </a:cubicBezTo>
                  <a:cubicBezTo>
                    <a:pt x="1004" y="43"/>
                    <a:pt x="1003" y="36"/>
                    <a:pt x="1003" y="28"/>
                  </a:cubicBezTo>
                  <a:cubicBezTo>
                    <a:pt x="1003" y="21"/>
                    <a:pt x="1003" y="17"/>
                    <a:pt x="1006" y="14"/>
                  </a:cubicBezTo>
                  <a:cubicBezTo>
                    <a:pt x="1010" y="6"/>
                    <a:pt x="1010" y="6"/>
                    <a:pt x="1010" y="6"/>
                  </a:cubicBezTo>
                  <a:cubicBezTo>
                    <a:pt x="1009" y="0"/>
                    <a:pt x="1009" y="0"/>
                    <a:pt x="1009" y="0"/>
                  </a:cubicBezTo>
                  <a:cubicBezTo>
                    <a:pt x="991" y="3"/>
                    <a:pt x="991" y="3"/>
                    <a:pt x="991" y="3"/>
                  </a:cubicBezTo>
                  <a:cubicBezTo>
                    <a:pt x="982" y="3"/>
                    <a:pt x="976" y="9"/>
                    <a:pt x="972" y="19"/>
                  </a:cubicBezTo>
                  <a:cubicBezTo>
                    <a:pt x="972" y="20"/>
                    <a:pt x="972" y="20"/>
                    <a:pt x="972" y="20"/>
                  </a:cubicBezTo>
                  <a:cubicBezTo>
                    <a:pt x="962" y="36"/>
                    <a:pt x="962" y="36"/>
                    <a:pt x="962" y="36"/>
                  </a:cubicBezTo>
                  <a:cubicBezTo>
                    <a:pt x="972" y="35"/>
                    <a:pt x="972" y="35"/>
                    <a:pt x="972" y="35"/>
                  </a:cubicBezTo>
                  <a:cubicBezTo>
                    <a:pt x="973" y="35"/>
                    <a:pt x="973" y="35"/>
                    <a:pt x="973" y="35"/>
                  </a:cubicBezTo>
                  <a:cubicBezTo>
                    <a:pt x="974" y="35"/>
                    <a:pt x="974" y="35"/>
                    <a:pt x="974" y="35"/>
                  </a:cubicBezTo>
                  <a:cubicBezTo>
                    <a:pt x="974" y="36"/>
                    <a:pt x="974" y="36"/>
                    <a:pt x="974" y="36"/>
                  </a:cubicBezTo>
                  <a:cubicBezTo>
                    <a:pt x="983" y="39"/>
                    <a:pt x="983" y="39"/>
                    <a:pt x="983" y="39"/>
                  </a:cubicBezTo>
                  <a:cubicBezTo>
                    <a:pt x="984" y="39"/>
                    <a:pt x="984" y="39"/>
                    <a:pt x="984" y="39"/>
                  </a:cubicBezTo>
                  <a:cubicBezTo>
                    <a:pt x="985" y="40"/>
                    <a:pt x="985" y="40"/>
                    <a:pt x="985" y="40"/>
                  </a:cubicBezTo>
                  <a:cubicBezTo>
                    <a:pt x="985" y="42"/>
                    <a:pt x="985" y="42"/>
                    <a:pt x="985" y="42"/>
                  </a:cubicBezTo>
                  <a:cubicBezTo>
                    <a:pt x="987" y="57"/>
                    <a:pt x="987" y="57"/>
                    <a:pt x="987" y="57"/>
                  </a:cubicBezTo>
                  <a:cubicBezTo>
                    <a:pt x="991" y="70"/>
                    <a:pt x="991" y="70"/>
                    <a:pt x="991" y="70"/>
                  </a:cubicBezTo>
                  <a:cubicBezTo>
                    <a:pt x="991" y="71"/>
                    <a:pt x="991" y="71"/>
                    <a:pt x="991" y="71"/>
                  </a:cubicBezTo>
                  <a:cubicBezTo>
                    <a:pt x="991" y="72"/>
                    <a:pt x="991" y="72"/>
                    <a:pt x="991" y="72"/>
                  </a:cubicBezTo>
                  <a:cubicBezTo>
                    <a:pt x="991" y="72"/>
                    <a:pt x="991" y="72"/>
                    <a:pt x="991" y="72"/>
                  </a:cubicBezTo>
                  <a:cubicBezTo>
                    <a:pt x="968" y="117"/>
                    <a:pt x="968" y="117"/>
                    <a:pt x="968" y="117"/>
                  </a:cubicBezTo>
                  <a:cubicBezTo>
                    <a:pt x="964" y="123"/>
                    <a:pt x="962" y="140"/>
                    <a:pt x="961" y="165"/>
                  </a:cubicBezTo>
                  <a:cubicBezTo>
                    <a:pt x="961" y="167"/>
                    <a:pt x="961" y="167"/>
                    <a:pt x="961" y="167"/>
                  </a:cubicBezTo>
                  <a:cubicBezTo>
                    <a:pt x="952" y="184"/>
                    <a:pt x="952" y="184"/>
                    <a:pt x="952" y="184"/>
                  </a:cubicBezTo>
                  <a:cubicBezTo>
                    <a:pt x="958" y="191"/>
                    <a:pt x="958" y="191"/>
                    <a:pt x="958" y="191"/>
                  </a:cubicBezTo>
                  <a:cubicBezTo>
                    <a:pt x="958" y="192"/>
                    <a:pt x="958" y="192"/>
                    <a:pt x="958" y="192"/>
                  </a:cubicBezTo>
                  <a:cubicBezTo>
                    <a:pt x="959" y="203"/>
                    <a:pt x="958" y="209"/>
                    <a:pt x="955" y="210"/>
                  </a:cubicBezTo>
                  <a:cubicBezTo>
                    <a:pt x="953" y="211"/>
                    <a:pt x="953" y="211"/>
                    <a:pt x="953" y="211"/>
                  </a:cubicBezTo>
                  <a:cubicBezTo>
                    <a:pt x="948" y="214"/>
                    <a:pt x="932" y="230"/>
                    <a:pt x="907" y="261"/>
                  </a:cubicBezTo>
                  <a:cubicBezTo>
                    <a:pt x="905" y="263"/>
                    <a:pt x="905" y="263"/>
                    <a:pt x="905" y="263"/>
                  </a:cubicBezTo>
                  <a:cubicBezTo>
                    <a:pt x="903" y="263"/>
                    <a:pt x="903" y="263"/>
                    <a:pt x="903" y="263"/>
                  </a:cubicBezTo>
                  <a:cubicBezTo>
                    <a:pt x="901" y="261"/>
                    <a:pt x="901" y="261"/>
                    <a:pt x="901" y="261"/>
                  </a:cubicBezTo>
                  <a:cubicBezTo>
                    <a:pt x="892" y="255"/>
                    <a:pt x="884" y="250"/>
                    <a:pt x="879" y="244"/>
                  </a:cubicBezTo>
                  <a:cubicBezTo>
                    <a:pt x="875" y="241"/>
                    <a:pt x="865" y="239"/>
                    <a:pt x="848" y="239"/>
                  </a:cubicBezTo>
                  <a:cubicBezTo>
                    <a:pt x="847" y="271"/>
                    <a:pt x="847" y="271"/>
                    <a:pt x="847" y="271"/>
                  </a:cubicBezTo>
                  <a:cubicBezTo>
                    <a:pt x="846" y="272"/>
                    <a:pt x="846" y="272"/>
                    <a:pt x="846" y="272"/>
                  </a:cubicBezTo>
                  <a:cubicBezTo>
                    <a:pt x="834" y="332"/>
                    <a:pt x="834" y="332"/>
                    <a:pt x="834" y="332"/>
                  </a:cubicBezTo>
                  <a:cubicBezTo>
                    <a:pt x="831" y="339"/>
                    <a:pt x="830" y="353"/>
                    <a:pt x="830" y="374"/>
                  </a:cubicBezTo>
                  <a:cubicBezTo>
                    <a:pt x="835" y="380"/>
                    <a:pt x="835" y="380"/>
                    <a:pt x="835" y="380"/>
                  </a:cubicBezTo>
                  <a:cubicBezTo>
                    <a:pt x="839" y="372"/>
                    <a:pt x="839" y="372"/>
                    <a:pt x="839" y="372"/>
                  </a:cubicBezTo>
                  <a:cubicBezTo>
                    <a:pt x="840" y="372"/>
                    <a:pt x="840" y="372"/>
                    <a:pt x="840" y="372"/>
                  </a:cubicBezTo>
                  <a:cubicBezTo>
                    <a:pt x="841" y="370"/>
                    <a:pt x="841" y="370"/>
                    <a:pt x="841" y="370"/>
                  </a:cubicBezTo>
                  <a:cubicBezTo>
                    <a:pt x="856" y="362"/>
                    <a:pt x="856" y="362"/>
                    <a:pt x="856" y="362"/>
                  </a:cubicBezTo>
                  <a:cubicBezTo>
                    <a:pt x="901" y="369"/>
                    <a:pt x="901" y="369"/>
                    <a:pt x="901" y="369"/>
                  </a:cubicBezTo>
                  <a:cubicBezTo>
                    <a:pt x="905" y="363"/>
                    <a:pt x="905" y="363"/>
                    <a:pt x="905" y="363"/>
                  </a:cubicBezTo>
                  <a:cubicBezTo>
                    <a:pt x="912" y="352"/>
                    <a:pt x="912" y="352"/>
                    <a:pt x="912" y="352"/>
                  </a:cubicBezTo>
                  <a:cubicBezTo>
                    <a:pt x="913" y="352"/>
                    <a:pt x="913" y="352"/>
                    <a:pt x="913" y="352"/>
                  </a:cubicBezTo>
                  <a:cubicBezTo>
                    <a:pt x="914" y="351"/>
                    <a:pt x="914" y="351"/>
                    <a:pt x="914" y="351"/>
                  </a:cubicBezTo>
                  <a:cubicBezTo>
                    <a:pt x="931" y="348"/>
                    <a:pt x="931" y="348"/>
                    <a:pt x="931" y="348"/>
                  </a:cubicBezTo>
                  <a:cubicBezTo>
                    <a:pt x="954" y="346"/>
                    <a:pt x="954" y="346"/>
                    <a:pt x="954" y="346"/>
                  </a:cubicBezTo>
                  <a:cubicBezTo>
                    <a:pt x="961" y="348"/>
                    <a:pt x="969" y="357"/>
                    <a:pt x="979" y="370"/>
                  </a:cubicBezTo>
                  <a:cubicBezTo>
                    <a:pt x="1007" y="384"/>
                    <a:pt x="1022" y="397"/>
                    <a:pt x="1025" y="408"/>
                  </a:cubicBezTo>
                  <a:cubicBezTo>
                    <a:pt x="1027" y="413"/>
                    <a:pt x="1027" y="417"/>
                    <a:pt x="1025" y="422"/>
                  </a:cubicBezTo>
                  <a:cubicBezTo>
                    <a:pt x="1023" y="427"/>
                    <a:pt x="1019" y="430"/>
                    <a:pt x="1012" y="430"/>
                  </a:cubicBezTo>
                  <a:cubicBezTo>
                    <a:pt x="1011" y="430"/>
                    <a:pt x="1011" y="430"/>
                    <a:pt x="1011" y="430"/>
                  </a:cubicBezTo>
                  <a:cubicBezTo>
                    <a:pt x="977" y="429"/>
                    <a:pt x="958" y="429"/>
                    <a:pt x="951" y="431"/>
                  </a:cubicBezTo>
                  <a:cubicBezTo>
                    <a:pt x="934" y="442"/>
                    <a:pt x="934" y="442"/>
                    <a:pt x="934" y="442"/>
                  </a:cubicBezTo>
                  <a:cubicBezTo>
                    <a:pt x="914" y="457"/>
                    <a:pt x="900" y="465"/>
                    <a:pt x="892" y="465"/>
                  </a:cubicBezTo>
                  <a:cubicBezTo>
                    <a:pt x="879" y="467"/>
                    <a:pt x="879" y="467"/>
                    <a:pt x="879" y="467"/>
                  </a:cubicBezTo>
                  <a:cubicBezTo>
                    <a:pt x="870" y="501"/>
                    <a:pt x="870" y="501"/>
                    <a:pt x="870" y="501"/>
                  </a:cubicBezTo>
                  <a:cubicBezTo>
                    <a:pt x="868" y="512"/>
                    <a:pt x="865" y="519"/>
                    <a:pt x="859" y="523"/>
                  </a:cubicBezTo>
                  <a:cubicBezTo>
                    <a:pt x="853" y="529"/>
                    <a:pt x="845" y="532"/>
                    <a:pt x="834" y="534"/>
                  </a:cubicBezTo>
                  <a:cubicBezTo>
                    <a:pt x="821" y="537"/>
                    <a:pt x="810" y="541"/>
                    <a:pt x="799" y="548"/>
                  </a:cubicBezTo>
                  <a:cubicBezTo>
                    <a:pt x="788" y="572"/>
                    <a:pt x="788" y="572"/>
                    <a:pt x="788" y="572"/>
                  </a:cubicBezTo>
                  <a:cubicBezTo>
                    <a:pt x="787" y="573"/>
                    <a:pt x="787" y="573"/>
                    <a:pt x="787" y="573"/>
                  </a:cubicBezTo>
                  <a:cubicBezTo>
                    <a:pt x="786" y="573"/>
                    <a:pt x="786" y="573"/>
                    <a:pt x="786" y="573"/>
                  </a:cubicBezTo>
                  <a:cubicBezTo>
                    <a:pt x="785" y="573"/>
                    <a:pt x="785" y="573"/>
                    <a:pt x="785" y="573"/>
                  </a:cubicBezTo>
                  <a:cubicBezTo>
                    <a:pt x="754" y="586"/>
                    <a:pt x="754" y="586"/>
                    <a:pt x="754" y="586"/>
                  </a:cubicBezTo>
                  <a:cubicBezTo>
                    <a:pt x="752" y="586"/>
                    <a:pt x="752" y="586"/>
                    <a:pt x="752" y="586"/>
                  </a:cubicBezTo>
                  <a:cubicBezTo>
                    <a:pt x="736" y="583"/>
                    <a:pt x="736" y="583"/>
                    <a:pt x="736" y="583"/>
                  </a:cubicBezTo>
                  <a:cubicBezTo>
                    <a:pt x="723" y="581"/>
                    <a:pt x="714" y="577"/>
                    <a:pt x="708" y="573"/>
                  </a:cubicBezTo>
                  <a:cubicBezTo>
                    <a:pt x="699" y="569"/>
                    <a:pt x="690" y="568"/>
                    <a:pt x="681" y="571"/>
                  </a:cubicBezTo>
                  <a:cubicBezTo>
                    <a:pt x="672" y="583"/>
                    <a:pt x="668" y="597"/>
                    <a:pt x="669" y="613"/>
                  </a:cubicBezTo>
                  <a:cubicBezTo>
                    <a:pt x="670" y="621"/>
                    <a:pt x="672" y="627"/>
                    <a:pt x="674" y="628"/>
                  </a:cubicBezTo>
                  <a:cubicBezTo>
                    <a:pt x="679" y="628"/>
                    <a:pt x="679" y="628"/>
                    <a:pt x="679" y="628"/>
                  </a:cubicBezTo>
                  <a:cubicBezTo>
                    <a:pt x="684" y="624"/>
                    <a:pt x="684" y="624"/>
                    <a:pt x="684" y="624"/>
                  </a:cubicBezTo>
                  <a:cubicBezTo>
                    <a:pt x="685" y="646"/>
                    <a:pt x="685" y="646"/>
                    <a:pt x="685" y="646"/>
                  </a:cubicBezTo>
                  <a:cubicBezTo>
                    <a:pt x="685" y="654"/>
                    <a:pt x="683" y="659"/>
                    <a:pt x="677" y="663"/>
                  </a:cubicBezTo>
                  <a:cubicBezTo>
                    <a:pt x="674" y="666"/>
                    <a:pt x="668" y="669"/>
                    <a:pt x="659" y="672"/>
                  </a:cubicBezTo>
                  <a:cubicBezTo>
                    <a:pt x="653" y="673"/>
                    <a:pt x="653" y="673"/>
                    <a:pt x="653" y="673"/>
                  </a:cubicBezTo>
                  <a:cubicBezTo>
                    <a:pt x="646" y="676"/>
                    <a:pt x="632" y="694"/>
                    <a:pt x="610" y="728"/>
                  </a:cubicBezTo>
                  <a:cubicBezTo>
                    <a:pt x="610" y="729"/>
                    <a:pt x="610" y="729"/>
                    <a:pt x="610" y="729"/>
                  </a:cubicBezTo>
                  <a:cubicBezTo>
                    <a:pt x="610" y="729"/>
                    <a:pt x="610" y="729"/>
                    <a:pt x="610" y="729"/>
                  </a:cubicBezTo>
                  <a:cubicBezTo>
                    <a:pt x="589" y="741"/>
                    <a:pt x="589" y="741"/>
                    <a:pt x="589" y="741"/>
                  </a:cubicBezTo>
                  <a:cubicBezTo>
                    <a:pt x="592" y="741"/>
                    <a:pt x="594" y="743"/>
                    <a:pt x="594" y="745"/>
                  </a:cubicBezTo>
                  <a:cubicBezTo>
                    <a:pt x="593" y="748"/>
                    <a:pt x="591" y="749"/>
                    <a:pt x="585" y="750"/>
                  </a:cubicBezTo>
                  <a:cubicBezTo>
                    <a:pt x="527" y="748"/>
                    <a:pt x="527" y="748"/>
                    <a:pt x="527" y="748"/>
                  </a:cubicBezTo>
                  <a:cubicBezTo>
                    <a:pt x="461" y="746"/>
                    <a:pt x="410" y="764"/>
                    <a:pt x="374" y="801"/>
                  </a:cubicBezTo>
                  <a:cubicBezTo>
                    <a:pt x="373" y="802"/>
                    <a:pt x="373" y="802"/>
                    <a:pt x="373" y="802"/>
                  </a:cubicBezTo>
                  <a:cubicBezTo>
                    <a:pt x="372" y="803"/>
                    <a:pt x="372" y="803"/>
                    <a:pt x="372" y="803"/>
                  </a:cubicBezTo>
                  <a:cubicBezTo>
                    <a:pt x="371" y="803"/>
                    <a:pt x="371" y="803"/>
                    <a:pt x="371" y="803"/>
                  </a:cubicBezTo>
                  <a:cubicBezTo>
                    <a:pt x="347" y="805"/>
                    <a:pt x="347" y="805"/>
                    <a:pt x="347" y="805"/>
                  </a:cubicBezTo>
                  <a:cubicBezTo>
                    <a:pt x="345" y="806"/>
                    <a:pt x="345" y="806"/>
                    <a:pt x="345" y="806"/>
                  </a:cubicBezTo>
                  <a:cubicBezTo>
                    <a:pt x="344" y="806"/>
                    <a:pt x="344" y="806"/>
                    <a:pt x="344" y="806"/>
                  </a:cubicBezTo>
                  <a:cubicBezTo>
                    <a:pt x="337" y="790"/>
                    <a:pt x="337" y="790"/>
                    <a:pt x="337" y="790"/>
                  </a:cubicBezTo>
                  <a:cubicBezTo>
                    <a:pt x="312" y="796"/>
                    <a:pt x="312" y="796"/>
                    <a:pt x="312" y="796"/>
                  </a:cubicBezTo>
                  <a:cubicBezTo>
                    <a:pt x="299" y="797"/>
                    <a:pt x="282" y="793"/>
                    <a:pt x="263" y="783"/>
                  </a:cubicBezTo>
                  <a:cubicBezTo>
                    <a:pt x="245" y="776"/>
                    <a:pt x="229" y="765"/>
                    <a:pt x="213" y="753"/>
                  </a:cubicBezTo>
                  <a:cubicBezTo>
                    <a:pt x="203" y="745"/>
                    <a:pt x="190" y="739"/>
                    <a:pt x="174" y="737"/>
                  </a:cubicBezTo>
                  <a:cubicBezTo>
                    <a:pt x="152" y="734"/>
                    <a:pt x="152" y="734"/>
                    <a:pt x="152" y="734"/>
                  </a:cubicBezTo>
                  <a:cubicBezTo>
                    <a:pt x="128" y="738"/>
                    <a:pt x="128" y="738"/>
                    <a:pt x="128" y="738"/>
                  </a:cubicBezTo>
                  <a:cubicBezTo>
                    <a:pt x="110" y="741"/>
                    <a:pt x="92" y="741"/>
                    <a:pt x="75" y="739"/>
                  </a:cubicBezTo>
                  <a:cubicBezTo>
                    <a:pt x="55" y="738"/>
                    <a:pt x="31" y="732"/>
                    <a:pt x="2" y="723"/>
                  </a:cubicBezTo>
                  <a:cubicBezTo>
                    <a:pt x="0" y="728"/>
                    <a:pt x="0" y="728"/>
                    <a:pt x="0" y="728"/>
                  </a:cubicBezTo>
                  <a:cubicBezTo>
                    <a:pt x="1" y="728"/>
                    <a:pt x="1" y="728"/>
                    <a:pt x="1" y="728"/>
                  </a:cubicBezTo>
                  <a:cubicBezTo>
                    <a:pt x="1" y="728"/>
                    <a:pt x="1" y="728"/>
                    <a:pt x="1" y="728"/>
                  </a:cubicBezTo>
                  <a:cubicBezTo>
                    <a:pt x="2" y="728"/>
                    <a:pt x="2" y="728"/>
                    <a:pt x="2" y="728"/>
                  </a:cubicBezTo>
                  <a:cubicBezTo>
                    <a:pt x="2" y="729"/>
                    <a:pt x="2" y="729"/>
                    <a:pt x="2" y="729"/>
                  </a:cubicBezTo>
                  <a:cubicBezTo>
                    <a:pt x="3" y="736"/>
                    <a:pt x="3" y="736"/>
                    <a:pt x="3" y="736"/>
                  </a:cubicBezTo>
                  <a:cubicBezTo>
                    <a:pt x="9" y="749"/>
                    <a:pt x="9" y="749"/>
                    <a:pt x="9" y="749"/>
                  </a:cubicBezTo>
                  <a:cubicBezTo>
                    <a:pt x="23" y="767"/>
                    <a:pt x="23" y="767"/>
                    <a:pt x="23" y="767"/>
                  </a:cubicBezTo>
                  <a:cubicBezTo>
                    <a:pt x="24" y="769"/>
                    <a:pt x="24" y="769"/>
                    <a:pt x="24" y="769"/>
                  </a:cubicBezTo>
                  <a:cubicBezTo>
                    <a:pt x="21" y="782"/>
                    <a:pt x="21" y="782"/>
                    <a:pt x="21" y="782"/>
                  </a:cubicBezTo>
                  <a:cubicBezTo>
                    <a:pt x="21" y="783"/>
                    <a:pt x="21" y="783"/>
                    <a:pt x="21" y="783"/>
                  </a:cubicBezTo>
                  <a:cubicBezTo>
                    <a:pt x="21" y="783"/>
                    <a:pt x="21" y="783"/>
                    <a:pt x="21" y="783"/>
                  </a:cubicBezTo>
                  <a:cubicBezTo>
                    <a:pt x="12" y="794"/>
                    <a:pt x="12" y="794"/>
                    <a:pt x="12" y="794"/>
                  </a:cubicBezTo>
                  <a:cubicBezTo>
                    <a:pt x="21" y="803"/>
                    <a:pt x="21" y="803"/>
                    <a:pt x="21" y="803"/>
                  </a:cubicBezTo>
                  <a:cubicBezTo>
                    <a:pt x="25" y="806"/>
                    <a:pt x="27" y="809"/>
                    <a:pt x="27" y="812"/>
                  </a:cubicBezTo>
                  <a:cubicBezTo>
                    <a:pt x="29" y="825"/>
                    <a:pt x="29" y="825"/>
                    <a:pt x="29" y="825"/>
                  </a:cubicBezTo>
                  <a:cubicBezTo>
                    <a:pt x="39" y="835"/>
                    <a:pt x="39" y="835"/>
                    <a:pt x="39" y="835"/>
                  </a:cubicBezTo>
                  <a:cubicBezTo>
                    <a:pt x="39" y="837"/>
                    <a:pt x="39" y="837"/>
                    <a:pt x="39" y="837"/>
                  </a:cubicBezTo>
                  <a:cubicBezTo>
                    <a:pt x="41" y="845"/>
                    <a:pt x="41" y="845"/>
                    <a:pt x="41" y="845"/>
                  </a:cubicBezTo>
                  <a:cubicBezTo>
                    <a:pt x="41" y="852"/>
                    <a:pt x="41" y="852"/>
                    <a:pt x="41" y="852"/>
                  </a:cubicBezTo>
                  <a:cubicBezTo>
                    <a:pt x="47" y="857"/>
                    <a:pt x="47" y="857"/>
                    <a:pt x="47" y="857"/>
                  </a:cubicBezTo>
                  <a:cubicBezTo>
                    <a:pt x="51" y="856"/>
                    <a:pt x="51" y="856"/>
                    <a:pt x="51" y="856"/>
                  </a:cubicBezTo>
                  <a:cubicBezTo>
                    <a:pt x="52" y="854"/>
                    <a:pt x="52" y="854"/>
                    <a:pt x="52" y="854"/>
                  </a:cubicBezTo>
                  <a:cubicBezTo>
                    <a:pt x="54" y="848"/>
                    <a:pt x="57" y="845"/>
                    <a:pt x="62" y="845"/>
                  </a:cubicBezTo>
                  <a:cubicBezTo>
                    <a:pt x="68" y="843"/>
                    <a:pt x="68" y="843"/>
                    <a:pt x="68" y="843"/>
                  </a:cubicBezTo>
                  <a:cubicBezTo>
                    <a:pt x="104" y="839"/>
                    <a:pt x="104" y="839"/>
                    <a:pt x="104" y="839"/>
                  </a:cubicBezTo>
                  <a:cubicBezTo>
                    <a:pt x="119" y="834"/>
                    <a:pt x="119" y="834"/>
                    <a:pt x="119" y="834"/>
                  </a:cubicBezTo>
                  <a:cubicBezTo>
                    <a:pt x="120" y="833"/>
                    <a:pt x="120" y="833"/>
                    <a:pt x="120" y="833"/>
                  </a:cubicBezTo>
                  <a:cubicBezTo>
                    <a:pt x="122" y="832"/>
                    <a:pt x="122" y="832"/>
                    <a:pt x="122" y="832"/>
                  </a:cubicBezTo>
                  <a:cubicBezTo>
                    <a:pt x="130" y="848"/>
                    <a:pt x="130" y="848"/>
                    <a:pt x="130" y="848"/>
                  </a:cubicBezTo>
                  <a:cubicBezTo>
                    <a:pt x="130" y="848"/>
                    <a:pt x="130" y="848"/>
                    <a:pt x="130" y="848"/>
                  </a:cubicBezTo>
                  <a:cubicBezTo>
                    <a:pt x="131" y="852"/>
                    <a:pt x="130" y="856"/>
                    <a:pt x="128" y="859"/>
                  </a:cubicBezTo>
                  <a:cubicBezTo>
                    <a:pt x="108" y="888"/>
                    <a:pt x="108" y="888"/>
                    <a:pt x="108" y="888"/>
                  </a:cubicBezTo>
                  <a:cubicBezTo>
                    <a:pt x="110" y="892"/>
                    <a:pt x="110" y="892"/>
                    <a:pt x="110" y="892"/>
                  </a:cubicBezTo>
                  <a:cubicBezTo>
                    <a:pt x="119" y="901"/>
                    <a:pt x="119" y="901"/>
                    <a:pt x="119" y="901"/>
                  </a:cubicBezTo>
                  <a:cubicBezTo>
                    <a:pt x="128" y="907"/>
                    <a:pt x="128" y="907"/>
                    <a:pt x="128" y="907"/>
                  </a:cubicBezTo>
                  <a:cubicBezTo>
                    <a:pt x="128" y="907"/>
                    <a:pt x="128" y="907"/>
                    <a:pt x="128" y="907"/>
                  </a:cubicBezTo>
                  <a:cubicBezTo>
                    <a:pt x="132" y="912"/>
                    <a:pt x="136" y="916"/>
                    <a:pt x="140" y="917"/>
                  </a:cubicBezTo>
                  <a:cubicBezTo>
                    <a:pt x="145" y="919"/>
                    <a:pt x="150" y="923"/>
                    <a:pt x="154" y="928"/>
                  </a:cubicBezTo>
                  <a:cubicBezTo>
                    <a:pt x="154" y="930"/>
                    <a:pt x="154" y="930"/>
                    <a:pt x="154" y="930"/>
                  </a:cubicBezTo>
                  <a:cubicBezTo>
                    <a:pt x="161" y="933"/>
                    <a:pt x="161" y="933"/>
                    <a:pt x="161" y="933"/>
                  </a:cubicBezTo>
                  <a:cubicBezTo>
                    <a:pt x="163" y="934"/>
                    <a:pt x="163" y="934"/>
                    <a:pt x="163" y="934"/>
                  </a:cubicBezTo>
                  <a:cubicBezTo>
                    <a:pt x="164" y="934"/>
                    <a:pt x="164" y="934"/>
                    <a:pt x="164" y="934"/>
                  </a:cubicBezTo>
                  <a:cubicBezTo>
                    <a:pt x="166" y="941"/>
                    <a:pt x="166" y="941"/>
                    <a:pt x="166" y="941"/>
                  </a:cubicBezTo>
                  <a:cubicBezTo>
                    <a:pt x="167" y="949"/>
                    <a:pt x="167" y="949"/>
                    <a:pt x="167" y="949"/>
                  </a:cubicBezTo>
                  <a:cubicBezTo>
                    <a:pt x="170" y="960"/>
                    <a:pt x="170" y="960"/>
                    <a:pt x="170" y="960"/>
                  </a:cubicBezTo>
                  <a:cubicBezTo>
                    <a:pt x="187" y="963"/>
                    <a:pt x="187" y="963"/>
                    <a:pt x="187" y="963"/>
                  </a:cubicBezTo>
                  <a:cubicBezTo>
                    <a:pt x="188" y="963"/>
                    <a:pt x="188" y="963"/>
                    <a:pt x="188" y="963"/>
                  </a:cubicBezTo>
                  <a:cubicBezTo>
                    <a:pt x="189" y="963"/>
                    <a:pt x="189" y="963"/>
                    <a:pt x="189" y="963"/>
                  </a:cubicBezTo>
                  <a:cubicBezTo>
                    <a:pt x="189" y="964"/>
                    <a:pt x="189" y="964"/>
                    <a:pt x="189" y="964"/>
                  </a:cubicBezTo>
                  <a:cubicBezTo>
                    <a:pt x="190" y="965"/>
                    <a:pt x="190" y="965"/>
                    <a:pt x="190" y="965"/>
                  </a:cubicBezTo>
                  <a:cubicBezTo>
                    <a:pt x="194" y="975"/>
                    <a:pt x="194" y="975"/>
                    <a:pt x="194" y="975"/>
                  </a:cubicBezTo>
                  <a:cubicBezTo>
                    <a:pt x="208" y="980"/>
                    <a:pt x="208" y="980"/>
                    <a:pt x="208" y="980"/>
                  </a:cubicBezTo>
                  <a:cubicBezTo>
                    <a:pt x="218" y="975"/>
                    <a:pt x="218" y="975"/>
                    <a:pt x="218" y="975"/>
                  </a:cubicBezTo>
                  <a:cubicBezTo>
                    <a:pt x="217" y="970"/>
                    <a:pt x="217" y="970"/>
                    <a:pt x="217" y="970"/>
                  </a:cubicBezTo>
                  <a:cubicBezTo>
                    <a:pt x="208" y="961"/>
                    <a:pt x="208" y="961"/>
                    <a:pt x="208" y="961"/>
                  </a:cubicBezTo>
                  <a:cubicBezTo>
                    <a:pt x="209" y="960"/>
                    <a:pt x="209" y="960"/>
                    <a:pt x="209" y="960"/>
                  </a:cubicBezTo>
                  <a:cubicBezTo>
                    <a:pt x="209" y="959"/>
                    <a:pt x="209" y="959"/>
                    <a:pt x="209" y="959"/>
                  </a:cubicBezTo>
                  <a:cubicBezTo>
                    <a:pt x="217" y="944"/>
                    <a:pt x="217" y="944"/>
                    <a:pt x="217" y="944"/>
                  </a:cubicBezTo>
                  <a:cubicBezTo>
                    <a:pt x="233" y="944"/>
                    <a:pt x="233" y="944"/>
                    <a:pt x="233" y="944"/>
                  </a:cubicBezTo>
                  <a:cubicBezTo>
                    <a:pt x="234" y="945"/>
                    <a:pt x="234" y="945"/>
                    <a:pt x="234" y="945"/>
                  </a:cubicBezTo>
                  <a:cubicBezTo>
                    <a:pt x="257" y="953"/>
                    <a:pt x="257" y="953"/>
                    <a:pt x="257" y="953"/>
                  </a:cubicBezTo>
                  <a:cubicBezTo>
                    <a:pt x="270" y="951"/>
                    <a:pt x="270" y="951"/>
                    <a:pt x="270" y="951"/>
                  </a:cubicBezTo>
                  <a:cubicBezTo>
                    <a:pt x="281" y="941"/>
                    <a:pt x="281" y="941"/>
                    <a:pt x="281" y="941"/>
                  </a:cubicBezTo>
                  <a:cubicBezTo>
                    <a:pt x="292" y="927"/>
                    <a:pt x="300" y="921"/>
                    <a:pt x="305" y="924"/>
                  </a:cubicBezTo>
                  <a:cubicBezTo>
                    <a:pt x="310" y="923"/>
                    <a:pt x="310" y="923"/>
                    <a:pt x="310" y="923"/>
                  </a:cubicBezTo>
                  <a:cubicBezTo>
                    <a:pt x="317" y="923"/>
                    <a:pt x="320" y="924"/>
                    <a:pt x="322" y="925"/>
                  </a:cubicBezTo>
                  <a:cubicBezTo>
                    <a:pt x="323" y="926"/>
                    <a:pt x="323" y="928"/>
                    <a:pt x="323" y="929"/>
                  </a:cubicBezTo>
                  <a:cubicBezTo>
                    <a:pt x="323" y="932"/>
                    <a:pt x="326" y="937"/>
                    <a:pt x="330" y="945"/>
                  </a:cubicBezTo>
                  <a:cubicBezTo>
                    <a:pt x="330" y="945"/>
                    <a:pt x="330" y="945"/>
                    <a:pt x="330" y="945"/>
                  </a:cubicBezTo>
                  <a:cubicBezTo>
                    <a:pt x="330" y="946"/>
                    <a:pt x="330" y="946"/>
                    <a:pt x="330" y="946"/>
                  </a:cubicBezTo>
                  <a:cubicBezTo>
                    <a:pt x="332" y="956"/>
                    <a:pt x="332" y="956"/>
                    <a:pt x="332" y="956"/>
                  </a:cubicBezTo>
                  <a:cubicBezTo>
                    <a:pt x="332" y="958"/>
                    <a:pt x="332" y="958"/>
                    <a:pt x="332" y="958"/>
                  </a:cubicBezTo>
                  <a:cubicBezTo>
                    <a:pt x="330" y="969"/>
                    <a:pt x="330" y="969"/>
                    <a:pt x="330" y="969"/>
                  </a:cubicBezTo>
                  <a:cubicBezTo>
                    <a:pt x="330" y="970"/>
                    <a:pt x="330" y="970"/>
                    <a:pt x="330" y="970"/>
                  </a:cubicBezTo>
                  <a:cubicBezTo>
                    <a:pt x="329" y="970"/>
                    <a:pt x="329" y="970"/>
                    <a:pt x="329" y="970"/>
                  </a:cubicBezTo>
                  <a:cubicBezTo>
                    <a:pt x="317" y="984"/>
                    <a:pt x="317" y="984"/>
                    <a:pt x="317" y="984"/>
                  </a:cubicBezTo>
                  <a:cubicBezTo>
                    <a:pt x="317" y="985"/>
                    <a:pt x="317" y="985"/>
                    <a:pt x="317" y="985"/>
                  </a:cubicBezTo>
                  <a:cubicBezTo>
                    <a:pt x="292" y="996"/>
                    <a:pt x="292" y="996"/>
                    <a:pt x="292" y="996"/>
                  </a:cubicBezTo>
                  <a:cubicBezTo>
                    <a:pt x="288" y="1003"/>
                    <a:pt x="288" y="1003"/>
                    <a:pt x="288" y="1003"/>
                  </a:cubicBezTo>
                  <a:cubicBezTo>
                    <a:pt x="285" y="1023"/>
                    <a:pt x="285" y="1023"/>
                    <a:pt x="285" y="1023"/>
                  </a:cubicBezTo>
                  <a:cubicBezTo>
                    <a:pt x="287" y="1032"/>
                    <a:pt x="287" y="1032"/>
                    <a:pt x="287" y="1032"/>
                  </a:cubicBezTo>
                  <a:cubicBezTo>
                    <a:pt x="293" y="1043"/>
                    <a:pt x="293" y="1043"/>
                    <a:pt x="293" y="1043"/>
                  </a:cubicBezTo>
                  <a:cubicBezTo>
                    <a:pt x="296" y="1045"/>
                    <a:pt x="296" y="1045"/>
                    <a:pt x="296" y="1045"/>
                  </a:cubicBezTo>
                  <a:cubicBezTo>
                    <a:pt x="304" y="1050"/>
                    <a:pt x="304" y="1050"/>
                    <a:pt x="304" y="1050"/>
                  </a:cubicBezTo>
                  <a:cubicBezTo>
                    <a:pt x="333" y="1050"/>
                    <a:pt x="333" y="1050"/>
                    <a:pt x="333" y="1050"/>
                  </a:cubicBezTo>
                  <a:cubicBezTo>
                    <a:pt x="357" y="1047"/>
                    <a:pt x="357" y="1047"/>
                    <a:pt x="357" y="1047"/>
                  </a:cubicBezTo>
                  <a:cubicBezTo>
                    <a:pt x="361" y="1043"/>
                    <a:pt x="361" y="1043"/>
                    <a:pt x="361" y="1043"/>
                  </a:cubicBezTo>
                  <a:cubicBezTo>
                    <a:pt x="364" y="1039"/>
                    <a:pt x="368" y="1038"/>
                    <a:pt x="370" y="1038"/>
                  </a:cubicBezTo>
                  <a:cubicBezTo>
                    <a:pt x="386" y="1041"/>
                    <a:pt x="386" y="1041"/>
                    <a:pt x="386" y="1041"/>
                  </a:cubicBezTo>
                  <a:cubicBezTo>
                    <a:pt x="388" y="1038"/>
                    <a:pt x="388" y="1038"/>
                    <a:pt x="388" y="1038"/>
                  </a:cubicBezTo>
                  <a:cubicBezTo>
                    <a:pt x="386" y="1033"/>
                    <a:pt x="386" y="1029"/>
                    <a:pt x="389" y="1025"/>
                  </a:cubicBezTo>
                  <a:cubicBezTo>
                    <a:pt x="396" y="1013"/>
                    <a:pt x="396" y="1013"/>
                    <a:pt x="396" y="1013"/>
                  </a:cubicBezTo>
                  <a:cubicBezTo>
                    <a:pt x="396" y="991"/>
                    <a:pt x="396" y="991"/>
                    <a:pt x="396" y="991"/>
                  </a:cubicBezTo>
                  <a:cubicBezTo>
                    <a:pt x="396" y="990"/>
                    <a:pt x="396" y="990"/>
                    <a:pt x="396" y="990"/>
                  </a:cubicBezTo>
                  <a:cubicBezTo>
                    <a:pt x="408" y="954"/>
                    <a:pt x="408" y="954"/>
                    <a:pt x="408" y="954"/>
                  </a:cubicBezTo>
                  <a:cubicBezTo>
                    <a:pt x="409" y="954"/>
                    <a:pt x="409" y="954"/>
                    <a:pt x="409" y="954"/>
                  </a:cubicBezTo>
                  <a:cubicBezTo>
                    <a:pt x="409" y="953"/>
                    <a:pt x="409" y="953"/>
                    <a:pt x="409" y="953"/>
                  </a:cubicBezTo>
                  <a:cubicBezTo>
                    <a:pt x="410" y="953"/>
                    <a:pt x="410" y="953"/>
                    <a:pt x="410" y="953"/>
                  </a:cubicBezTo>
                  <a:cubicBezTo>
                    <a:pt x="410" y="952"/>
                    <a:pt x="410" y="952"/>
                    <a:pt x="410" y="952"/>
                  </a:cubicBezTo>
                  <a:cubicBezTo>
                    <a:pt x="431" y="935"/>
                    <a:pt x="431" y="935"/>
                    <a:pt x="431" y="935"/>
                  </a:cubicBezTo>
                  <a:cubicBezTo>
                    <a:pt x="432" y="934"/>
                    <a:pt x="432" y="934"/>
                    <a:pt x="432" y="934"/>
                  </a:cubicBezTo>
                  <a:cubicBezTo>
                    <a:pt x="451" y="942"/>
                    <a:pt x="451" y="942"/>
                    <a:pt x="451" y="942"/>
                  </a:cubicBezTo>
                  <a:cubicBezTo>
                    <a:pt x="461" y="949"/>
                    <a:pt x="465" y="954"/>
                    <a:pt x="465" y="958"/>
                  </a:cubicBezTo>
                  <a:cubicBezTo>
                    <a:pt x="464" y="973"/>
                    <a:pt x="464" y="973"/>
                    <a:pt x="464" y="973"/>
                  </a:cubicBezTo>
                  <a:cubicBezTo>
                    <a:pt x="458" y="983"/>
                    <a:pt x="458" y="983"/>
                    <a:pt x="458" y="983"/>
                  </a:cubicBezTo>
                  <a:cubicBezTo>
                    <a:pt x="453" y="996"/>
                    <a:pt x="453" y="996"/>
                    <a:pt x="453" y="996"/>
                  </a:cubicBezTo>
                  <a:cubicBezTo>
                    <a:pt x="453" y="1012"/>
                    <a:pt x="453" y="1012"/>
                    <a:pt x="453" y="1012"/>
                  </a:cubicBezTo>
                  <a:cubicBezTo>
                    <a:pt x="458" y="1019"/>
                    <a:pt x="458" y="1019"/>
                    <a:pt x="458" y="1019"/>
                  </a:cubicBezTo>
                  <a:cubicBezTo>
                    <a:pt x="464" y="1018"/>
                    <a:pt x="464" y="1018"/>
                    <a:pt x="464" y="1018"/>
                  </a:cubicBezTo>
                  <a:cubicBezTo>
                    <a:pt x="465" y="1017"/>
                    <a:pt x="465" y="1017"/>
                    <a:pt x="465" y="1017"/>
                  </a:cubicBezTo>
                  <a:cubicBezTo>
                    <a:pt x="476" y="1018"/>
                    <a:pt x="476" y="1018"/>
                    <a:pt x="476" y="1018"/>
                  </a:cubicBezTo>
                  <a:cubicBezTo>
                    <a:pt x="481" y="1021"/>
                    <a:pt x="485" y="1025"/>
                    <a:pt x="488" y="1032"/>
                  </a:cubicBezTo>
                  <a:cubicBezTo>
                    <a:pt x="494" y="1034"/>
                    <a:pt x="494" y="1034"/>
                    <a:pt x="494" y="1034"/>
                  </a:cubicBezTo>
                  <a:cubicBezTo>
                    <a:pt x="494" y="1034"/>
                    <a:pt x="494" y="1034"/>
                    <a:pt x="494" y="1034"/>
                  </a:cubicBezTo>
                  <a:cubicBezTo>
                    <a:pt x="495" y="1034"/>
                    <a:pt x="495" y="1034"/>
                    <a:pt x="495" y="1034"/>
                  </a:cubicBezTo>
                  <a:cubicBezTo>
                    <a:pt x="519" y="1045"/>
                    <a:pt x="519" y="1045"/>
                    <a:pt x="519" y="1045"/>
                  </a:cubicBezTo>
                  <a:cubicBezTo>
                    <a:pt x="529" y="1049"/>
                    <a:pt x="529" y="1049"/>
                    <a:pt x="529" y="1049"/>
                  </a:cubicBezTo>
                  <a:cubicBezTo>
                    <a:pt x="543" y="1047"/>
                    <a:pt x="543" y="1047"/>
                    <a:pt x="543" y="1047"/>
                  </a:cubicBezTo>
                  <a:cubicBezTo>
                    <a:pt x="550" y="1039"/>
                    <a:pt x="550" y="1039"/>
                    <a:pt x="550" y="1039"/>
                  </a:cubicBezTo>
                  <a:cubicBezTo>
                    <a:pt x="558" y="1005"/>
                    <a:pt x="558" y="1005"/>
                    <a:pt x="558" y="1005"/>
                  </a:cubicBezTo>
                  <a:cubicBezTo>
                    <a:pt x="559" y="986"/>
                    <a:pt x="559" y="986"/>
                    <a:pt x="559" y="986"/>
                  </a:cubicBezTo>
                  <a:cubicBezTo>
                    <a:pt x="559" y="985"/>
                    <a:pt x="559" y="985"/>
                    <a:pt x="559" y="985"/>
                  </a:cubicBezTo>
                  <a:cubicBezTo>
                    <a:pt x="560" y="984"/>
                    <a:pt x="560" y="984"/>
                    <a:pt x="560" y="984"/>
                  </a:cubicBezTo>
                  <a:cubicBezTo>
                    <a:pt x="561" y="983"/>
                    <a:pt x="561" y="983"/>
                    <a:pt x="561" y="983"/>
                  </a:cubicBezTo>
                  <a:cubicBezTo>
                    <a:pt x="574" y="972"/>
                    <a:pt x="574" y="972"/>
                    <a:pt x="574" y="972"/>
                  </a:cubicBezTo>
                  <a:cubicBezTo>
                    <a:pt x="581" y="963"/>
                    <a:pt x="581" y="963"/>
                    <a:pt x="581" y="963"/>
                  </a:cubicBezTo>
                  <a:cubicBezTo>
                    <a:pt x="582" y="962"/>
                    <a:pt x="582" y="962"/>
                    <a:pt x="582" y="962"/>
                  </a:cubicBezTo>
                  <a:cubicBezTo>
                    <a:pt x="596" y="956"/>
                    <a:pt x="596" y="956"/>
                    <a:pt x="596" y="956"/>
                  </a:cubicBezTo>
                  <a:cubicBezTo>
                    <a:pt x="604" y="951"/>
                    <a:pt x="604" y="951"/>
                    <a:pt x="604" y="951"/>
                  </a:cubicBezTo>
                  <a:cubicBezTo>
                    <a:pt x="614" y="947"/>
                    <a:pt x="614" y="947"/>
                    <a:pt x="614" y="947"/>
                  </a:cubicBezTo>
                  <a:cubicBezTo>
                    <a:pt x="609" y="926"/>
                    <a:pt x="609" y="926"/>
                    <a:pt x="609" y="926"/>
                  </a:cubicBezTo>
                  <a:cubicBezTo>
                    <a:pt x="632" y="929"/>
                    <a:pt x="632" y="929"/>
                    <a:pt x="632" y="929"/>
                  </a:cubicBezTo>
                  <a:cubicBezTo>
                    <a:pt x="632" y="930"/>
                    <a:pt x="632" y="930"/>
                    <a:pt x="632" y="930"/>
                  </a:cubicBezTo>
                  <a:cubicBezTo>
                    <a:pt x="645" y="934"/>
                    <a:pt x="645" y="934"/>
                    <a:pt x="645" y="934"/>
                  </a:cubicBezTo>
                  <a:cubicBezTo>
                    <a:pt x="645" y="934"/>
                    <a:pt x="645" y="934"/>
                    <a:pt x="645" y="934"/>
                  </a:cubicBezTo>
                  <a:cubicBezTo>
                    <a:pt x="648" y="921"/>
                    <a:pt x="648" y="921"/>
                    <a:pt x="648" y="921"/>
                  </a:cubicBezTo>
                  <a:cubicBezTo>
                    <a:pt x="648" y="919"/>
                    <a:pt x="648" y="919"/>
                    <a:pt x="648" y="919"/>
                  </a:cubicBezTo>
                  <a:cubicBezTo>
                    <a:pt x="650" y="919"/>
                    <a:pt x="650" y="919"/>
                    <a:pt x="650" y="919"/>
                  </a:cubicBezTo>
                  <a:cubicBezTo>
                    <a:pt x="652" y="919"/>
                    <a:pt x="652" y="919"/>
                    <a:pt x="652" y="919"/>
                  </a:cubicBezTo>
                  <a:cubicBezTo>
                    <a:pt x="663" y="922"/>
                    <a:pt x="663" y="922"/>
                    <a:pt x="663" y="922"/>
                  </a:cubicBezTo>
                  <a:cubicBezTo>
                    <a:pt x="668" y="922"/>
                    <a:pt x="668" y="922"/>
                    <a:pt x="668" y="922"/>
                  </a:cubicBezTo>
                  <a:cubicBezTo>
                    <a:pt x="679" y="910"/>
                    <a:pt x="679" y="910"/>
                    <a:pt x="679" y="910"/>
                  </a:cubicBezTo>
                  <a:cubicBezTo>
                    <a:pt x="679" y="910"/>
                    <a:pt x="679" y="910"/>
                    <a:pt x="679" y="910"/>
                  </a:cubicBezTo>
                  <a:cubicBezTo>
                    <a:pt x="680" y="910"/>
                    <a:pt x="680" y="910"/>
                    <a:pt x="680" y="910"/>
                  </a:cubicBezTo>
                  <a:cubicBezTo>
                    <a:pt x="681" y="910"/>
                    <a:pt x="681" y="910"/>
                    <a:pt x="681" y="910"/>
                  </a:cubicBezTo>
                  <a:cubicBezTo>
                    <a:pt x="694" y="907"/>
                    <a:pt x="694" y="907"/>
                    <a:pt x="694" y="907"/>
                  </a:cubicBezTo>
                  <a:cubicBezTo>
                    <a:pt x="706" y="896"/>
                    <a:pt x="706" y="896"/>
                    <a:pt x="706" y="896"/>
                  </a:cubicBezTo>
                  <a:cubicBezTo>
                    <a:pt x="712" y="887"/>
                    <a:pt x="712" y="887"/>
                    <a:pt x="712" y="887"/>
                  </a:cubicBezTo>
                  <a:cubicBezTo>
                    <a:pt x="712" y="876"/>
                    <a:pt x="712" y="876"/>
                    <a:pt x="712" y="876"/>
                  </a:cubicBezTo>
                  <a:cubicBezTo>
                    <a:pt x="712" y="872"/>
                    <a:pt x="714" y="869"/>
                    <a:pt x="719" y="867"/>
                  </a:cubicBezTo>
                  <a:cubicBezTo>
                    <a:pt x="720" y="867"/>
                    <a:pt x="720" y="867"/>
                    <a:pt x="720" y="867"/>
                  </a:cubicBezTo>
                  <a:cubicBezTo>
                    <a:pt x="721" y="867"/>
                    <a:pt x="721" y="867"/>
                    <a:pt x="721" y="867"/>
                  </a:cubicBezTo>
                  <a:cubicBezTo>
                    <a:pt x="734" y="868"/>
                    <a:pt x="734" y="868"/>
                    <a:pt x="734" y="868"/>
                  </a:cubicBezTo>
                  <a:cubicBezTo>
                    <a:pt x="739" y="865"/>
                    <a:pt x="739" y="865"/>
                    <a:pt x="739" y="865"/>
                  </a:cubicBezTo>
                  <a:cubicBezTo>
                    <a:pt x="741" y="855"/>
                    <a:pt x="741" y="855"/>
                    <a:pt x="741" y="855"/>
                  </a:cubicBezTo>
                  <a:cubicBezTo>
                    <a:pt x="755" y="851"/>
                    <a:pt x="755" y="851"/>
                    <a:pt x="755" y="851"/>
                  </a:cubicBezTo>
                  <a:cubicBezTo>
                    <a:pt x="756" y="851"/>
                    <a:pt x="756" y="851"/>
                    <a:pt x="756" y="851"/>
                  </a:cubicBezTo>
                  <a:cubicBezTo>
                    <a:pt x="756" y="851"/>
                    <a:pt x="756" y="851"/>
                    <a:pt x="756" y="851"/>
                  </a:cubicBezTo>
                  <a:cubicBezTo>
                    <a:pt x="774" y="853"/>
                    <a:pt x="774" y="853"/>
                    <a:pt x="774" y="853"/>
                  </a:cubicBezTo>
                  <a:cubicBezTo>
                    <a:pt x="788" y="850"/>
                    <a:pt x="788" y="850"/>
                    <a:pt x="788" y="850"/>
                  </a:cubicBezTo>
                  <a:cubicBezTo>
                    <a:pt x="796" y="841"/>
                    <a:pt x="796" y="841"/>
                    <a:pt x="796" y="841"/>
                  </a:cubicBezTo>
                  <a:cubicBezTo>
                    <a:pt x="801" y="830"/>
                    <a:pt x="801" y="830"/>
                    <a:pt x="801" y="830"/>
                  </a:cubicBezTo>
                  <a:cubicBezTo>
                    <a:pt x="791" y="819"/>
                    <a:pt x="791" y="819"/>
                    <a:pt x="791" y="819"/>
                  </a:cubicBezTo>
                  <a:cubicBezTo>
                    <a:pt x="791" y="819"/>
                    <a:pt x="791" y="819"/>
                    <a:pt x="791" y="819"/>
                  </a:cubicBezTo>
                  <a:cubicBezTo>
                    <a:pt x="789" y="810"/>
                    <a:pt x="789" y="810"/>
                    <a:pt x="789" y="810"/>
                  </a:cubicBezTo>
                  <a:cubicBezTo>
                    <a:pt x="786" y="798"/>
                    <a:pt x="786" y="798"/>
                    <a:pt x="786" y="798"/>
                  </a:cubicBezTo>
                  <a:cubicBezTo>
                    <a:pt x="786" y="797"/>
                    <a:pt x="786" y="797"/>
                    <a:pt x="786" y="797"/>
                  </a:cubicBezTo>
                  <a:cubicBezTo>
                    <a:pt x="792" y="786"/>
                    <a:pt x="792" y="786"/>
                    <a:pt x="792" y="786"/>
                  </a:cubicBezTo>
                  <a:cubicBezTo>
                    <a:pt x="792" y="783"/>
                    <a:pt x="794" y="778"/>
                    <a:pt x="800" y="772"/>
                  </a:cubicBezTo>
                  <a:cubicBezTo>
                    <a:pt x="808" y="757"/>
                    <a:pt x="808" y="757"/>
                    <a:pt x="808" y="757"/>
                  </a:cubicBezTo>
                  <a:cubicBezTo>
                    <a:pt x="808" y="757"/>
                    <a:pt x="808" y="757"/>
                    <a:pt x="808" y="757"/>
                  </a:cubicBezTo>
                  <a:cubicBezTo>
                    <a:pt x="808" y="757"/>
                    <a:pt x="808" y="757"/>
                    <a:pt x="808" y="757"/>
                  </a:cubicBezTo>
                  <a:cubicBezTo>
                    <a:pt x="815" y="745"/>
                    <a:pt x="815" y="745"/>
                    <a:pt x="815" y="745"/>
                  </a:cubicBezTo>
                  <a:cubicBezTo>
                    <a:pt x="825" y="725"/>
                    <a:pt x="825" y="725"/>
                    <a:pt x="825" y="725"/>
                  </a:cubicBezTo>
                  <a:cubicBezTo>
                    <a:pt x="835" y="739"/>
                    <a:pt x="835" y="739"/>
                    <a:pt x="835" y="739"/>
                  </a:cubicBezTo>
                  <a:cubicBezTo>
                    <a:pt x="836" y="739"/>
                    <a:pt x="836" y="739"/>
                    <a:pt x="836" y="739"/>
                  </a:cubicBezTo>
                  <a:cubicBezTo>
                    <a:pt x="836" y="740"/>
                    <a:pt x="836" y="740"/>
                    <a:pt x="836" y="740"/>
                  </a:cubicBezTo>
                  <a:cubicBezTo>
                    <a:pt x="839" y="754"/>
                    <a:pt x="839" y="754"/>
                    <a:pt x="839" y="754"/>
                  </a:cubicBezTo>
                  <a:cubicBezTo>
                    <a:pt x="839" y="754"/>
                    <a:pt x="839" y="754"/>
                    <a:pt x="839" y="754"/>
                  </a:cubicBezTo>
                  <a:cubicBezTo>
                    <a:pt x="841" y="768"/>
                    <a:pt x="841" y="768"/>
                    <a:pt x="841" y="768"/>
                  </a:cubicBezTo>
                  <a:cubicBezTo>
                    <a:pt x="851" y="772"/>
                    <a:pt x="851" y="772"/>
                    <a:pt x="851" y="772"/>
                  </a:cubicBezTo>
                  <a:cubicBezTo>
                    <a:pt x="852" y="772"/>
                    <a:pt x="852" y="772"/>
                    <a:pt x="852" y="772"/>
                  </a:cubicBezTo>
                  <a:cubicBezTo>
                    <a:pt x="854" y="774"/>
                    <a:pt x="854" y="774"/>
                    <a:pt x="854" y="774"/>
                  </a:cubicBezTo>
                  <a:cubicBezTo>
                    <a:pt x="855" y="773"/>
                    <a:pt x="855" y="773"/>
                    <a:pt x="855" y="773"/>
                  </a:cubicBezTo>
                  <a:cubicBezTo>
                    <a:pt x="863" y="759"/>
                    <a:pt x="863" y="759"/>
                    <a:pt x="863" y="759"/>
                  </a:cubicBezTo>
                  <a:cubicBezTo>
                    <a:pt x="868" y="745"/>
                    <a:pt x="868" y="745"/>
                    <a:pt x="868" y="745"/>
                  </a:cubicBezTo>
                  <a:cubicBezTo>
                    <a:pt x="870" y="745"/>
                    <a:pt x="870" y="745"/>
                    <a:pt x="870" y="745"/>
                  </a:cubicBezTo>
                  <a:cubicBezTo>
                    <a:pt x="872" y="746"/>
                    <a:pt x="872" y="746"/>
                    <a:pt x="872" y="746"/>
                  </a:cubicBezTo>
                  <a:cubicBezTo>
                    <a:pt x="892" y="753"/>
                    <a:pt x="892" y="753"/>
                    <a:pt x="892" y="753"/>
                  </a:cubicBezTo>
                  <a:cubicBezTo>
                    <a:pt x="902" y="745"/>
                    <a:pt x="902" y="745"/>
                    <a:pt x="902" y="745"/>
                  </a:cubicBezTo>
                  <a:cubicBezTo>
                    <a:pt x="903" y="745"/>
                    <a:pt x="903" y="745"/>
                    <a:pt x="903" y="745"/>
                  </a:cubicBezTo>
                  <a:cubicBezTo>
                    <a:pt x="904" y="745"/>
                    <a:pt x="904" y="745"/>
                    <a:pt x="904" y="745"/>
                  </a:cubicBezTo>
                  <a:cubicBezTo>
                    <a:pt x="914" y="744"/>
                    <a:pt x="914" y="744"/>
                    <a:pt x="914" y="744"/>
                  </a:cubicBezTo>
                  <a:cubicBezTo>
                    <a:pt x="921" y="732"/>
                    <a:pt x="921" y="732"/>
                    <a:pt x="921" y="732"/>
                  </a:cubicBezTo>
                  <a:cubicBezTo>
                    <a:pt x="921" y="718"/>
                    <a:pt x="921" y="718"/>
                    <a:pt x="921" y="718"/>
                  </a:cubicBezTo>
                  <a:cubicBezTo>
                    <a:pt x="925" y="696"/>
                    <a:pt x="925" y="696"/>
                    <a:pt x="925" y="696"/>
                  </a:cubicBezTo>
                  <a:cubicBezTo>
                    <a:pt x="927" y="697"/>
                    <a:pt x="927" y="697"/>
                    <a:pt x="927" y="697"/>
                  </a:cubicBezTo>
                  <a:cubicBezTo>
                    <a:pt x="929" y="697"/>
                    <a:pt x="929" y="697"/>
                    <a:pt x="929" y="697"/>
                  </a:cubicBezTo>
                  <a:cubicBezTo>
                    <a:pt x="944" y="700"/>
                    <a:pt x="944" y="700"/>
                    <a:pt x="944" y="700"/>
                  </a:cubicBezTo>
                  <a:cubicBezTo>
                    <a:pt x="951" y="688"/>
                    <a:pt x="951" y="688"/>
                    <a:pt x="951" y="688"/>
                  </a:cubicBezTo>
                  <a:cubicBezTo>
                    <a:pt x="952" y="688"/>
                    <a:pt x="952" y="688"/>
                    <a:pt x="952" y="688"/>
                  </a:cubicBezTo>
                  <a:cubicBezTo>
                    <a:pt x="953" y="688"/>
                    <a:pt x="953" y="688"/>
                    <a:pt x="953" y="688"/>
                  </a:cubicBezTo>
                  <a:cubicBezTo>
                    <a:pt x="967" y="686"/>
                    <a:pt x="967" y="686"/>
                    <a:pt x="967" y="686"/>
                  </a:cubicBezTo>
                  <a:cubicBezTo>
                    <a:pt x="969" y="686"/>
                    <a:pt x="969" y="686"/>
                    <a:pt x="969" y="686"/>
                  </a:cubicBezTo>
                  <a:cubicBezTo>
                    <a:pt x="969" y="687"/>
                    <a:pt x="969" y="687"/>
                    <a:pt x="969" y="687"/>
                  </a:cubicBezTo>
                  <a:cubicBezTo>
                    <a:pt x="970" y="688"/>
                    <a:pt x="970" y="688"/>
                    <a:pt x="970" y="688"/>
                  </a:cubicBezTo>
                  <a:cubicBezTo>
                    <a:pt x="977" y="697"/>
                    <a:pt x="977" y="697"/>
                    <a:pt x="977" y="697"/>
                  </a:cubicBezTo>
                  <a:cubicBezTo>
                    <a:pt x="977" y="698"/>
                    <a:pt x="977" y="698"/>
                    <a:pt x="977" y="698"/>
                  </a:cubicBezTo>
                  <a:cubicBezTo>
                    <a:pt x="978" y="699"/>
                    <a:pt x="978" y="699"/>
                    <a:pt x="978" y="699"/>
                  </a:cubicBezTo>
                  <a:cubicBezTo>
                    <a:pt x="978" y="700"/>
                    <a:pt x="978" y="700"/>
                    <a:pt x="978" y="700"/>
                  </a:cubicBezTo>
                  <a:cubicBezTo>
                    <a:pt x="979" y="714"/>
                    <a:pt x="979" y="714"/>
                    <a:pt x="979" y="714"/>
                  </a:cubicBezTo>
                  <a:cubicBezTo>
                    <a:pt x="986" y="720"/>
                    <a:pt x="986" y="720"/>
                    <a:pt x="986" y="720"/>
                  </a:cubicBezTo>
                  <a:cubicBezTo>
                    <a:pt x="996" y="711"/>
                    <a:pt x="996" y="711"/>
                    <a:pt x="996" y="711"/>
                  </a:cubicBezTo>
                  <a:cubicBezTo>
                    <a:pt x="998" y="714"/>
                    <a:pt x="998" y="714"/>
                    <a:pt x="998" y="714"/>
                  </a:cubicBezTo>
                  <a:cubicBezTo>
                    <a:pt x="1001" y="717"/>
                    <a:pt x="1003" y="721"/>
                    <a:pt x="1003" y="725"/>
                  </a:cubicBezTo>
                  <a:cubicBezTo>
                    <a:pt x="1003" y="737"/>
                    <a:pt x="1003" y="737"/>
                    <a:pt x="1003" y="737"/>
                  </a:cubicBezTo>
                  <a:cubicBezTo>
                    <a:pt x="998" y="750"/>
                    <a:pt x="998" y="750"/>
                    <a:pt x="998" y="750"/>
                  </a:cubicBezTo>
                  <a:cubicBezTo>
                    <a:pt x="1001" y="755"/>
                    <a:pt x="1001" y="755"/>
                    <a:pt x="1001" y="755"/>
                  </a:cubicBezTo>
                  <a:cubicBezTo>
                    <a:pt x="1008" y="763"/>
                    <a:pt x="1008" y="763"/>
                    <a:pt x="1008" y="763"/>
                  </a:cubicBezTo>
                  <a:cubicBezTo>
                    <a:pt x="1037" y="767"/>
                    <a:pt x="1037" y="767"/>
                    <a:pt x="1037" y="767"/>
                  </a:cubicBezTo>
                  <a:cubicBezTo>
                    <a:pt x="1038" y="768"/>
                    <a:pt x="1038" y="768"/>
                    <a:pt x="1038" y="768"/>
                  </a:cubicBezTo>
                  <a:cubicBezTo>
                    <a:pt x="1039" y="768"/>
                    <a:pt x="1039" y="768"/>
                    <a:pt x="1039" y="768"/>
                  </a:cubicBezTo>
                  <a:cubicBezTo>
                    <a:pt x="1041" y="770"/>
                    <a:pt x="1041" y="770"/>
                    <a:pt x="1041" y="770"/>
                  </a:cubicBezTo>
                  <a:cubicBezTo>
                    <a:pt x="1050" y="759"/>
                    <a:pt x="1050" y="759"/>
                    <a:pt x="1050" y="759"/>
                  </a:cubicBezTo>
                  <a:cubicBezTo>
                    <a:pt x="1050" y="759"/>
                    <a:pt x="1050" y="759"/>
                    <a:pt x="1050" y="759"/>
                  </a:cubicBezTo>
                  <a:cubicBezTo>
                    <a:pt x="1057" y="752"/>
                    <a:pt x="1057" y="752"/>
                    <a:pt x="1057" y="752"/>
                  </a:cubicBezTo>
                  <a:cubicBezTo>
                    <a:pt x="1054" y="741"/>
                    <a:pt x="1054" y="741"/>
                    <a:pt x="1054" y="741"/>
                  </a:cubicBezTo>
                  <a:cubicBezTo>
                    <a:pt x="1047" y="697"/>
                    <a:pt x="1047" y="697"/>
                    <a:pt x="1047" y="697"/>
                  </a:cubicBezTo>
                  <a:cubicBezTo>
                    <a:pt x="1067" y="707"/>
                    <a:pt x="1067" y="707"/>
                    <a:pt x="1067" y="707"/>
                  </a:cubicBezTo>
                  <a:cubicBezTo>
                    <a:pt x="1067" y="707"/>
                    <a:pt x="1067" y="707"/>
                    <a:pt x="1067" y="707"/>
                  </a:cubicBezTo>
                  <a:cubicBezTo>
                    <a:pt x="1068" y="707"/>
                    <a:pt x="1068" y="707"/>
                    <a:pt x="1068" y="707"/>
                  </a:cubicBezTo>
                  <a:cubicBezTo>
                    <a:pt x="1077" y="718"/>
                    <a:pt x="1077" y="718"/>
                    <a:pt x="1077" y="718"/>
                  </a:cubicBezTo>
                  <a:cubicBezTo>
                    <a:pt x="1083" y="723"/>
                    <a:pt x="1083" y="723"/>
                    <a:pt x="1083" y="723"/>
                  </a:cubicBezTo>
                  <a:cubicBezTo>
                    <a:pt x="1091" y="718"/>
                    <a:pt x="1091" y="718"/>
                    <a:pt x="1091" y="718"/>
                  </a:cubicBezTo>
                  <a:cubicBezTo>
                    <a:pt x="1120" y="686"/>
                    <a:pt x="1120" y="686"/>
                    <a:pt x="1120" y="686"/>
                  </a:cubicBezTo>
                  <a:cubicBezTo>
                    <a:pt x="1121" y="686"/>
                    <a:pt x="1121" y="686"/>
                    <a:pt x="1121" y="686"/>
                  </a:cubicBezTo>
                  <a:cubicBezTo>
                    <a:pt x="1131" y="679"/>
                    <a:pt x="1131" y="679"/>
                    <a:pt x="1131" y="679"/>
                  </a:cubicBezTo>
                  <a:cubicBezTo>
                    <a:pt x="1143" y="662"/>
                    <a:pt x="1143" y="662"/>
                    <a:pt x="1143" y="662"/>
                  </a:cubicBezTo>
                  <a:cubicBezTo>
                    <a:pt x="1143" y="661"/>
                    <a:pt x="1143" y="661"/>
                    <a:pt x="1143" y="661"/>
                  </a:cubicBezTo>
                  <a:cubicBezTo>
                    <a:pt x="1159" y="665"/>
                    <a:pt x="1159" y="665"/>
                    <a:pt x="1159" y="665"/>
                  </a:cubicBezTo>
                  <a:cubicBezTo>
                    <a:pt x="1167" y="665"/>
                    <a:pt x="1167" y="665"/>
                    <a:pt x="1167" y="665"/>
                  </a:cubicBezTo>
                  <a:cubicBezTo>
                    <a:pt x="1167" y="659"/>
                    <a:pt x="1168" y="654"/>
                    <a:pt x="1169" y="652"/>
                  </a:cubicBezTo>
                  <a:cubicBezTo>
                    <a:pt x="1181" y="638"/>
                    <a:pt x="1181" y="638"/>
                    <a:pt x="1181" y="638"/>
                  </a:cubicBezTo>
                  <a:cubicBezTo>
                    <a:pt x="1184" y="636"/>
                    <a:pt x="1184" y="636"/>
                    <a:pt x="1184" y="636"/>
                  </a:cubicBezTo>
                  <a:cubicBezTo>
                    <a:pt x="1198" y="641"/>
                    <a:pt x="1198" y="641"/>
                    <a:pt x="1198" y="641"/>
                  </a:cubicBezTo>
                  <a:cubicBezTo>
                    <a:pt x="1214" y="639"/>
                    <a:pt x="1214" y="639"/>
                    <a:pt x="1214" y="639"/>
                  </a:cubicBezTo>
                  <a:cubicBezTo>
                    <a:pt x="1225" y="627"/>
                    <a:pt x="1225" y="627"/>
                    <a:pt x="1225" y="627"/>
                  </a:cubicBezTo>
                  <a:cubicBezTo>
                    <a:pt x="1231" y="617"/>
                    <a:pt x="1231" y="617"/>
                    <a:pt x="1231" y="617"/>
                  </a:cubicBezTo>
                  <a:cubicBezTo>
                    <a:pt x="1227" y="611"/>
                    <a:pt x="1227" y="611"/>
                    <a:pt x="1227" y="611"/>
                  </a:cubicBezTo>
                  <a:cubicBezTo>
                    <a:pt x="1218" y="616"/>
                    <a:pt x="1218" y="616"/>
                    <a:pt x="1218" y="616"/>
                  </a:cubicBezTo>
                  <a:cubicBezTo>
                    <a:pt x="1217" y="615"/>
                    <a:pt x="1217" y="615"/>
                    <a:pt x="1217" y="615"/>
                  </a:cubicBezTo>
                  <a:cubicBezTo>
                    <a:pt x="1216" y="614"/>
                    <a:pt x="1216" y="614"/>
                    <a:pt x="1216" y="614"/>
                  </a:cubicBezTo>
                  <a:cubicBezTo>
                    <a:pt x="1204" y="603"/>
                    <a:pt x="1204" y="603"/>
                    <a:pt x="1204" y="603"/>
                  </a:cubicBezTo>
                  <a:cubicBezTo>
                    <a:pt x="1203" y="603"/>
                    <a:pt x="1203" y="603"/>
                    <a:pt x="1203" y="603"/>
                  </a:cubicBezTo>
                  <a:cubicBezTo>
                    <a:pt x="1208" y="584"/>
                    <a:pt x="1208" y="584"/>
                    <a:pt x="1208" y="584"/>
                  </a:cubicBezTo>
                  <a:cubicBezTo>
                    <a:pt x="1210" y="570"/>
                    <a:pt x="1210" y="570"/>
                    <a:pt x="1210" y="570"/>
                  </a:cubicBezTo>
                  <a:cubicBezTo>
                    <a:pt x="1206" y="559"/>
                    <a:pt x="1206" y="559"/>
                    <a:pt x="1206" y="559"/>
                  </a:cubicBezTo>
                  <a:cubicBezTo>
                    <a:pt x="1196" y="555"/>
                    <a:pt x="1196" y="555"/>
                    <a:pt x="1196" y="555"/>
                  </a:cubicBezTo>
                  <a:cubicBezTo>
                    <a:pt x="1196" y="554"/>
                    <a:pt x="1196" y="554"/>
                    <a:pt x="1196" y="554"/>
                  </a:cubicBezTo>
                  <a:cubicBezTo>
                    <a:pt x="1196" y="554"/>
                    <a:pt x="1196" y="554"/>
                    <a:pt x="1196" y="554"/>
                  </a:cubicBezTo>
                  <a:cubicBezTo>
                    <a:pt x="1195" y="553"/>
                    <a:pt x="1195" y="553"/>
                    <a:pt x="1195" y="553"/>
                  </a:cubicBezTo>
                  <a:cubicBezTo>
                    <a:pt x="1187" y="537"/>
                    <a:pt x="1187" y="537"/>
                    <a:pt x="1187" y="537"/>
                  </a:cubicBezTo>
                  <a:cubicBezTo>
                    <a:pt x="1185" y="534"/>
                    <a:pt x="1185" y="534"/>
                    <a:pt x="1185" y="534"/>
                  </a:cubicBezTo>
                  <a:cubicBezTo>
                    <a:pt x="1174" y="548"/>
                    <a:pt x="1174" y="548"/>
                    <a:pt x="1174" y="548"/>
                  </a:cubicBezTo>
                  <a:cubicBezTo>
                    <a:pt x="1162" y="556"/>
                    <a:pt x="1162" y="556"/>
                    <a:pt x="1162" y="556"/>
                  </a:cubicBezTo>
                  <a:cubicBezTo>
                    <a:pt x="1159" y="557"/>
                    <a:pt x="1159" y="557"/>
                    <a:pt x="1159" y="557"/>
                  </a:cubicBezTo>
                  <a:cubicBezTo>
                    <a:pt x="1159" y="557"/>
                    <a:pt x="1159" y="557"/>
                    <a:pt x="1159" y="557"/>
                  </a:cubicBezTo>
                  <a:cubicBezTo>
                    <a:pt x="1158" y="555"/>
                    <a:pt x="1158" y="555"/>
                    <a:pt x="1158" y="555"/>
                  </a:cubicBezTo>
                  <a:cubicBezTo>
                    <a:pt x="1145" y="543"/>
                    <a:pt x="1145" y="543"/>
                    <a:pt x="1145" y="543"/>
                  </a:cubicBezTo>
                  <a:cubicBezTo>
                    <a:pt x="1145" y="543"/>
                    <a:pt x="1145" y="543"/>
                    <a:pt x="1145" y="543"/>
                  </a:cubicBezTo>
                  <a:cubicBezTo>
                    <a:pt x="1136" y="523"/>
                    <a:pt x="1136" y="523"/>
                    <a:pt x="1136" y="523"/>
                  </a:cubicBezTo>
                  <a:cubicBezTo>
                    <a:pt x="1136" y="523"/>
                    <a:pt x="1136" y="523"/>
                    <a:pt x="1136" y="523"/>
                  </a:cubicBezTo>
                  <a:cubicBezTo>
                    <a:pt x="1132" y="509"/>
                    <a:pt x="1132" y="509"/>
                    <a:pt x="1132" y="509"/>
                  </a:cubicBezTo>
                  <a:cubicBezTo>
                    <a:pt x="1132" y="508"/>
                    <a:pt x="1132" y="508"/>
                    <a:pt x="1132" y="508"/>
                  </a:cubicBezTo>
                  <a:cubicBezTo>
                    <a:pt x="1132" y="488"/>
                    <a:pt x="1132" y="488"/>
                    <a:pt x="1132" y="488"/>
                  </a:cubicBezTo>
                  <a:cubicBezTo>
                    <a:pt x="1131" y="475"/>
                    <a:pt x="1131" y="475"/>
                    <a:pt x="1131" y="475"/>
                  </a:cubicBezTo>
                  <a:cubicBezTo>
                    <a:pt x="1121" y="472"/>
                    <a:pt x="1121" y="472"/>
                    <a:pt x="1121" y="472"/>
                  </a:cubicBezTo>
                  <a:cubicBezTo>
                    <a:pt x="1121" y="472"/>
                    <a:pt x="1121" y="472"/>
                    <a:pt x="1121" y="472"/>
                  </a:cubicBezTo>
                  <a:cubicBezTo>
                    <a:pt x="1121" y="471"/>
                    <a:pt x="1121" y="471"/>
                    <a:pt x="1121" y="471"/>
                  </a:cubicBezTo>
                  <a:cubicBezTo>
                    <a:pt x="1099" y="454"/>
                    <a:pt x="1099" y="454"/>
                    <a:pt x="1099" y="454"/>
                  </a:cubicBezTo>
                  <a:cubicBezTo>
                    <a:pt x="1100" y="452"/>
                    <a:pt x="1100" y="452"/>
                    <a:pt x="1100" y="452"/>
                  </a:cubicBezTo>
                  <a:cubicBezTo>
                    <a:pt x="1110" y="441"/>
                    <a:pt x="1110" y="441"/>
                    <a:pt x="1110" y="441"/>
                  </a:cubicBezTo>
                  <a:cubicBezTo>
                    <a:pt x="1110" y="440"/>
                    <a:pt x="1110" y="440"/>
                    <a:pt x="1110" y="440"/>
                  </a:cubicBezTo>
                  <a:cubicBezTo>
                    <a:pt x="1110" y="439"/>
                    <a:pt x="1110" y="439"/>
                    <a:pt x="1110" y="439"/>
                  </a:cubicBezTo>
                  <a:cubicBezTo>
                    <a:pt x="1112" y="439"/>
                    <a:pt x="1112" y="439"/>
                    <a:pt x="1112" y="439"/>
                  </a:cubicBezTo>
                  <a:cubicBezTo>
                    <a:pt x="1123" y="438"/>
                    <a:pt x="1123" y="438"/>
                    <a:pt x="1123" y="438"/>
                  </a:cubicBezTo>
                  <a:cubicBezTo>
                    <a:pt x="1124" y="438"/>
                    <a:pt x="1124" y="438"/>
                    <a:pt x="1124" y="438"/>
                  </a:cubicBezTo>
                  <a:cubicBezTo>
                    <a:pt x="1127" y="438"/>
                    <a:pt x="1131" y="440"/>
                    <a:pt x="1134" y="443"/>
                  </a:cubicBezTo>
                  <a:cubicBezTo>
                    <a:pt x="1143" y="451"/>
                    <a:pt x="1143" y="451"/>
                    <a:pt x="1143" y="451"/>
                  </a:cubicBezTo>
                  <a:cubicBezTo>
                    <a:pt x="1154" y="443"/>
                    <a:pt x="1154" y="443"/>
                    <a:pt x="1154" y="443"/>
                  </a:cubicBezTo>
                  <a:cubicBezTo>
                    <a:pt x="1161" y="432"/>
                    <a:pt x="1161" y="432"/>
                    <a:pt x="1161" y="432"/>
                  </a:cubicBezTo>
                  <a:cubicBezTo>
                    <a:pt x="1161" y="423"/>
                    <a:pt x="1161" y="423"/>
                    <a:pt x="1161" y="423"/>
                  </a:cubicBezTo>
                  <a:cubicBezTo>
                    <a:pt x="1159" y="401"/>
                    <a:pt x="1159" y="401"/>
                    <a:pt x="1159" y="401"/>
                  </a:cubicBezTo>
                  <a:cubicBezTo>
                    <a:pt x="1156" y="392"/>
                    <a:pt x="1156" y="392"/>
                    <a:pt x="1156" y="392"/>
                  </a:cubicBezTo>
                  <a:cubicBezTo>
                    <a:pt x="1141" y="390"/>
                    <a:pt x="1141" y="390"/>
                    <a:pt x="1141" y="390"/>
                  </a:cubicBezTo>
                  <a:cubicBezTo>
                    <a:pt x="1141" y="381"/>
                    <a:pt x="1141" y="381"/>
                    <a:pt x="1141" y="381"/>
                  </a:cubicBezTo>
                  <a:cubicBezTo>
                    <a:pt x="1127" y="363"/>
                    <a:pt x="1127" y="363"/>
                    <a:pt x="1127" y="363"/>
                  </a:cubicBezTo>
                  <a:cubicBezTo>
                    <a:pt x="1127" y="363"/>
                    <a:pt x="1127" y="363"/>
                    <a:pt x="1127" y="363"/>
                  </a:cubicBezTo>
                  <a:cubicBezTo>
                    <a:pt x="1120" y="350"/>
                    <a:pt x="1120" y="350"/>
                    <a:pt x="1120" y="350"/>
                  </a:cubicBezTo>
                  <a:cubicBezTo>
                    <a:pt x="1119" y="349"/>
                    <a:pt x="1119" y="349"/>
                    <a:pt x="1119" y="349"/>
                  </a:cubicBezTo>
                  <a:cubicBezTo>
                    <a:pt x="1119" y="348"/>
                    <a:pt x="1119" y="348"/>
                    <a:pt x="1119" y="348"/>
                  </a:cubicBezTo>
                  <a:cubicBezTo>
                    <a:pt x="1134" y="328"/>
                    <a:pt x="1134" y="328"/>
                    <a:pt x="1134" y="328"/>
                  </a:cubicBezTo>
                  <a:cubicBezTo>
                    <a:pt x="1134" y="327"/>
                    <a:pt x="1134" y="327"/>
                    <a:pt x="1134" y="327"/>
                  </a:cubicBezTo>
                  <a:cubicBezTo>
                    <a:pt x="1134" y="326"/>
                    <a:pt x="1134" y="326"/>
                    <a:pt x="1134" y="326"/>
                  </a:cubicBezTo>
                  <a:cubicBezTo>
                    <a:pt x="1134" y="326"/>
                    <a:pt x="1134" y="326"/>
                    <a:pt x="1134" y="326"/>
                  </a:cubicBezTo>
                  <a:cubicBezTo>
                    <a:pt x="1136" y="326"/>
                    <a:pt x="1136" y="326"/>
                    <a:pt x="1136" y="326"/>
                  </a:cubicBezTo>
                  <a:cubicBezTo>
                    <a:pt x="1142" y="325"/>
                    <a:pt x="1142" y="325"/>
                    <a:pt x="1142" y="325"/>
                  </a:cubicBezTo>
                  <a:cubicBezTo>
                    <a:pt x="1150" y="319"/>
                    <a:pt x="1150" y="319"/>
                    <a:pt x="1150" y="319"/>
                  </a:cubicBezTo>
                  <a:cubicBezTo>
                    <a:pt x="1159" y="291"/>
                    <a:pt x="1159" y="291"/>
                    <a:pt x="1159" y="291"/>
                  </a:cubicBezTo>
                  <a:cubicBezTo>
                    <a:pt x="1159" y="291"/>
                    <a:pt x="1159" y="291"/>
                    <a:pt x="1159" y="291"/>
                  </a:cubicBezTo>
                  <a:cubicBezTo>
                    <a:pt x="1159" y="290"/>
                    <a:pt x="1159" y="290"/>
                    <a:pt x="1159" y="290"/>
                  </a:cubicBezTo>
                  <a:cubicBezTo>
                    <a:pt x="1170" y="278"/>
                    <a:pt x="1170" y="278"/>
                    <a:pt x="1170" y="278"/>
                  </a:cubicBezTo>
                  <a:cubicBezTo>
                    <a:pt x="1170" y="277"/>
                    <a:pt x="1170" y="277"/>
                    <a:pt x="1170" y="277"/>
                  </a:cubicBezTo>
                  <a:cubicBezTo>
                    <a:pt x="1171" y="277"/>
                    <a:pt x="1171" y="277"/>
                    <a:pt x="1171" y="277"/>
                  </a:cubicBezTo>
                  <a:cubicBezTo>
                    <a:pt x="1172" y="277"/>
                    <a:pt x="1172" y="277"/>
                    <a:pt x="1172" y="277"/>
                  </a:cubicBezTo>
                  <a:cubicBezTo>
                    <a:pt x="1184" y="274"/>
                    <a:pt x="1184" y="274"/>
                    <a:pt x="1184" y="274"/>
                  </a:cubicBezTo>
                  <a:cubicBezTo>
                    <a:pt x="1184" y="275"/>
                    <a:pt x="1184" y="275"/>
                    <a:pt x="1184" y="275"/>
                  </a:cubicBezTo>
                  <a:cubicBezTo>
                    <a:pt x="1192" y="282"/>
                    <a:pt x="1192" y="282"/>
                    <a:pt x="1192" y="282"/>
                  </a:cubicBezTo>
                  <a:cubicBezTo>
                    <a:pt x="1195" y="283"/>
                    <a:pt x="1195" y="283"/>
                    <a:pt x="1195" y="283"/>
                  </a:cubicBezTo>
                  <a:cubicBezTo>
                    <a:pt x="1200" y="261"/>
                    <a:pt x="1200" y="261"/>
                    <a:pt x="1200" y="261"/>
                  </a:cubicBezTo>
                  <a:cubicBezTo>
                    <a:pt x="1195" y="246"/>
                    <a:pt x="1195" y="246"/>
                    <a:pt x="1195" y="246"/>
                  </a:cubicBezTo>
                  <a:cubicBezTo>
                    <a:pt x="1194" y="246"/>
                    <a:pt x="1194" y="246"/>
                    <a:pt x="1194" y="246"/>
                  </a:cubicBezTo>
                  <a:cubicBezTo>
                    <a:pt x="1194" y="244"/>
                    <a:pt x="1194" y="244"/>
                    <a:pt x="1194" y="244"/>
                  </a:cubicBezTo>
                  <a:cubicBezTo>
                    <a:pt x="1196" y="227"/>
                    <a:pt x="1196" y="227"/>
                    <a:pt x="1196" y="227"/>
                  </a:cubicBezTo>
                  <a:cubicBezTo>
                    <a:pt x="1196" y="226"/>
                    <a:pt x="1196" y="226"/>
                    <a:pt x="1196" y="226"/>
                  </a:cubicBezTo>
                  <a:cubicBezTo>
                    <a:pt x="1205" y="217"/>
                    <a:pt x="1205" y="217"/>
                    <a:pt x="1205" y="217"/>
                  </a:cubicBezTo>
                  <a:cubicBezTo>
                    <a:pt x="1210" y="207"/>
                    <a:pt x="1210" y="207"/>
                    <a:pt x="1210" y="207"/>
                  </a:cubicBezTo>
                  <a:cubicBezTo>
                    <a:pt x="1211" y="199"/>
                    <a:pt x="1211" y="199"/>
                    <a:pt x="1211" y="199"/>
                  </a:cubicBezTo>
                  <a:cubicBezTo>
                    <a:pt x="1211" y="194"/>
                    <a:pt x="1209" y="188"/>
                    <a:pt x="1205" y="177"/>
                  </a:cubicBezTo>
                  <a:cubicBezTo>
                    <a:pt x="1205" y="161"/>
                    <a:pt x="1205" y="161"/>
                    <a:pt x="1205" y="161"/>
                  </a:cubicBezTo>
                  <a:cubicBezTo>
                    <a:pt x="1205" y="160"/>
                    <a:pt x="1205" y="160"/>
                    <a:pt x="1205" y="160"/>
                  </a:cubicBezTo>
                  <a:cubicBezTo>
                    <a:pt x="1208" y="146"/>
                    <a:pt x="1208" y="146"/>
                    <a:pt x="1208" y="146"/>
                  </a:cubicBezTo>
                  <a:cubicBezTo>
                    <a:pt x="1205" y="139"/>
                    <a:pt x="1203" y="134"/>
                    <a:pt x="1203" y="131"/>
                  </a:cubicBezTo>
                  <a:lnTo>
                    <a:pt x="1206" y="1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Freeform 7"/>
            <p:cNvSpPr/>
            <p:nvPr/>
          </p:nvSpPr>
          <p:spPr bwMode="auto">
            <a:xfrm>
              <a:off x="683568" y="1692008"/>
              <a:ext cx="1671244" cy="1266355"/>
            </a:xfrm>
            <a:custGeom>
              <a:avLst/>
              <a:gdLst>
                <a:gd name="T0" fmla="*/ 1124 w 1124"/>
                <a:gd name="T1" fmla="*/ 456 h 851"/>
                <a:gd name="T2" fmla="*/ 1084 w 1124"/>
                <a:gd name="T3" fmla="*/ 356 h 851"/>
                <a:gd name="T4" fmla="*/ 1053 w 1124"/>
                <a:gd name="T5" fmla="*/ 351 h 851"/>
                <a:gd name="T6" fmla="*/ 1005 w 1124"/>
                <a:gd name="T7" fmla="*/ 306 h 851"/>
                <a:gd name="T8" fmla="*/ 889 w 1124"/>
                <a:gd name="T9" fmla="*/ 276 h 851"/>
                <a:gd name="T10" fmla="*/ 892 w 1124"/>
                <a:gd name="T11" fmla="*/ 107 h 851"/>
                <a:gd name="T12" fmla="*/ 809 w 1124"/>
                <a:gd name="T13" fmla="*/ 44 h 851"/>
                <a:gd name="T14" fmla="*/ 766 w 1124"/>
                <a:gd name="T15" fmla="*/ 3 h 851"/>
                <a:gd name="T16" fmla="*/ 703 w 1124"/>
                <a:gd name="T17" fmla="*/ 57 h 851"/>
                <a:gd name="T18" fmla="*/ 580 w 1124"/>
                <a:gd name="T19" fmla="*/ 91 h 851"/>
                <a:gd name="T20" fmla="*/ 532 w 1124"/>
                <a:gd name="T21" fmla="*/ 194 h 851"/>
                <a:gd name="T22" fmla="*/ 502 w 1124"/>
                <a:gd name="T23" fmla="*/ 198 h 851"/>
                <a:gd name="T24" fmla="*/ 407 w 1124"/>
                <a:gd name="T25" fmla="*/ 191 h 851"/>
                <a:gd name="T26" fmla="*/ 420 w 1124"/>
                <a:gd name="T27" fmla="*/ 289 h 851"/>
                <a:gd name="T28" fmla="*/ 406 w 1124"/>
                <a:gd name="T29" fmla="*/ 336 h 851"/>
                <a:gd name="T30" fmla="*/ 399 w 1124"/>
                <a:gd name="T31" fmla="*/ 336 h 851"/>
                <a:gd name="T32" fmla="*/ 355 w 1124"/>
                <a:gd name="T33" fmla="*/ 382 h 851"/>
                <a:gd name="T34" fmla="*/ 286 w 1124"/>
                <a:gd name="T35" fmla="*/ 403 h 851"/>
                <a:gd name="T36" fmla="*/ 235 w 1124"/>
                <a:gd name="T37" fmla="*/ 396 h 851"/>
                <a:gd name="T38" fmla="*/ 157 w 1124"/>
                <a:gd name="T39" fmla="*/ 437 h 851"/>
                <a:gd name="T40" fmla="*/ 104 w 1124"/>
                <a:gd name="T41" fmla="*/ 423 h 851"/>
                <a:gd name="T42" fmla="*/ 87 w 1124"/>
                <a:gd name="T43" fmla="*/ 426 h 851"/>
                <a:gd name="T44" fmla="*/ 11 w 1124"/>
                <a:gd name="T45" fmla="*/ 463 h 851"/>
                <a:gd name="T46" fmla="*/ 11 w 1124"/>
                <a:gd name="T47" fmla="*/ 516 h 851"/>
                <a:gd name="T48" fmla="*/ 49 w 1124"/>
                <a:gd name="T49" fmla="*/ 561 h 851"/>
                <a:gd name="T50" fmla="*/ 35 w 1124"/>
                <a:gd name="T51" fmla="*/ 614 h 851"/>
                <a:gd name="T52" fmla="*/ 35 w 1124"/>
                <a:gd name="T53" fmla="*/ 633 h 851"/>
                <a:gd name="T54" fmla="*/ 59 w 1124"/>
                <a:gd name="T55" fmla="*/ 717 h 851"/>
                <a:gd name="T56" fmla="*/ 95 w 1124"/>
                <a:gd name="T57" fmla="*/ 741 h 851"/>
                <a:gd name="T58" fmla="*/ 148 w 1124"/>
                <a:gd name="T59" fmla="*/ 765 h 851"/>
                <a:gd name="T60" fmla="*/ 181 w 1124"/>
                <a:gd name="T61" fmla="*/ 845 h 851"/>
                <a:gd name="T62" fmla="*/ 223 w 1124"/>
                <a:gd name="T63" fmla="*/ 850 h 851"/>
                <a:gd name="T64" fmla="*/ 238 w 1124"/>
                <a:gd name="T65" fmla="*/ 817 h 851"/>
                <a:gd name="T66" fmla="*/ 271 w 1124"/>
                <a:gd name="T67" fmla="*/ 800 h 851"/>
                <a:gd name="T68" fmla="*/ 374 w 1124"/>
                <a:gd name="T69" fmla="*/ 805 h 851"/>
                <a:gd name="T70" fmla="*/ 406 w 1124"/>
                <a:gd name="T71" fmla="*/ 818 h 851"/>
                <a:gd name="T72" fmla="*/ 433 w 1124"/>
                <a:gd name="T73" fmla="*/ 828 h 851"/>
                <a:gd name="T74" fmla="*/ 490 w 1124"/>
                <a:gd name="T75" fmla="*/ 827 h 851"/>
                <a:gd name="T76" fmla="*/ 582 w 1124"/>
                <a:gd name="T77" fmla="*/ 811 h 851"/>
                <a:gd name="T78" fmla="*/ 670 w 1124"/>
                <a:gd name="T79" fmla="*/ 800 h 851"/>
                <a:gd name="T80" fmla="*/ 738 w 1124"/>
                <a:gd name="T81" fmla="*/ 832 h 851"/>
                <a:gd name="T82" fmla="*/ 781 w 1124"/>
                <a:gd name="T83" fmla="*/ 841 h 851"/>
                <a:gd name="T84" fmla="*/ 818 w 1124"/>
                <a:gd name="T85" fmla="*/ 838 h 851"/>
                <a:gd name="T86" fmla="*/ 808 w 1124"/>
                <a:gd name="T87" fmla="*/ 810 h 851"/>
                <a:gd name="T88" fmla="*/ 821 w 1124"/>
                <a:gd name="T89" fmla="*/ 794 h 851"/>
                <a:gd name="T90" fmla="*/ 824 w 1124"/>
                <a:gd name="T91" fmla="*/ 769 h 851"/>
                <a:gd name="T92" fmla="*/ 794 w 1124"/>
                <a:gd name="T93" fmla="*/ 739 h 851"/>
                <a:gd name="T94" fmla="*/ 795 w 1124"/>
                <a:gd name="T95" fmla="*/ 723 h 851"/>
                <a:gd name="T96" fmla="*/ 813 w 1124"/>
                <a:gd name="T97" fmla="*/ 686 h 851"/>
                <a:gd name="T98" fmla="*/ 865 w 1124"/>
                <a:gd name="T99" fmla="*/ 684 h 851"/>
                <a:gd name="T100" fmla="*/ 909 w 1124"/>
                <a:gd name="T101" fmla="*/ 672 h 851"/>
                <a:gd name="T102" fmla="*/ 937 w 1124"/>
                <a:gd name="T103" fmla="*/ 647 h 851"/>
                <a:gd name="T104" fmla="*/ 937 w 1124"/>
                <a:gd name="T105" fmla="*/ 634 h 851"/>
                <a:gd name="T106" fmla="*/ 935 w 1124"/>
                <a:gd name="T107" fmla="*/ 606 h 851"/>
                <a:gd name="T108" fmla="*/ 980 w 1124"/>
                <a:gd name="T109" fmla="*/ 580 h 851"/>
                <a:gd name="T110" fmla="*/ 1022 w 1124"/>
                <a:gd name="T111" fmla="*/ 530 h 851"/>
                <a:gd name="T112" fmla="*/ 1050 w 1124"/>
                <a:gd name="T113" fmla="*/ 511 h 851"/>
                <a:gd name="T114" fmla="*/ 1095 w 1124"/>
                <a:gd name="T115" fmla="*/ 507 h 851"/>
                <a:gd name="T116" fmla="*/ 1119 w 1124"/>
                <a:gd name="T117" fmla="*/ 46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4" h="851">
                  <a:moveTo>
                    <a:pt x="1122" y="458"/>
                  </a:moveTo>
                  <a:cubicBezTo>
                    <a:pt x="1123" y="457"/>
                    <a:pt x="1123" y="457"/>
                    <a:pt x="1123" y="457"/>
                  </a:cubicBezTo>
                  <a:cubicBezTo>
                    <a:pt x="1124" y="457"/>
                    <a:pt x="1124" y="457"/>
                    <a:pt x="1124" y="457"/>
                  </a:cubicBezTo>
                  <a:cubicBezTo>
                    <a:pt x="1124" y="456"/>
                    <a:pt x="1124" y="456"/>
                    <a:pt x="1124" y="456"/>
                  </a:cubicBezTo>
                  <a:cubicBezTo>
                    <a:pt x="1101" y="393"/>
                    <a:pt x="1101" y="393"/>
                    <a:pt x="1101" y="393"/>
                  </a:cubicBezTo>
                  <a:cubicBezTo>
                    <a:pt x="1088" y="382"/>
                    <a:pt x="1088" y="382"/>
                    <a:pt x="1088" y="382"/>
                  </a:cubicBezTo>
                  <a:cubicBezTo>
                    <a:pt x="1088" y="381"/>
                    <a:pt x="1088" y="381"/>
                    <a:pt x="1088" y="381"/>
                  </a:cubicBezTo>
                  <a:cubicBezTo>
                    <a:pt x="1084" y="356"/>
                    <a:pt x="1084" y="356"/>
                    <a:pt x="1084" y="356"/>
                  </a:cubicBezTo>
                  <a:cubicBezTo>
                    <a:pt x="1055" y="351"/>
                    <a:pt x="1055" y="351"/>
                    <a:pt x="1055" y="351"/>
                  </a:cubicBezTo>
                  <a:cubicBezTo>
                    <a:pt x="1055" y="351"/>
                    <a:pt x="1055" y="351"/>
                    <a:pt x="1055" y="351"/>
                  </a:cubicBezTo>
                  <a:cubicBezTo>
                    <a:pt x="1053" y="351"/>
                    <a:pt x="1053" y="351"/>
                    <a:pt x="1053" y="351"/>
                  </a:cubicBezTo>
                  <a:cubicBezTo>
                    <a:pt x="1053" y="351"/>
                    <a:pt x="1053" y="351"/>
                    <a:pt x="1053" y="351"/>
                  </a:cubicBezTo>
                  <a:cubicBezTo>
                    <a:pt x="1053" y="349"/>
                    <a:pt x="1053" y="349"/>
                    <a:pt x="1053" y="349"/>
                  </a:cubicBezTo>
                  <a:cubicBezTo>
                    <a:pt x="1053" y="349"/>
                    <a:pt x="1053" y="349"/>
                    <a:pt x="1053" y="349"/>
                  </a:cubicBezTo>
                  <a:cubicBezTo>
                    <a:pt x="1049" y="339"/>
                    <a:pt x="1040" y="329"/>
                    <a:pt x="1026" y="318"/>
                  </a:cubicBezTo>
                  <a:cubicBezTo>
                    <a:pt x="1019" y="311"/>
                    <a:pt x="1011" y="307"/>
                    <a:pt x="1005" y="306"/>
                  </a:cubicBezTo>
                  <a:cubicBezTo>
                    <a:pt x="1000" y="303"/>
                    <a:pt x="995" y="301"/>
                    <a:pt x="992" y="298"/>
                  </a:cubicBezTo>
                  <a:cubicBezTo>
                    <a:pt x="983" y="292"/>
                    <a:pt x="952" y="287"/>
                    <a:pt x="897" y="286"/>
                  </a:cubicBezTo>
                  <a:cubicBezTo>
                    <a:pt x="895" y="286"/>
                    <a:pt x="895" y="286"/>
                    <a:pt x="895" y="286"/>
                  </a:cubicBezTo>
                  <a:cubicBezTo>
                    <a:pt x="889" y="276"/>
                    <a:pt x="889" y="276"/>
                    <a:pt x="889" y="276"/>
                  </a:cubicBezTo>
                  <a:cubicBezTo>
                    <a:pt x="886" y="270"/>
                    <a:pt x="884" y="265"/>
                    <a:pt x="884" y="258"/>
                  </a:cubicBezTo>
                  <a:cubicBezTo>
                    <a:pt x="884" y="251"/>
                    <a:pt x="893" y="226"/>
                    <a:pt x="912" y="185"/>
                  </a:cubicBezTo>
                  <a:cubicBezTo>
                    <a:pt x="902" y="155"/>
                    <a:pt x="902" y="155"/>
                    <a:pt x="902" y="155"/>
                  </a:cubicBezTo>
                  <a:cubicBezTo>
                    <a:pt x="892" y="107"/>
                    <a:pt x="892" y="107"/>
                    <a:pt x="892" y="107"/>
                  </a:cubicBezTo>
                  <a:cubicBezTo>
                    <a:pt x="890" y="100"/>
                    <a:pt x="879" y="94"/>
                    <a:pt x="858" y="87"/>
                  </a:cubicBezTo>
                  <a:cubicBezTo>
                    <a:pt x="854" y="86"/>
                    <a:pt x="850" y="85"/>
                    <a:pt x="846" y="82"/>
                  </a:cubicBezTo>
                  <a:cubicBezTo>
                    <a:pt x="838" y="78"/>
                    <a:pt x="833" y="72"/>
                    <a:pt x="830" y="65"/>
                  </a:cubicBezTo>
                  <a:cubicBezTo>
                    <a:pt x="826" y="56"/>
                    <a:pt x="819" y="48"/>
                    <a:pt x="809" y="44"/>
                  </a:cubicBezTo>
                  <a:cubicBezTo>
                    <a:pt x="808" y="43"/>
                    <a:pt x="808" y="43"/>
                    <a:pt x="808" y="43"/>
                  </a:cubicBezTo>
                  <a:cubicBezTo>
                    <a:pt x="808" y="42"/>
                    <a:pt x="808" y="42"/>
                    <a:pt x="808" y="42"/>
                  </a:cubicBezTo>
                  <a:cubicBezTo>
                    <a:pt x="799" y="0"/>
                    <a:pt x="799" y="0"/>
                    <a:pt x="799" y="0"/>
                  </a:cubicBezTo>
                  <a:cubicBezTo>
                    <a:pt x="766" y="3"/>
                    <a:pt x="766" y="3"/>
                    <a:pt x="766" y="3"/>
                  </a:cubicBezTo>
                  <a:cubicBezTo>
                    <a:pt x="763" y="12"/>
                    <a:pt x="763" y="12"/>
                    <a:pt x="763" y="12"/>
                  </a:cubicBezTo>
                  <a:cubicBezTo>
                    <a:pt x="759" y="27"/>
                    <a:pt x="755" y="34"/>
                    <a:pt x="750" y="34"/>
                  </a:cubicBezTo>
                  <a:cubicBezTo>
                    <a:pt x="728" y="40"/>
                    <a:pt x="728" y="40"/>
                    <a:pt x="728" y="40"/>
                  </a:cubicBezTo>
                  <a:cubicBezTo>
                    <a:pt x="715" y="45"/>
                    <a:pt x="707" y="51"/>
                    <a:pt x="703" y="57"/>
                  </a:cubicBezTo>
                  <a:cubicBezTo>
                    <a:pt x="701" y="60"/>
                    <a:pt x="699" y="68"/>
                    <a:pt x="697" y="79"/>
                  </a:cubicBezTo>
                  <a:cubicBezTo>
                    <a:pt x="695" y="91"/>
                    <a:pt x="693" y="100"/>
                    <a:pt x="690" y="106"/>
                  </a:cubicBezTo>
                  <a:cubicBezTo>
                    <a:pt x="686" y="115"/>
                    <a:pt x="680" y="122"/>
                    <a:pt x="670" y="125"/>
                  </a:cubicBezTo>
                  <a:cubicBezTo>
                    <a:pt x="653" y="132"/>
                    <a:pt x="622" y="120"/>
                    <a:pt x="580" y="91"/>
                  </a:cubicBezTo>
                  <a:cubicBezTo>
                    <a:pt x="524" y="163"/>
                    <a:pt x="524" y="163"/>
                    <a:pt x="524" y="163"/>
                  </a:cubicBezTo>
                  <a:cubicBezTo>
                    <a:pt x="530" y="193"/>
                    <a:pt x="530" y="193"/>
                    <a:pt x="530" y="193"/>
                  </a:cubicBezTo>
                  <a:cubicBezTo>
                    <a:pt x="531" y="193"/>
                    <a:pt x="531" y="193"/>
                    <a:pt x="531" y="193"/>
                  </a:cubicBezTo>
                  <a:cubicBezTo>
                    <a:pt x="532" y="194"/>
                    <a:pt x="532" y="194"/>
                    <a:pt x="532" y="194"/>
                  </a:cubicBezTo>
                  <a:cubicBezTo>
                    <a:pt x="530" y="195"/>
                    <a:pt x="530" y="195"/>
                    <a:pt x="530" y="195"/>
                  </a:cubicBezTo>
                  <a:cubicBezTo>
                    <a:pt x="530" y="196"/>
                    <a:pt x="530" y="196"/>
                    <a:pt x="530" y="196"/>
                  </a:cubicBezTo>
                  <a:cubicBezTo>
                    <a:pt x="528" y="200"/>
                    <a:pt x="524" y="202"/>
                    <a:pt x="519" y="203"/>
                  </a:cubicBezTo>
                  <a:cubicBezTo>
                    <a:pt x="513" y="205"/>
                    <a:pt x="508" y="202"/>
                    <a:pt x="502" y="198"/>
                  </a:cubicBezTo>
                  <a:cubicBezTo>
                    <a:pt x="496" y="194"/>
                    <a:pt x="480" y="191"/>
                    <a:pt x="455" y="189"/>
                  </a:cubicBezTo>
                  <a:cubicBezTo>
                    <a:pt x="443" y="189"/>
                    <a:pt x="443" y="189"/>
                    <a:pt x="443" y="189"/>
                  </a:cubicBezTo>
                  <a:cubicBezTo>
                    <a:pt x="426" y="187"/>
                    <a:pt x="426" y="187"/>
                    <a:pt x="426" y="187"/>
                  </a:cubicBezTo>
                  <a:cubicBezTo>
                    <a:pt x="407" y="191"/>
                    <a:pt x="407" y="191"/>
                    <a:pt x="407" y="191"/>
                  </a:cubicBezTo>
                  <a:cubicBezTo>
                    <a:pt x="415" y="202"/>
                    <a:pt x="415" y="202"/>
                    <a:pt x="415" y="202"/>
                  </a:cubicBezTo>
                  <a:cubicBezTo>
                    <a:pt x="422" y="211"/>
                    <a:pt x="425" y="217"/>
                    <a:pt x="424" y="220"/>
                  </a:cubicBezTo>
                  <a:cubicBezTo>
                    <a:pt x="417" y="265"/>
                    <a:pt x="417" y="265"/>
                    <a:pt x="417" y="265"/>
                  </a:cubicBezTo>
                  <a:cubicBezTo>
                    <a:pt x="420" y="289"/>
                    <a:pt x="420" y="289"/>
                    <a:pt x="420" y="289"/>
                  </a:cubicBezTo>
                  <a:cubicBezTo>
                    <a:pt x="421" y="289"/>
                    <a:pt x="421" y="289"/>
                    <a:pt x="421" y="289"/>
                  </a:cubicBezTo>
                  <a:cubicBezTo>
                    <a:pt x="421" y="290"/>
                    <a:pt x="421" y="290"/>
                    <a:pt x="421" y="290"/>
                  </a:cubicBezTo>
                  <a:cubicBezTo>
                    <a:pt x="420" y="291"/>
                    <a:pt x="420" y="291"/>
                    <a:pt x="420" y="291"/>
                  </a:cubicBezTo>
                  <a:cubicBezTo>
                    <a:pt x="406" y="336"/>
                    <a:pt x="406" y="336"/>
                    <a:pt x="406" y="336"/>
                  </a:cubicBezTo>
                  <a:cubicBezTo>
                    <a:pt x="406" y="340"/>
                    <a:pt x="404" y="342"/>
                    <a:pt x="403" y="341"/>
                  </a:cubicBezTo>
                  <a:cubicBezTo>
                    <a:pt x="402" y="341"/>
                    <a:pt x="402" y="341"/>
                    <a:pt x="402" y="341"/>
                  </a:cubicBezTo>
                  <a:cubicBezTo>
                    <a:pt x="402" y="340"/>
                    <a:pt x="402" y="340"/>
                    <a:pt x="402" y="340"/>
                  </a:cubicBezTo>
                  <a:cubicBezTo>
                    <a:pt x="399" y="336"/>
                    <a:pt x="399" y="336"/>
                    <a:pt x="399" y="336"/>
                  </a:cubicBezTo>
                  <a:cubicBezTo>
                    <a:pt x="397" y="331"/>
                    <a:pt x="395" y="329"/>
                    <a:pt x="393" y="329"/>
                  </a:cubicBezTo>
                  <a:cubicBezTo>
                    <a:pt x="392" y="330"/>
                    <a:pt x="390" y="333"/>
                    <a:pt x="389" y="339"/>
                  </a:cubicBezTo>
                  <a:cubicBezTo>
                    <a:pt x="386" y="351"/>
                    <a:pt x="379" y="362"/>
                    <a:pt x="367" y="373"/>
                  </a:cubicBezTo>
                  <a:cubicBezTo>
                    <a:pt x="355" y="382"/>
                    <a:pt x="355" y="382"/>
                    <a:pt x="355" y="382"/>
                  </a:cubicBezTo>
                  <a:cubicBezTo>
                    <a:pt x="348" y="386"/>
                    <a:pt x="348" y="386"/>
                    <a:pt x="348" y="386"/>
                  </a:cubicBezTo>
                  <a:cubicBezTo>
                    <a:pt x="348" y="386"/>
                    <a:pt x="348" y="386"/>
                    <a:pt x="348" y="386"/>
                  </a:cubicBezTo>
                  <a:cubicBezTo>
                    <a:pt x="303" y="387"/>
                    <a:pt x="303" y="387"/>
                    <a:pt x="303" y="387"/>
                  </a:cubicBezTo>
                  <a:cubicBezTo>
                    <a:pt x="286" y="403"/>
                    <a:pt x="286" y="403"/>
                    <a:pt x="286" y="403"/>
                  </a:cubicBezTo>
                  <a:cubicBezTo>
                    <a:pt x="285" y="403"/>
                    <a:pt x="285" y="403"/>
                    <a:pt x="285" y="403"/>
                  </a:cubicBezTo>
                  <a:cubicBezTo>
                    <a:pt x="284" y="403"/>
                    <a:pt x="284" y="403"/>
                    <a:pt x="284" y="403"/>
                  </a:cubicBezTo>
                  <a:cubicBezTo>
                    <a:pt x="283" y="403"/>
                    <a:pt x="283" y="403"/>
                    <a:pt x="283" y="403"/>
                  </a:cubicBezTo>
                  <a:cubicBezTo>
                    <a:pt x="235" y="396"/>
                    <a:pt x="235" y="396"/>
                    <a:pt x="235" y="396"/>
                  </a:cubicBezTo>
                  <a:cubicBezTo>
                    <a:pt x="228" y="405"/>
                    <a:pt x="220" y="407"/>
                    <a:pt x="213" y="406"/>
                  </a:cubicBezTo>
                  <a:cubicBezTo>
                    <a:pt x="206" y="404"/>
                    <a:pt x="194" y="407"/>
                    <a:pt x="177" y="413"/>
                  </a:cubicBezTo>
                  <a:cubicBezTo>
                    <a:pt x="158" y="436"/>
                    <a:pt x="158" y="436"/>
                    <a:pt x="158" y="436"/>
                  </a:cubicBezTo>
                  <a:cubicBezTo>
                    <a:pt x="157" y="437"/>
                    <a:pt x="157" y="437"/>
                    <a:pt x="157" y="437"/>
                  </a:cubicBezTo>
                  <a:cubicBezTo>
                    <a:pt x="127" y="438"/>
                    <a:pt x="127" y="438"/>
                    <a:pt x="127" y="438"/>
                  </a:cubicBezTo>
                  <a:cubicBezTo>
                    <a:pt x="127" y="412"/>
                    <a:pt x="127" y="412"/>
                    <a:pt x="127" y="412"/>
                  </a:cubicBezTo>
                  <a:cubicBezTo>
                    <a:pt x="108" y="412"/>
                    <a:pt x="108" y="412"/>
                    <a:pt x="108" y="412"/>
                  </a:cubicBezTo>
                  <a:cubicBezTo>
                    <a:pt x="104" y="423"/>
                    <a:pt x="104" y="423"/>
                    <a:pt x="104" y="423"/>
                  </a:cubicBezTo>
                  <a:cubicBezTo>
                    <a:pt x="90" y="427"/>
                    <a:pt x="90" y="427"/>
                    <a:pt x="90" y="427"/>
                  </a:cubicBezTo>
                  <a:cubicBezTo>
                    <a:pt x="88" y="427"/>
                    <a:pt x="88" y="427"/>
                    <a:pt x="88" y="427"/>
                  </a:cubicBezTo>
                  <a:cubicBezTo>
                    <a:pt x="88" y="426"/>
                    <a:pt x="88" y="426"/>
                    <a:pt x="88" y="426"/>
                  </a:cubicBezTo>
                  <a:cubicBezTo>
                    <a:pt x="87" y="426"/>
                    <a:pt x="87" y="426"/>
                    <a:pt x="87" y="426"/>
                  </a:cubicBezTo>
                  <a:cubicBezTo>
                    <a:pt x="78" y="420"/>
                    <a:pt x="67" y="416"/>
                    <a:pt x="56" y="415"/>
                  </a:cubicBezTo>
                  <a:cubicBezTo>
                    <a:pt x="50" y="414"/>
                    <a:pt x="42" y="418"/>
                    <a:pt x="31" y="428"/>
                  </a:cubicBezTo>
                  <a:cubicBezTo>
                    <a:pt x="20" y="438"/>
                    <a:pt x="11" y="447"/>
                    <a:pt x="7" y="455"/>
                  </a:cubicBezTo>
                  <a:cubicBezTo>
                    <a:pt x="9" y="456"/>
                    <a:pt x="11" y="459"/>
                    <a:pt x="11" y="463"/>
                  </a:cubicBezTo>
                  <a:cubicBezTo>
                    <a:pt x="12" y="468"/>
                    <a:pt x="13" y="472"/>
                    <a:pt x="13" y="478"/>
                  </a:cubicBezTo>
                  <a:cubicBezTo>
                    <a:pt x="12" y="483"/>
                    <a:pt x="10" y="487"/>
                    <a:pt x="7" y="489"/>
                  </a:cubicBezTo>
                  <a:cubicBezTo>
                    <a:pt x="4" y="491"/>
                    <a:pt x="2" y="498"/>
                    <a:pt x="0" y="509"/>
                  </a:cubicBezTo>
                  <a:cubicBezTo>
                    <a:pt x="11" y="516"/>
                    <a:pt x="11" y="516"/>
                    <a:pt x="11" y="516"/>
                  </a:cubicBezTo>
                  <a:cubicBezTo>
                    <a:pt x="26" y="500"/>
                    <a:pt x="26" y="500"/>
                    <a:pt x="26" y="500"/>
                  </a:cubicBezTo>
                  <a:cubicBezTo>
                    <a:pt x="45" y="522"/>
                    <a:pt x="45" y="522"/>
                    <a:pt x="45" y="522"/>
                  </a:cubicBezTo>
                  <a:cubicBezTo>
                    <a:pt x="45" y="523"/>
                    <a:pt x="45" y="523"/>
                    <a:pt x="45" y="523"/>
                  </a:cubicBezTo>
                  <a:cubicBezTo>
                    <a:pt x="49" y="561"/>
                    <a:pt x="49" y="561"/>
                    <a:pt x="49" y="561"/>
                  </a:cubicBezTo>
                  <a:cubicBezTo>
                    <a:pt x="49" y="562"/>
                    <a:pt x="49" y="562"/>
                    <a:pt x="49" y="562"/>
                  </a:cubicBezTo>
                  <a:cubicBezTo>
                    <a:pt x="48" y="562"/>
                    <a:pt x="48" y="562"/>
                    <a:pt x="48" y="562"/>
                  </a:cubicBezTo>
                  <a:cubicBezTo>
                    <a:pt x="37" y="614"/>
                    <a:pt x="37" y="614"/>
                    <a:pt x="37" y="614"/>
                  </a:cubicBezTo>
                  <a:cubicBezTo>
                    <a:pt x="35" y="614"/>
                    <a:pt x="35" y="614"/>
                    <a:pt x="35" y="614"/>
                  </a:cubicBezTo>
                  <a:cubicBezTo>
                    <a:pt x="19" y="614"/>
                    <a:pt x="8" y="615"/>
                    <a:pt x="4" y="618"/>
                  </a:cubicBezTo>
                  <a:cubicBezTo>
                    <a:pt x="5" y="621"/>
                    <a:pt x="12" y="627"/>
                    <a:pt x="24" y="634"/>
                  </a:cubicBezTo>
                  <a:cubicBezTo>
                    <a:pt x="33" y="633"/>
                    <a:pt x="33" y="633"/>
                    <a:pt x="33" y="633"/>
                  </a:cubicBezTo>
                  <a:cubicBezTo>
                    <a:pt x="35" y="633"/>
                    <a:pt x="35" y="633"/>
                    <a:pt x="35" y="633"/>
                  </a:cubicBezTo>
                  <a:cubicBezTo>
                    <a:pt x="36" y="633"/>
                    <a:pt x="36" y="633"/>
                    <a:pt x="36" y="633"/>
                  </a:cubicBezTo>
                  <a:cubicBezTo>
                    <a:pt x="59" y="656"/>
                    <a:pt x="59" y="656"/>
                    <a:pt x="59" y="656"/>
                  </a:cubicBezTo>
                  <a:cubicBezTo>
                    <a:pt x="68" y="663"/>
                    <a:pt x="67" y="676"/>
                    <a:pt x="55" y="696"/>
                  </a:cubicBezTo>
                  <a:cubicBezTo>
                    <a:pt x="59" y="717"/>
                    <a:pt x="59" y="717"/>
                    <a:pt x="59" y="717"/>
                  </a:cubicBezTo>
                  <a:cubicBezTo>
                    <a:pt x="68" y="719"/>
                    <a:pt x="68" y="719"/>
                    <a:pt x="68" y="719"/>
                  </a:cubicBezTo>
                  <a:cubicBezTo>
                    <a:pt x="103" y="719"/>
                    <a:pt x="103" y="719"/>
                    <a:pt x="103" y="719"/>
                  </a:cubicBezTo>
                  <a:cubicBezTo>
                    <a:pt x="85" y="736"/>
                    <a:pt x="85" y="736"/>
                    <a:pt x="85" y="736"/>
                  </a:cubicBezTo>
                  <a:cubicBezTo>
                    <a:pt x="95" y="741"/>
                    <a:pt x="95" y="741"/>
                    <a:pt x="95" y="741"/>
                  </a:cubicBezTo>
                  <a:cubicBezTo>
                    <a:pt x="109" y="749"/>
                    <a:pt x="109" y="749"/>
                    <a:pt x="109" y="749"/>
                  </a:cubicBezTo>
                  <a:cubicBezTo>
                    <a:pt x="146" y="764"/>
                    <a:pt x="146" y="764"/>
                    <a:pt x="146" y="764"/>
                  </a:cubicBezTo>
                  <a:cubicBezTo>
                    <a:pt x="147" y="765"/>
                    <a:pt x="147" y="765"/>
                    <a:pt x="147" y="765"/>
                  </a:cubicBezTo>
                  <a:cubicBezTo>
                    <a:pt x="148" y="765"/>
                    <a:pt x="148" y="765"/>
                    <a:pt x="148" y="765"/>
                  </a:cubicBezTo>
                  <a:cubicBezTo>
                    <a:pt x="152" y="822"/>
                    <a:pt x="152" y="822"/>
                    <a:pt x="152" y="822"/>
                  </a:cubicBezTo>
                  <a:cubicBezTo>
                    <a:pt x="153" y="833"/>
                    <a:pt x="161" y="841"/>
                    <a:pt x="177" y="847"/>
                  </a:cubicBezTo>
                  <a:cubicBezTo>
                    <a:pt x="180" y="845"/>
                    <a:pt x="180" y="845"/>
                    <a:pt x="180" y="845"/>
                  </a:cubicBezTo>
                  <a:cubicBezTo>
                    <a:pt x="181" y="845"/>
                    <a:pt x="181" y="845"/>
                    <a:pt x="181" y="845"/>
                  </a:cubicBezTo>
                  <a:cubicBezTo>
                    <a:pt x="182" y="845"/>
                    <a:pt x="182" y="845"/>
                    <a:pt x="182" y="845"/>
                  </a:cubicBezTo>
                  <a:cubicBezTo>
                    <a:pt x="220" y="851"/>
                    <a:pt x="220" y="851"/>
                    <a:pt x="220" y="851"/>
                  </a:cubicBezTo>
                  <a:cubicBezTo>
                    <a:pt x="223" y="851"/>
                    <a:pt x="223" y="851"/>
                    <a:pt x="223" y="851"/>
                  </a:cubicBezTo>
                  <a:cubicBezTo>
                    <a:pt x="223" y="850"/>
                    <a:pt x="223" y="850"/>
                    <a:pt x="223" y="850"/>
                  </a:cubicBezTo>
                  <a:cubicBezTo>
                    <a:pt x="224" y="849"/>
                    <a:pt x="224" y="849"/>
                    <a:pt x="224" y="849"/>
                  </a:cubicBezTo>
                  <a:cubicBezTo>
                    <a:pt x="228" y="841"/>
                    <a:pt x="231" y="836"/>
                    <a:pt x="231" y="834"/>
                  </a:cubicBezTo>
                  <a:cubicBezTo>
                    <a:pt x="231" y="833"/>
                    <a:pt x="231" y="833"/>
                    <a:pt x="231" y="833"/>
                  </a:cubicBezTo>
                  <a:cubicBezTo>
                    <a:pt x="230" y="827"/>
                    <a:pt x="233" y="821"/>
                    <a:pt x="238" y="817"/>
                  </a:cubicBezTo>
                  <a:cubicBezTo>
                    <a:pt x="244" y="813"/>
                    <a:pt x="247" y="809"/>
                    <a:pt x="249" y="804"/>
                  </a:cubicBezTo>
                  <a:cubicBezTo>
                    <a:pt x="250" y="803"/>
                    <a:pt x="250" y="803"/>
                    <a:pt x="250" y="803"/>
                  </a:cubicBezTo>
                  <a:cubicBezTo>
                    <a:pt x="252" y="798"/>
                    <a:pt x="259" y="796"/>
                    <a:pt x="271" y="800"/>
                  </a:cubicBezTo>
                  <a:cubicBezTo>
                    <a:pt x="271" y="800"/>
                    <a:pt x="271" y="800"/>
                    <a:pt x="271" y="800"/>
                  </a:cubicBezTo>
                  <a:cubicBezTo>
                    <a:pt x="284" y="807"/>
                    <a:pt x="284" y="807"/>
                    <a:pt x="284" y="807"/>
                  </a:cubicBezTo>
                  <a:cubicBezTo>
                    <a:pt x="328" y="816"/>
                    <a:pt x="328" y="816"/>
                    <a:pt x="328" y="816"/>
                  </a:cubicBezTo>
                  <a:cubicBezTo>
                    <a:pt x="355" y="813"/>
                    <a:pt x="355" y="813"/>
                    <a:pt x="355" y="813"/>
                  </a:cubicBezTo>
                  <a:cubicBezTo>
                    <a:pt x="374" y="805"/>
                    <a:pt x="374" y="805"/>
                    <a:pt x="374" y="805"/>
                  </a:cubicBezTo>
                  <a:cubicBezTo>
                    <a:pt x="377" y="800"/>
                    <a:pt x="380" y="798"/>
                    <a:pt x="382" y="797"/>
                  </a:cubicBezTo>
                  <a:cubicBezTo>
                    <a:pt x="386" y="796"/>
                    <a:pt x="391" y="798"/>
                    <a:pt x="396" y="802"/>
                  </a:cubicBezTo>
                  <a:cubicBezTo>
                    <a:pt x="399" y="804"/>
                    <a:pt x="399" y="804"/>
                    <a:pt x="399" y="804"/>
                  </a:cubicBezTo>
                  <a:cubicBezTo>
                    <a:pt x="402" y="806"/>
                    <a:pt x="404" y="810"/>
                    <a:pt x="406" y="818"/>
                  </a:cubicBezTo>
                  <a:cubicBezTo>
                    <a:pt x="420" y="828"/>
                    <a:pt x="420" y="828"/>
                    <a:pt x="420" y="828"/>
                  </a:cubicBezTo>
                  <a:cubicBezTo>
                    <a:pt x="430" y="828"/>
                    <a:pt x="430" y="828"/>
                    <a:pt x="430" y="828"/>
                  </a:cubicBezTo>
                  <a:cubicBezTo>
                    <a:pt x="431" y="828"/>
                    <a:pt x="431" y="828"/>
                    <a:pt x="431" y="828"/>
                  </a:cubicBezTo>
                  <a:cubicBezTo>
                    <a:pt x="433" y="828"/>
                    <a:pt x="433" y="828"/>
                    <a:pt x="433" y="828"/>
                  </a:cubicBezTo>
                  <a:cubicBezTo>
                    <a:pt x="433" y="828"/>
                    <a:pt x="433" y="828"/>
                    <a:pt x="433" y="828"/>
                  </a:cubicBezTo>
                  <a:cubicBezTo>
                    <a:pt x="448" y="834"/>
                    <a:pt x="448" y="834"/>
                    <a:pt x="448" y="834"/>
                  </a:cubicBezTo>
                  <a:cubicBezTo>
                    <a:pt x="475" y="832"/>
                    <a:pt x="475" y="832"/>
                    <a:pt x="475" y="832"/>
                  </a:cubicBezTo>
                  <a:cubicBezTo>
                    <a:pt x="490" y="827"/>
                    <a:pt x="490" y="827"/>
                    <a:pt x="490" y="827"/>
                  </a:cubicBezTo>
                  <a:cubicBezTo>
                    <a:pt x="529" y="831"/>
                    <a:pt x="529" y="831"/>
                    <a:pt x="529" y="831"/>
                  </a:cubicBezTo>
                  <a:cubicBezTo>
                    <a:pt x="546" y="826"/>
                    <a:pt x="546" y="826"/>
                    <a:pt x="546" y="826"/>
                  </a:cubicBezTo>
                  <a:cubicBezTo>
                    <a:pt x="566" y="818"/>
                    <a:pt x="566" y="818"/>
                    <a:pt x="566" y="818"/>
                  </a:cubicBezTo>
                  <a:cubicBezTo>
                    <a:pt x="570" y="815"/>
                    <a:pt x="575" y="813"/>
                    <a:pt x="582" y="811"/>
                  </a:cubicBezTo>
                  <a:cubicBezTo>
                    <a:pt x="620" y="811"/>
                    <a:pt x="620" y="811"/>
                    <a:pt x="620" y="811"/>
                  </a:cubicBezTo>
                  <a:cubicBezTo>
                    <a:pt x="634" y="806"/>
                    <a:pt x="634" y="806"/>
                    <a:pt x="634" y="806"/>
                  </a:cubicBezTo>
                  <a:cubicBezTo>
                    <a:pt x="639" y="802"/>
                    <a:pt x="644" y="800"/>
                    <a:pt x="648" y="800"/>
                  </a:cubicBezTo>
                  <a:cubicBezTo>
                    <a:pt x="670" y="800"/>
                    <a:pt x="670" y="800"/>
                    <a:pt x="670" y="800"/>
                  </a:cubicBezTo>
                  <a:cubicBezTo>
                    <a:pt x="681" y="808"/>
                    <a:pt x="681" y="808"/>
                    <a:pt x="681" y="808"/>
                  </a:cubicBezTo>
                  <a:cubicBezTo>
                    <a:pt x="710" y="814"/>
                    <a:pt x="710" y="814"/>
                    <a:pt x="710" y="814"/>
                  </a:cubicBezTo>
                  <a:cubicBezTo>
                    <a:pt x="715" y="814"/>
                    <a:pt x="719" y="818"/>
                    <a:pt x="726" y="824"/>
                  </a:cubicBezTo>
                  <a:cubicBezTo>
                    <a:pt x="738" y="832"/>
                    <a:pt x="738" y="832"/>
                    <a:pt x="738" y="832"/>
                  </a:cubicBezTo>
                  <a:cubicBezTo>
                    <a:pt x="739" y="833"/>
                    <a:pt x="739" y="833"/>
                    <a:pt x="739" y="833"/>
                  </a:cubicBezTo>
                  <a:cubicBezTo>
                    <a:pt x="768" y="834"/>
                    <a:pt x="768" y="834"/>
                    <a:pt x="768" y="834"/>
                  </a:cubicBezTo>
                  <a:cubicBezTo>
                    <a:pt x="768" y="834"/>
                    <a:pt x="768" y="834"/>
                    <a:pt x="768" y="834"/>
                  </a:cubicBezTo>
                  <a:cubicBezTo>
                    <a:pt x="781" y="841"/>
                    <a:pt x="781" y="841"/>
                    <a:pt x="781" y="841"/>
                  </a:cubicBezTo>
                  <a:cubicBezTo>
                    <a:pt x="799" y="844"/>
                    <a:pt x="799" y="844"/>
                    <a:pt x="799" y="844"/>
                  </a:cubicBezTo>
                  <a:cubicBezTo>
                    <a:pt x="799" y="844"/>
                    <a:pt x="799" y="844"/>
                    <a:pt x="799" y="844"/>
                  </a:cubicBezTo>
                  <a:cubicBezTo>
                    <a:pt x="814" y="847"/>
                    <a:pt x="814" y="847"/>
                    <a:pt x="814" y="847"/>
                  </a:cubicBezTo>
                  <a:cubicBezTo>
                    <a:pt x="818" y="838"/>
                    <a:pt x="818" y="838"/>
                    <a:pt x="818" y="838"/>
                  </a:cubicBezTo>
                  <a:cubicBezTo>
                    <a:pt x="812" y="824"/>
                    <a:pt x="812" y="824"/>
                    <a:pt x="812" y="824"/>
                  </a:cubicBezTo>
                  <a:cubicBezTo>
                    <a:pt x="809" y="811"/>
                    <a:pt x="809" y="811"/>
                    <a:pt x="809" y="811"/>
                  </a:cubicBezTo>
                  <a:cubicBezTo>
                    <a:pt x="809" y="810"/>
                    <a:pt x="809" y="810"/>
                    <a:pt x="809" y="810"/>
                  </a:cubicBezTo>
                  <a:cubicBezTo>
                    <a:pt x="808" y="810"/>
                    <a:pt x="808" y="810"/>
                    <a:pt x="808" y="810"/>
                  </a:cubicBezTo>
                  <a:cubicBezTo>
                    <a:pt x="810" y="808"/>
                    <a:pt x="810" y="808"/>
                    <a:pt x="810" y="808"/>
                  </a:cubicBezTo>
                  <a:cubicBezTo>
                    <a:pt x="820" y="795"/>
                    <a:pt x="820" y="795"/>
                    <a:pt x="820" y="795"/>
                  </a:cubicBezTo>
                  <a:cubicBezTo>
                    <a:pt x="820" y="794"/>
                    <a:pt x="820" y="794"/>
                    <a:pt x="820" y="794"/>
                  </a:cubicBezTo>
                  <a:cubicBezTo>
                    <a:pt x="821" y="794"/>
                    <a:pt x="821" y="794"/>
                    <a:pt x="821" y="794"/>
                  </a:cubicBezTo>
                  <a:cubicBezTo>
                    <a:pt x="821" y="793"/>
                    <a:pt x="821" y="793"/>
                    <a:pt x="821" y="793"/>
                  </a:cubicBezTo>
                  <a:cubicBezTo>
                    <a:pt x="830" y="787"/>
                    <a:pt x="830" y="787"/>
                    <a:pt x="830" y="787"/>
                  </a:cubicBezTo>
                  <a:cubicBezTo>
                    <a:pt x="828" y="782"/>
                    <a:pt x="828" y="782"/>
                    <a:pt x="828" y="782"/>
                  </a:cubicBezTo>
                  <a:cubicBezTo>
                    <a:pt x="824" y="769"/>
                    <a:pt x="824" y="769"/>
                    <a:pt x="824" y="769"/>
                  </a:cubicBezTo>
                  <a:cubicBezTo>
                    <a:pt x="824" y="767"/>
                    <a:pt x="822" y="765"/>
                    <a:pt x="818" y="762"/>
                  </a:cubicBezTo>
                  <a:cubicBezTo>
                    <a:pt x="808" y="751"/>
                    <a:pt x="808" y="751"/>
                    <a:pt x="808" y="751"/>
                  </a:cubicBezTo>
                  <a:cubicBezTo>
                    <a:pt x="795" y="740"/>
                    <a:pt x="795" y="740"/>
                    <a:pt x="795" y="740"/>
                  </a:cubicBezTo>
                  <a:cubicBezTo>
                    <a:pt x="794" y="739"/>
                    <a:pt x="794" y="739"/>
                    <a:pt x="794" y="739"/>
                  </a:cubicBezTo>
                  <a:cubicBezTo>
                    <a:pt x="793" y="738"/>
                    <a:pt x="793" y="738"/>
                    <a:pt x="793" y="738"/>
                  </a:cubicBezTo>
                  <a:cubicBezTo>
                    <a:pt x="793" y="738"/>
                    <a:pt x="793" y="738"/>
                    <a:pt x="793" y="738"/>
                  </a:cubicBezTo>
                  <a:cubicBezTo>
                    <a:pt x="793" y="736"/>
                    <a:pt x="793" y="736"/>
                    <a:pt x="793" y="736"/>
                  </a:cubicBezTo>
                  <a:cubicBezTo>
                    <a:pt x="795" y="723"/>
                    <a:pt x="795" y="723"/>
                    <a:pt x="795" y="723"/>
                  </a:cubicBezTo>
                  <a:cubicBezTo>
                    <a:pt x="795" y="713"/>
                    <a:pt x="795" y="713"/>
                    <a:pt x="795" y="713"/>
                  </a:cubicBezTo>
                  <a:cubicBezTo>
                    <a:pt x="789" y="697"/>
                    <a:pt x="789" y="697"/>
                    <a:pt x="789" y="697"/>
                  </a:cubicBezTo>
                  <a:cubicBezTo>
                    <a:pt x="805" y="693"/>
                    <a:pt x="805" y="693"/>
                    <a:pt x="805" y="693"/>
                  </a:cubicBezTo>
                  <a:cubicBezTo>
                    <a:pt x="813" y="686"/>
                    <a:pt x="813" y="686"/>
                    <a:pt x="813" y="686"/>
                  </a:cubicBezTo>
                  <a:cubicBezTo>
                    <a:pt x="832" y="686"/>
                    <a:pt x="832" y="686"/>
                    <a:pt x="832" y="686"/>
                  </a:cubicBezTo>
                  <a:cubicBezTo>
                    <a:pt x="851" y="683"/>
                    <a:pt x="851" y="683"/>
                    <a:pt x="851" y="683"/>
                  </a:cubicBezTo>
                  <a:cubicBezTo>
                    <a:pt x="852" y="683"/>
                    <a:pt x="852" y="683"/>
                    <a:pt x="852" y="683"/>
                  </a:cubicBezTo>
                  <a:cubicBezTo>
                    <a:pt x="865" y="684"/>
                    <a:pt x="865" y="684"/>
                    <a:pt x="865" y="684"/>
                  </a:cubicBezTo>
                  <a:cubicBezTo>
                    <a:pt x="880" y="679"/>
                    <a:pt x="880" y="679"/>
                    <a:pt x="880" y="679"/>
                  </a:cubicBezTo>
                  <a:cubicBezTo>
                    <a:pt x="897" y="677"/>
                    <a:pt x="897" y="677"/>
                    <a:pt x="897" y="677"/>
                  </a:cubicBezTo>
                  <a:cubicBezTo>
                    <a:pt x="908" y="672"/>
                    <a:pt x="908" y="672"/>
                    <a:pt x="908" y="672"/>
                  </a:cubicBezTo>
                  <a:cubicBezTo>
                    <a:pt x="909" y="672"/>
                    <a:pt x="909" y="672"/>
                    <a:pt x="909" y="672"/>
                  </a:cubicBezTo>
                  <a:cubicBezTo>
                    <a:pt x="939" y="667"/>
                    <a:pt x="939" y="667"/>
                    <a:pt x="939" y="667"/>
                  </a:cubicBezTo>
                  <a:cubicBezTo>
                    <a:pt x="944" y="662"/>
                    <a:pt x="944" y="662"/>
                    <a:pt x="944" y="662"/>
                  </a:cubicBezTo>
                  <a:cubicBezTo>
                    <a:pt x="942" y="656"/>
                    <a:pt x="942" y="656"/>
                    <a:pt x="942" y="656"/>
                  </a:cubicBezTo>
                  <a:cubicBezTo>
                    <a:pt x="937" y="647"/>
                    <a:pt x="937" y="647"/>
                    <a:pt x="937" y="647"/>
                  </a:cubicBezTo>
                  <a:cubicBezTo>
                    <a:pt x="937" y="646"/>
                    <a:pt x="937" y="646"/>
                    <a:pt x="937" y="646"/>
                  </a:cubicBezTo>
                  <a:cubicBezTo>
                    <a:pt x="936" y="645"/>
                    <a:pt x="936" y="645"/>
                    <a:pt x="936" y="645"/>
                  </a:cubicBezTo>
                  <a:cubicBezTo>
                    <a:pt x="936" y="645"/>
                    <a:pt x="936" y="645"/>
                    <a:pt x="936" y="645"/>
                  </a:cubicBezTo>
                  <a:cubicBezTo>
                    <a:pt x="937" y="634"/>
                    <a:pt x="937" y="634"/>
                    <a:pt x="937" y="634"/>
                  </a:cubicBezTo>
                  <a:cubicBezTo>
                    <a:pt x="938" y="633"/>
                    <a:pt x="938" y="633"/>
                    <a:pt x="938" y="633"/>
                  </a:cubicBezTo>
                  <a:cubicBezTo>
                    <a:pt x="938" y="619"/>
                    <a:pt x="938" y="619"/>
                    <a:pt x="938" y="619"/>
                  </a:cubicBezTo>
                  <a:cubicBezTo>
                    <a:pt x="935" y="607"/>
                    <a:pt x="935" y="607"/>
                    <a:pt x="935" y="607"/>
                  </a:cubicBezTo>
                  <a:cubicBezTo>
                    <a:pt x="935" y="606"/>
                    <a:pt x="935" y="606"/>
                    <a:pt x="935" y="606"/>
                  </a:cubicBezTo>
                  <a:cubicBezTo>
                    <a:pt x="942" y="592"/>
                    <a:pt x="942" y="592"/>
                    <a:pt x="942" y="592"/>
                  </a:cubicBezTo>
                  <a:cubicBezTo>
                    <a:pt x="945" y="586"/>
                    <a:pt x="948" y="582"/>
                    <a:pt x="953" y="582"/>
                  </a:cubicBezTo>
                  <a:cubicBezTo>
                    <a:pt x="970" y="584"/>
                    <a:pt x="970" y="584"/>
                    <a:pt x="970" y="584"/>
                  </a:cubicBezTo>
                  <a:cubicBezTo>
                    <a:pt x="973" y="584"/>
                    <a:pt x="977" y="582"/>
                    <a:pt x="980" y="580"/>
                  </a:cubicBezTo>
                  <a:cubicBezTo>
                    <a:pt x="1007" y="543"/>
                    <a:pt x="1007" y="543"/>
                    <a:pt x="1007" y="543"/>
                  </a:cubicBezTo>
                  <a:cubicBezTo>
                    <a:pt x="1007" y="542"/>
                    <a:pt x="1007" y="542"/>
                    <a:pt x="1007" y="542"/>
                  </a:cubicBezTo>
                  <a:cubicBezTo>
                    <a:pt x="1008" y="542"/>
                    <a:pt x="1008" y="542"/>
                    <a:pt x="1008" y="542"/>
                  </a:cubicBezTo>
                  <a:cubicBezTo>
                    <a:pt x="1022" y="530"/>
                    <a:pt x="1022" y="530"/>
                    <a:pt x="1022" y="530"/>
                  </a:cubicBezTo>
                  <a:cubicBezTo>
                    <a:pt x="1024" y="529"/>
                    <a:pt x="1024" y="529"/>
                    <a:pt x="1024" y="529"/>
                  </a:cubicBezTo>
                  <a:cubicBezTo>
                    <a:pt x="1029" y="527"/>
                    <a:pt x="1032" y="525"/>
                    <a:pt x="1035" y="524"/>
                  </a:cubicBezTo>
                  <a:cubicBezTo>
                    <a:pt x="1038" y="520"/>
                    <a:pt x="1038" y="520"/>
                    <a:pt x="1038" y="520"/>
                  </a:cubicBezTo>
                  <a:cubicBezTo>
                    <a:pt x="1043" y="514"/>
                    <a:pt x="1047" y="511"/>
                    <a:pt x="1050" y="511"/>
                  </a:cubicBezTo>
                  <a:cubicBezTo>
                    <a:pt x="1073" y="516"/>
                    <a:pt x="1073" y="516"/>
                    <a:pt x="1073" y="516"/>
                  </a:cubicBezTo>
                  <a:cubicBezTo>
                    <a:pt x="1093" y="507"/>
                    <a:pt x="1093" y="507"/>
                    <a:pt x="1093" y="507"/>
                  </a:cubicBezTo>
                  <a:cubicBezTo>
                    <a:pt x="1094" y="507"/>
                    <a:pt x="1094" y="507"/>
                    <a:pt x="1094" y="507"/>
                  </a:cubicBezTo>
                  <a:cubicBezTo>
                    <a:pt x="1095" y="507"/>
                    <a:pt x="1095" y="507"/>
                    <a:pt x="1095" y="507"/>
                  </a:cubicBezTo>
                  <a:cubicBezTo>
                    <a:pt x="1106" y="505"/>
                    <a:pt x="1106" y="505"/>
                    <a:pt x="1106" y="505"/>
                  </a:cubicBezTo>
                  <a:cubicBezTo>
                    <a:pt x="1116" y="501"/>
                    <a:pt x="1116" y="501"/>
                    <a:pt x="1116" y="501"/>
                  </a:cubicBezTo>
                  <a:cubicBezTo>
                    <a:pt x="1116" y="485"/>
                    <a:pt x="1116" y="485"/>
                    <a:pt x="1116" y="485"/>
                  </a:cubicBezTo>
                  <a:cubicBezTo>
                    <a:pt x="1119" y="465"/>
                    <a:pt x="1119" y="465"/>
                    <a:pt x="1119" y="465"/>
                  </a:cubicBezTo>
                  <a:cubicBezTo>
                    <a:pt x="1119" y="465"/>
                    <a:pt x="1119" y="465"/>
                    <a:pt x="1119" y="465"/>
                  </a:cubicBezTo>
                  <a:cubicBezTo>
                    <a:pt x="1119" y="464"/>
                    <a:pt x="1119" y="464"/>
                    <a:pt x="1119" y="464"/>
                  </a:cubicBezTo>
                  <a:cubicBezTo>
                    <a:pt x="1122" y="458"/>
                    <a:pt x="1122" y="458"/>
                    <a:pt x="1122" y="45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8"/>
            <p:cNvSpPr/>
            <p:nvPr/>
          </p:nvSpPr>
          <p:spPr bwMode="auto">
            <a:xfrm>
              <a:off x="2085296" y="2375027"/>
              <a:ext cx="1169132" cy="990686"/>
            </a:xfrm>
            <a:custGeom>
              <a:avLst/>
              <a:gdLst>
                <a:gd name="T0" fmla="*/ 458 w 786"/>
                <a:gd name="T1" fmla="*/ 256 h 665"/>
                <a:gd name="T2" fmla="*/ 445 w 786"/>
                <a:gd name="T3" fmla="*/ 277 h 665"/>
                <a:gd name="T4" fmla="*/ 393 w 786"/>
                <a:gd name="T5" fmla="*/ 228 h 665"/>
                <a:gd name="T6" fmla="*/ 349 w 786"/>
                <a:gd name="T7" fmla="*/ 196 h 665"/>
                <a:gd name="T8" fmla="*/ 354 w 786"/>
                <a:gd name="T9" fmla="*/ 130 h 665"/>
                <a:gd name="T10" fmla="*/ 298 w 786"/>
                <a:gd name="T11" fmla="*/ 141 h 665"/>
                <a:gd name="T12" fmla="*/ 267 w 786"/>
                <a:gd name="T13" fmla="*/ 128 h 665"/>
                <a:gd name="T14" fmla="*/ 249 w 786"/>
                <a:gd name="T15" fmla="*/ 68 h 665"/>
                <a:gd name="T16" fmla="*/ 231 w 786"/>
                <a:gd name="T17" fmla="*/ 27 h 665"/>
                <a:gd name="T18" fmla="*/ 185 w 786"/>
                <a:gd name="T19" fmla="*/ 4 h 665"/>
                <a:gd name="T20" fmla="*/ 165 w 786"/>
                <a:gd name="T21" fmla="*/ 54 h 665"/>
                <a:gd name="T22" fmla="*/ 97 w 786"/>
                <a:gd name="T23" fmla="*/ 70 h 665"/>
                <a:gd name="T24" fmla="*/ 51 w 786"/>
                <a:gd name="T25" fmla="*/ 114 h 665"/>
                <a:gd name="T26" fmla="*/ 10 w 786"/>
                <a:gd name="T27" fmla="*/ 130 h 665"/>
                <a:gd name="T28" fmla="*/ 6 w 786"/>
                <a:gd name="T29" fmla="*/ 194 h 665"/>
                <a:gd name="T30" fmla="*/ 67 w 786"/>
                <a:gd name="T31" fmla="*/ 204 h 665"/>
                <a:gd name="T32" fmla="*/ 118 w 786"/>
                <a:gd name="T33" fmla="*/ 226 h 665"/>
                <a:gd name="T34" fmla="*/ 189 w 786"/>
                <a:gd name="T35" fmla="*/ 239 h 665"/>
                <a:gd name="T36" fmla="*/ 261 w 786"/>
                <a:gd name="T37" fmla="*/ 244 h 665"/>
                <a:gd name="T38" fmla="*/ 304 w 786"/>
                <a:gd name="T39" fmla="*/ 257 h 665"/>
                <a:gd name="T40" fmla="*/ 369 w 786"/>
                <a:gd name="T41" fmla="*/ 289 h 665"/>
                <a:gd name="T42" fmla="*/ 449 w 786"/>
                <a:gd name="T43" fmla="*/ 330 h 665"/>
                <a:gd name="T44" fmla="*/ 472 w 786"/>
                <a:gd name="T45" fmla="*/ 378 h 665"/>
                <a:gd name="T46" fmla="*/ 467 w 786"/>
                <a:gd name="T47" fmla="*/ 485 h 665"/>
                <a:gd name="T48" fmla="*/ 420 w 786"/>
                <a:gd name="T49" fmla="*/ 531 h 665"/>
                <a:gd name="T50" fmla="*/ 421 w 786"/>
                <a:gd name="T51" fmla="*/ 568 h 665"/>
                <a:gd name="T52" fmla="*/ 417 w 786"/>
                <a:gd name="T53" fmla="*/ 611 h 665"/>
                <a:gd name="T54" fmla="*/ 431 w 786"/>
                <a:gd name="T55" fmla="*/ 609 h 665"/>
                <a:gd name="T56" fmla="*/ 447 w 786"/>
                <a:gd name="T57" fmla="*/ 585 h 665"/>
                <a:gd name="T58" fmla="*/ 454 w 786"/>
                <a:gd name="T59" fmla="*/ 575 h 665"/>
                <a:gd name="T60" fmla="*/ 476 w 786"/>
                <a:gd name="T61" fmla="*/ 554 h 665"/>
                <a:gd name="T62" fmla="*/ 514 w 786"/>
                <a:gd name="T63" fmla="*/ 589 h 665"/>
                <a:gd name="T64" fmla="*/ 554 w 786"/>
                <a:gd name="T65" fmla="*/ 608 h 665"/>
                <a:gd name="T66" fmla="*/ 575 w 786"/>
                <a:gd name="T67" fmla="*/ 631 h 665"/>
                <a:gd name="T68" fmla="*/ 617 w 786"/>
                <a:gd name="T69" fmla="*/ 658 h 665"/>
                <a:gd name="T70" fmla="*/ 632 w 786"/>
                <a:gd name="T71" fmla="*/ 637 h 665"/>
                <a:gd name="T72" fmla="*/ 627 w 786"/>
                <a:gd name="T73" fmla="*/ 612 h 665"/>
                <a:gd name="T74" fmla="*/ 672 w 786"/>
                <a:gd name="T75" fmla="*/ 594 h 665"/>
                <a:gd name="T76" fmla="*/ 659 w 786"/>
                <a:gd name="T77" fmla="*/ 541 h 665"/>
                <a:gd name="T78" fmla="*/ 684 w 786"/>
                <a:gd name="T79" fmla="*/ 501 h 665"/>
                <a:gd name="T80" fmla="*/ 724 w 786"/>
                <a:gd name="T81" fmla="*/ 508 h 665"/>
                <a:gd name="T82" fmla="*/ 741 w 786"/>
                <a:gd name="T83" fmla="*/ 483 h 665"/>
                <a:gd name="T84" fmla="*/ 779 w 786"/>
                <a:gd name="T85" fmla="*/ 451 h 665"/>
                <a:gd name="T86" fmla="*/ 734 w 786"/>
                <a:gd name="T87" fmla="*/ 397 h 665"/>
                <a:gd name="T88" fmla="*/ 698 w 786"/>
                <a:gd name="T89" fmla="*/ 376 h 665"/>
                <a:gd name="T90" fmla="*/ 686 w 786"/>
                <a:gd name="T91" fmla="*/ 423 h 665"/>
                <a:gd name="T92" fmla="*/ 702 w 786"/>
                <a:gd name="T93" fmla="*/ 440 h 665"/>
                <a:gd name="T94" fmla="*/ 698 w 786"/>
                <a:gd name="T95" fmla="*/ 465 h 665"/>
                <a:gd name="T96" fmla="*/ 670 w 786"/>
                <a:gd name="T97" fmla="*/ 474 h 665"/>
                <a:gd name="T98" fmla="*/ 660 w 786"/>
                <a:gd name="T99" fmla="*/ 500 h 665"/>
                <a:gd name="T100" fmla="*/ 638 w 786"/>
                <a:gd name="T101" fmla="*/ 477 h 665"/>
                <a:gd name="T102" fmla="*/ 614 w 786"/>
                <a:gd name="T103" fmla="*/ 463 h 665"/>
                <a:gd name="T104" fmla="*/ 617 w 786"/>
                <a:gd name="T105" fmla="*/ 433 h 665"/>
                <a:gd name="T106" fmla="*/ 593 w 786"/>
                <a:gd name="T107" fmla="*/ 375 h 665"/>
                <a:gd name="T108" fmla="*/ 525 w 786"/>
                <a:gd name="T109" fmla="*/ 338 h 665"/>
                <a:gd name="T110" fmla="*/ 512 w 786"/>
                <a:gd name="T111" fmla="*/ 311 h 665"/>
                <a:gd name="T112" fmla="*/ 521 w 786"/>
                <a:gd name="T113" fmla="*/ 279 h 665"/>
                <a:gd name="T114" fmla="*/ 546 w 786"/>
                <a:gd name="T115" fmla="*/ 220 h 665"/>
                <a:gd name="T116" fmla="*/ 489 w 786"/>
                <a:gd name="T117" fmla="*/ 24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6" h="665">
                  <a:moveTo>
                    <a:pt x="467" y="241"/>
                  </a:moveTo>
                  <a:cubicBezTo>
                    <a:pt x="456" y="241"/>
                    <a:pt x="456" y="241"/>
                    <a:pt x="456" y="241"/>
                  </a:cubicBezTo>
                  <a:cubicBezTo>
                    <a:pt x="452" y="248"/>
                    <a:pt x="452" y="248"/>
                    <a:pt x="452" y="248"/>
                  </a:cubicBezTo>
                  <a:cubicBezTo>
                    <a:pt x="458" y="254"/>
                    <a:pt x="458" y="254"/>
                    <a:pt x="458" y="254"/>
                  </a:cubicBezTo>
                  <a:cubicBezTo>
                    <a:pt x="458" y="255"/>
                    <a:pt x="458" y="255"/>
                    <a:pt x="458" y="255"/>
                  </a:cubicBezTo>
                  <a:cubicBezTo>
                    <a:pt x="458" y="256"/>
                    <a:pt x="458" y="256"/>
                    <a:pt x="458" y="256"/>
                  </a:cubicBezTo>
                  <a:cubicBezTo>
                    <a:pt x="461" y="265"/>
                    <a:pt x="461" y="265"/>
                    <a:pt x="461" y="265"/>
                  </a:cubicBezTo>
                  <a:cubicBezTo>
                    <a:pt x="462" y="265"/>
                    <a:pt x="462" y="265"/>
                    <a:pt x="462" y="265"/>
                  </a:cubicBezTo>
                  <a:cubicBezTo>
                    <a:pt x="462" y="268"/>
                    <a:pt x="462" y="268"/>
                    <a:pt x="462" y="268"/>
                  </a:cubicBezTo>
                  <a:cubicBezTo>
                    <a:pt x="461" y="268"/>
                    <a:pt x="461" y="268"/>
                    <a:pt x="461" y="268"/>
                  </a:cubicBezTo>
                  <a:cubicBezTo>
                    <a:pt x="445" y="276"/>
                    <a:pt x="445" y="276"/>
                    <a:pt x="445" y="276"/>
                  </a:cubicBezTo>
                  <a:cubicBezTo>
                    <a:pt x="445" y="277"/>
                    <a:pt x="445" y="277"/>
                    <a:pt x="445" y="277"/>
                  </a:cubicBezTo>
                  <a:cubicBezTo>
                    <a:pt x="444" y="277"/>
                    <a:pt x="444" y="277"/>
                    <a:pt x="444" y="277"/>
                  </a:cubicBezTo>
                  <a:cubicBezTo>
                    <a:pt x="443" y="277"/>
                    <a:pt x="443" y="277"/>
                    <a:pt x="443" y="277"/>
                  </a:cubicBezTo>
                  <a:cubicBezTo>
                    <a:pt x="432" y="275"/>
                    <a:pt x="425" y="272"/>
                    <a:pt x="423" y="267"/>
                  </a:cubicBezTo>
                  <a:cubicBezTo>
                    <a:pt x="419" y="259"/>
                    <a:pt x="419" y="259"/>
                    <a:pt x="419" y="259"/>
                  </a:cubicBezTo>
                  <a:cubicBezTo>
                    <a:pt x="398" y="254"/>
                    <a:pt x="398" y="254"/>
                    <a:pt x="398" y="254"/>
                  </a:cubicBezTo>
                  <a:cubicBezTo>
                    <a:pt x="393" y="228"/>
                    <a:pt x="393" y="228"/>
                    <a:pt x="393" y="228"/>
                  </a:cubicBezTo>
                  <a:cubicBezTo>
                    <a:pt x="389" y="228"/>
                    <a:pt x="385" y="225"/>
                    <a:pt x="383" y="223"/>
                  </a:cubicBezTo>
                  <a:cubicBezTo>
                    <a:pt x="383" y="221"/>
                    <a:pt x="383" y="221"/>
                    <a:pt x="383" y="221"/>
                  </a:cubicBezTo>
                  <a:cubicBezTo>
                    <a:pt x="379" y="217"/>
                    <a:pt x="376" y="214"/>
                    <a:pt x="372" y="213"/>
                  </a:cubicBezTo>
                  <a:cubicBezTo>
                    <a:pt x="367" y="211"/>
                    <a:pt x="362" y="207"/>
                    <a:pt x="358" y="201"/>
                  </a:cubicBezTo>
                  <a:cubicBezTo>
                    <a:pt x="349" y="196"/>
                    <a:pt x="349" y="196"/>
                    <a:pt x="349" y="196"/>
                  </a:cubicBezTo>
                  <a:cubicBezTo>
                    <a:pt x="349" y="196"/>
                    <a:pt x="349" y="196"/>
                    <a:pt x="349" y="196"/>
                  </a:cubicBezTo>
                  <a:cubicBezTo>
                    <a:pt x="338" y="185"/>
                    <a:pt x="338" y="185"/>
                    <a:pt x="338" y="185"/>
                  </a:cubicBezTo>
                  <a:cubicBezTo>
                    <a:pt x="335" y="175"/>
                    <a:pt x="335" y="175"/>
                    <a:pt x="335" y="175"/>
                  </a:cubicBezTo>
                  <a:cubicBezTo>
                    <a:pt x="335" y="174"/>
                    <a:pt x="335" y="174"/>
                    <a:pt x="335" y="174"/>
                  </a:cubicBezTo>
                  <a:cubicBezTo>
                    <a:pt x="357" y="144"/>
                    <a:pt x="357" y="144"/>
                    <a:pt x="357" y="144"/>
                  </a:cubicBezTo>
                  <a:cubicBezTo>
                    <a:pt x="358" y="142"/>
                    <a:pt x="358" y="141"/>
                    <a:pt x="358" y="140"/>
                  </a:cubicBezTo>
                  <a:cubicBezTo>
                    <a:pt x="354" y="130"/>
                    <a:pt x="354" y="130"/>
                    <a:pt x="354" y="130"/>
                  </a:cubicBezTo>
                  <a:cubicBezTo>
                    <a:pt x="342" y="135"/>
                    <a:pt x="342" y="135"/>
                    <a:pt x="342" y="135"/>
                  </a:cubicBezTo>
                  <a:cubicBezTo>
                    <a:pt x="341" y="135"/>
                    <a:pt x="341" y="135"/>
                    <a:pt x="341" y="135"/>
                  </a:cubicBezTo>
                  <a:cubicBezTo>
                    <a:pt x="341" y="136"/>
                    <a:pt x="341" y="136"/>
                    <a:pt x="341" y="136"/>
                  </a:cubicBezTo>
                  <a:cubicBezTo>
                    <a:pt x="341" y="136"/>
                    <a:pt x="341" y="136"/>
                    <a:pt x="341" y="136"/>
                  </a:cubicBezTo>
                  <a:cubicBezTo>
                    <a:pt x="310" y="138"/>
                    <a:pt x="310" y="138"/>
                    <a:pt x="310" y="138"/>
                  </a:cubicBezTo>
                  <a:cubicBezTo>
                    <a:pt x="298" y="141"/>
                    <a:pt x="298" y="141"/>
                    <a:pt x="298" y="141"/>
                  </a:cubicBezTo>
                  <a:cubicBezTo>
                    <a:pt x="294" y="145"/>
                    <a:pt x="294" y="145"/>
                    <a:pt x="294" y="145"/>
                  </a:cubicBezTo>
                  <a:cubicBezTo>
                    <a:pt x="292" y="149"/>
                    <a:pt x="292" y="149"/>
                    <a:pt x="292" y="149"/>
                  </a:cubicBezTo>
                  <a:cubicBezTo>
                    <a:pt x="289" y="152"/>
                    <a:pt x="285" y="154"/>
                    <a:pt x="279" y="153"/>
                  </a:cubicBezTo>
                  <a:cubicBezTo>
                    <a:pt x="278" y="152"/>
                    <a:pt x="278" y="152"/>
                    <a:pt x="278" y="152"/>
                  </a:cubicBezTo>
                  <a:cubicBezTo>
                    <a:pt x="268" y="145"/>
                    <a:pt x="268" y="145"/>
                    <a:pt x="268" y="145"/>
                  </a:cubicBezTo>
                  <a:cubicBezTo>
                    <a:pt x="267" y="128"/>
                    <a:pt x="267" y="128"/>
                    <a:pt x="267" y="128"/>
                  </a:cubicBezTo>
                  <a:cubicBezTo>
                    <a:pt x="262" y="123"/>
                    <a:pt x="258" y="119"/>
                    <a:pt x="257" y="116"/>
                  </a:cubicBezTo>
                  <a:cubicBezTo>
                    <a:pt x="254" y="101"/>
                    <a:pt x="254" y="101"/>
                    <a:pt x="254" y="101"/>
                  </a:cubicBezTo>
                  <a:cubicBezTo>
                    <a:pt x="247" y="92"/>
                    <a:pt x="247" y="92"/>
                    <a:pt x="247" y="92"/>
                  </a:cubicBezTo>
                  <a:cubicBezTo>
                    <a:pt x="240" y="86"/>
                    <a:pt x="240" y="86"/>
                    <a:pt x="240" y="86"/>
                  </a:cubicBezTo>
                  <a:cubicBezTo>
                    <a:pt x="236" y="84"/>
                    <a:pt x="236" y="84"/>
                    <a:pt x="236" y="84"/>
                  </a:cubicBezTo>
                  <a:cubicBezTo>
                    <a:pt x="249" y="68"/>
                    <a:pt x="249" y="68"/>
                    <a:pt x="249" y="68"/>
                  </a:cubicBezTo>
                  <a:cubicBezTo>
                    <a:pt x="252" y="59"/>
                    <a:pt x="252" y="59"/>
                    <a:pt x="252" y="59"/>
                  </a:cubicBezTo>
                  <a:cubicBezTo>
                    <a:pt x="238" y="42"/>
                    <a:pt x="238" y="42"/>
                    <a:pt x="238" y="42"/>
                  </a:cubicBezTo>
                  <a:cubicBezTo>
                    <a:pt x="237" y="42"/>
                    <a:pt x="237" y="42"/>
                    <a:pt x="237" y="42"/>
                  </a:cubicBezTo>
                  <a:cubicBezTo>
                    <a:pt x="237" y="41"/>
                    <a:pt x="237" y="41"/>
                    <a:pt x="237" y="41"/>
                  </a:cubicBezTo>
                  <a:cubicBezTo>
                    <a:pt x="231" y="28"/>
                    <a:pt x="231" y="28"/>
                    <a:pt x="231" y="28"/>
                  </a:cubicBezTo>
                  <a:cubicBezTo>
                    <a:pt x="231" y="27"/>
                    <a:pt x="231" y="27"/>
                    <a:pt x="231" y="27"/>
                  </a:cubicBezTo>
                  <a:cubicBezTo>
                    <a:pt x="229" y="20"/>
                    <a:pt x="229" y="20"/>
                    <a:pt x="229" y="20"/>
                  </a:cubicBezTo>
                  <a:cubicBezTo>
                    <a:pt x="221" y="13"/>
                    <a:pt x="221" y="13"/>
                    <a:pt x="221" y="13"/>
                  </a:cubicBezTo>
                  <a:cubicBezTo>
                    <a:pt x="221" y="12"/>
                    <a:pt x="221" y="12"/>
                    <a:pt x="221" y="12"/>
                  </a:cubicBezTo>
                  <a:cubicBezTo>
                    <a:pt x="211" y="2"/>
                    <a:pt x="211" y="2"/>
                    <a:pt x="211" y="2"/>
                  </a:cubicBezTo>
                  <a:cubicBezTo>
                    <a:pt x="198" y="0"/>
                    <a:pt x="198" y="0"/>
                    <a:pt x="198" y="0"/>
                  </a:cubicBezTo>
                  <a:cubicBezTo>
                    <a:pt x="185" y="4"/>
                    <a:pt x="185" y="4"/>
                    <a:pt x="185" y="4"/>
                  </a:cubicBezTo>
                  <a:cubicBezTo>
                    <a:pt x="183" y="7"/>
                    <a:pt x="183" y="7"/>
                    <a:pt x="183" y="7"/>
                  </a:cubicBezTo>
                  <a:cubicBezTo>
                    <a:pt x="181" y="26"/>
                    <a:pt x="181" y="26"/>
                    <a:pt x="181" y="26"/>
                  </a:cubicBezTo>
                  <a:cubicBezTo>
                    <a:pt x="181" y="48"/>
                    <a:pt x="181" y="48"/>
                    <a:pt x="181" y="48"/>
                  </a:cubicBezTo>
                  <a:cubicBezTo>
                    <a:pt x="178" y="48"/>
                    <a:pt x="178" y="48"/>
                    <a:pt x="178" y="48"/>
                  </a:cubicBezTo>
                  <a:cubicBezTo>
                    <a:pt x="165" y="53"/>
                    <a:pt x="165" y="53"/>
                    <a:pt x="165" y="53"/>
                  </a:cubicBezTo>
                  <a:cubicBezTo>
                    <a:pt x="165" y="54"/>
                    <a:pt x="165" y="54"/>
                    <a:pt x="165" y="54"/>
                  </a:cubicBezTo>
                  <a:cubicBezTo>
                    <a:pt x="153" y="54"/>
                    <a:pt x="153" y="54"/>
                    <a:pt x="153" y="54"/>
                  </a:cubicBezTo>
                  <a:cubicBezTo>
                    <a:pt x="147" y="58"/>
                    <a:pt x="140" y="61"/>
                    <a:pt x="132" y="64"/>
                  </a:cubicBezTo>
                  <a:cubicBezTo>
                    <a:pt x="131" y="65"/>
                    <a:pt x="131" y="65"/>
                    <a:pt x="131" y="65"/>
                  </a:cubicBezTo>
                  <a:cubicBezTo>
                    <a:pt x="130" y="65"/>
                    <a:pt x="130" y="65"/>
                    <a:pt x="130" y="65"/>
                  </a:cubicBezTo>
                  <a:cubicBezTo>
                    <a:pt x="107" y="59"/>
                    <a:pt x="107" y="59"/>
                    <a:pt x="107" y="59"/>
                  </a:cubicBezTo>
                  <a:cubicBezTo>
                    <a:pt x="97" y="70"/>
                    <a:pt x="97" y="70"/>
                    <a:pt x="97" y="70"/>
                  </a:cubicBezTo>
                  <a:cubicBezTo>
                    <a:pt x="95" y="72"/>
                    <a:pt x="90" y="75"/>
                    <a:pt x="84" y="77"/>
                  </a:cubicBezTo>
                  <a:cubicBezTo>
                    <a:pt x="69" y="88"/>
                    <a:pt x="69" y="88"/>
                    <a:pt x="69" y="88"/>
                  </a:cubicBezTo>
                  <a:cubicBezTo>
                    <a:pt x="62" y="100"/>
                    <a:pt x="62" y="100"/>
                    <a:pt x="62" y="100"/>
                  </a:cubicBezTo>
                  <a:cubicBezTo>
                    <a:pt x="62" y="101"/>
                    <a:pt x="62" y="101"/>
                    <a:pt x="62" y="101"/>
                  </a:cubicBezTo>
                  <a:cubicBezTo>
                    <a:pt x="61" y="101"/>
                    <a:pt x="61" y="101"/>
                    <a:pt x="61" y="101"/>
                  </a:cubicBezTo>
                  <a:cubicBezTo>
                    <a:pt x="57" y="108"/>
                    <a:pt x="54" y="112"/>
                    <a:pt x="51" y="114"/>
                  </a:cubicBezTo>
                  <a:cubicBezTo>
                    <a:pt x="43" y="125"/>
                    <a:pt x="43" y="125"/>
                    <a:pt x="43" y="125"/>
                  </a:cubicBezTo>
                  <a:cubicBezTo>
                    <a:pt x="43" y="126"/>
                    <a:pt x="43" y="126"/>
                    <a:pt x="43" y="126"/>
                  </a:cubicBezTo>
                  <a:cubicBezTo>
                    <a:pt x="42" y="126"/>
                    <a:pt x="42" y="126"/>
                    <a:pt x="42" y="126"/>
                  </a:cubicBezTo>
                  <a:cubicBezTo>
                    <a:pt x="37" y="130"/>
                    <a:pt x="37" y="130"/>
                    <a:pt x="37" y="130"/>
                  </a:cubicBezTo>
                  <a:cubicBezTo>
                    <a:pt x="34" y="131"/>
                    <a:pt x="30" y="132"/>
                    <a:pt x="27" y="132"/>
                  </a:cubicBezTo>
                  <a:cubicBezTo>
                    <a:pt x="10" y="130"/>
                    <a:pt x="10" y="130"/>
                    <a:pt x="10" y="130"/>
                  </a:cubicBezTo>
                  <a:cubicBezTo>
                    <a:pt x="6" y="137"/>
                    <a:pt x="6" y="137"/>
                    <a:pt x="6" y="137"/>
                  </a:cubicBezTo>
                  <a:cubicBezTo>
                    <a:pt x="0" y="148"/>
                    <a:pt x="0" y="148"/>
                    <a:pt x="0" y="148"/>
                  </a:cubicBezTo>
                  <a:cubicBezTo>
                    <a:pt x="3" y="159"/>
                    <a:pt x="3" y="159"/>
                    <a:pt x="3" y="159"/>
                  </a:cubicBezTo>
                  <a:cubicBezTo>
                    <a:pt x="1" y="186"/>
                    <a:pt x="1" y="186"/>
                    <a:pt x="1" y="186"/>
                  </a:cubicBezTo>
                  <a:cubicBezTo>
                    <a:pt x="6" y="194"/>
                    <a:pt x="6" y="194"/>
                    <a:pt x="6" y="194"/>
                  </a:cubicBezTo>
                  <a:cubicBezTo>
                    <a:pt x="6" y="194"/>
                    <a:pt x="6" y="194"/>
                    <a:pt x="6" y="194"/>
                  </a:cubicBezTo>
                  <a:cubicBezTo>
                    <a:pt x="8" y="201"/>
                    <a:pt x="8" y="201"/>
                    <a:pt x="8" y="201"/>
                  </a:cubicBezTo>
                  <a:cubicBezTo>
                    <a:pt x="18" y="201"/>
                    <a:pt x="18" y="201"/>
                    <a:pt x="18" y="201"/>
                  </a:cubicBezTo>
                  <a:cubicBezTo>
                    <a:pt x="34" y="204"/>
                    <a:pt x="34" y="204"/>
                    <a:pt x="34" y="204"/>
                  </a:cubicBezTo>
                  <a:cubicBezTo>
                    <a:pt x="56" y="205"/>
                    <a:pt x="56" y="205"/>
                    <a:pt x="56" y="205"/>
                  </a:cubicBezTo>
                  <a:cubicBezTo>
                    <a:pt x="65" y="204"/>
                    <a:pt x="65" y="204"/>
                    <a:pt x="65" y="204"/>
                  </a:cubicBezTo>
                  <a:cubicBezTo>
                    <a:pt x="67" y="204"/>
                    <a:pt x="67" y="204"/>
                    <a:pt x="67" y="204"/>
                  </a:cubicBezTo>
                  <a:cubicBezTo>
                    <a:pt x="67" y="204"/>
                    <a:pt x="67" y="204"/>
                    <a:pt x="67" y="204"/>
                  </a:cubicBezTo>
                  <a:cubicBezTo>
                    <a:pt x="86" y="211"/>
                    <a:pt x="86" y="211"/>
                    <a:pt x="86" y="211"/>
                  </a:cubicBezTo>
                  <a:cubicBezTo>
                    <a:pt x="87" y="211"/>
                    <a:pt x="87" y="211"/>
                    <a:pt x="87" y="211"/>
                  </a:cubicBezTo>
                  <a:cubicBezTo>
                    <a:pt x="96" y="219"/>
                    <a:pt x="96" y="219"/>
                    <a:pt x="96" y="219"/>
                  </a:cubicBezTo>
                  <a:cubicBezTo>
                    <a:pt x="117" y="226"/>
                    <a:pt x="117" y="226"/>
                    <a:pt x="117" y="226"/>
                  </a:cubicBezTo>
                  <a:cubicBezTo>
                    <a:pt x="118" y="226"/>
                    <a:pt x="118" y="226"/>
                    <a:pt x="118" y="226"/>
                  </a:cubicBezTo>
                  <a:cubicBezTo>
                    <a:pt x="132" y="234"/>
                    <a:pt x="132" y="234"/>
                    <a:pt x="132" y="234"/>
                  </a:cubicBezTo>
                  <a:cubicBezTo>
                    <a:pt x="165" y="265"/>
                    <a:pt x="165" y="265"/>
                    <a:pt x="165" y="265"/>
                  </a:cubicBezTo>
                  <a:cubicBezTo>
                    <a:pt x="181" y="272"/>
                    <a:pt x="181" y="272"/>
                    <a:pt x="181" y="272"/>
                  </a:cubicBezTo>
                  <a:cubicBezTo>
                    <a:pt x="187" y="270"/>
                    <a:pt x="187" y="270"/>
                    <a:pt x="187" y="270"/>
                  </a:cubicBezTo>
                  <a:cubicBezTo>
                    <a:pt x="193" y="258"/>
                    <a:pt x="193" y="258"/>
                    <a:pt x="193" y="258"/>
                  </a:cubicBezTo>
                  <a:cubicBezTo>
                    <a:pt x="189" y="239"/>
                    <a:pt x="189" y="239"/>
                    <a:pt x="189" y="239"/>
                  </a:cubicBezTo>
                  <a:cubicBezTo>
                    <a:pt x="189" y="234"/>
                    <a:pt x="194" y="230"/>
                    <a:pt x="202" y="227"/>
                  </a:cubicBezTo>
                  <a:cubicBezTo>
                    <a:pt x="203" y="226"/>
                    <a:pt x="203" y="226"/>
                    <a:pt x="203" y="226"/>
                  </a:cubicBezTo>
                  <a:cubicBezTo>
                    <a:pt x="245" y="251"/>
                    <a:pt x="245" y="251"/>
                    <a:pt x="245" y="251"/>
                  </a:cubicBezTo>
                  <a:cubicBezTo>
                    <a:pt x="250" y="250"/>
                    <a:pt x="250" y="250"/>
                    <a:pt x="250" y="250"/>
                  </a:cubicBezTo>
                  <a:cubicBezTo>
                    <a:pt x="260" y="244"/>
                    <a:pt x="260" y="244"/>
                    <a:pt x="260" y="244"/>
                  </a:cubicBezTo>
                  <a:cubicBezTo>
                    <a:pt x="261" y="244"/>
                    <a:pt x="261" y="244"/>
                    <a:pt x="261" y="244"/>
                  </a:cubicBezTo>
                  <a:cubicBezTo>
                    <a:pt x="267" y="245"/>
                    <a:pt x="267" y="245"/>
                    <a:pt x="267" y="245"/>
                  </a:cubicBezTo>
                  <a:cubicBezTo>
                    <a:pt x="275" y="238"/>
                    <a:pt x="275" y="238"/>
                    <a:pt x="275" y="238"/>
                  </a:cubicBezTo>
                  <a:cubicBezTo>
                    <a:pt x="276" y="237"/>
                    <a:pt x="276" y="237"/>
                    <a:pt x="276" y="237"/>
                  </a:cubicBezTo>
                  <a:cubicBezTo>
                    <a:pt x="278" y="239"/>
                    <a:pt x="278" y="239"/>
                    <a:pt x="278" y="239"/>
                  </a:cubicBezTo>
                  <a:cubicBezTo>
                    <a:pt x="303" y="256"/>
                    <a:pt x="303" y="256"/>
                    <a:pt x="303" y="256"/>
                  </a:cubicBezTo>
                  <a:cubicBezTo>
                    <a:pt x="304" y="257"/>
                    <a:pt x="304" y="257"/>
                    <a:pt x="304" y="257"/>
                  </a:cubicBezTo>
                  <a:cubicBezTo>
                    <a:pt x="320" y="270"/>
                    <a:pt x="320" y="270"/>
                    <a:pt x="320" y="270"/>
                  </a:cubicBezTo>
                  <a:cubicBezTo>
                    <a:pt x="324" y="272"/>
                    <a:pt x="329" y="277"/>
                    <a:pt x="334" y="284"/>
                  </a:cubicBezTo>
                  <a:cubicBezTo>
                    <a:pt x="342" y="292"/>
                    <a:pt x="342" y="292"/>
                    <a:pt x="342" y="292"/>
                  </a:cubicBezTo>
                  <a:cubicBezTo>
                    <a:pt x="348" y="292"/>
                    <a:pt x="348" y="292"/>
                    <a:pt x="348" y="292"/>
                  </a:cubicBezTo>
                  <a:cubicBezTo>
                    <a:pt x="355" y="279"/>
                    <a:pt x="355" y="279"/>
                    <a:pt x="355" y="279"/>
                  </a:cubicBezTo>
                  <a:cubicBezTo>
                    <a:pt x="369" y="289"/>
                    <a:pt x="369" y="289"/>
                    <a:pt x="369" y="289"/>
                  </a:cubicBezTo>
                  <a:cubicBezTo>
                    <a:pt x="370" y="289"/>
                    <a:pt x="370" y="289"/>
                    <a:pt x="370" y="289"/>
                  </a:cubicBezTo>
                  <a:cubicBezTo>
                    <a:pt x="371" y="289"/>
                    <a:pt x="371" y="289"/>
                    <a:pt x="371" y="289"/>
                  </a:cubicBezTo>
                  <a:cubicBezTo>
                    <a:pt x="383" y="303"/>
                    <a:pt x="383" y="303"/>
                    <a:pt x="383" y="303"/>
                  </a:cubicBezTo>
                  <a:cubicBezTo>
                    <a:pt x="414" y="327"/>
                    <a:pt x="414" y="327"/>
                    <a:pt x="414" y="327"/>
                  </a:cubicBezTo>
                  <a:cubicBezTo>
                    <a:pt x="423" y="337"/>
                    <a:pt x="423" y="337"/>
                    <a:pt x="423" y="337"/>
                  </a:cubicBezTo>
                  <a:cubicBezTo>
                    <a:pt x="449" y="330"/>
                    <a:pt x="449" y="330"/>
                    <a:pt x="449" y="330"/>
                  </a:cubicBezTo>
                  <a:cubicBezTo>
                    <a:pt x="451" y="350"/>
                    <a:pt x="451" y="350"/>
                    <a:pt x="451" y="350"/>
                  </a:cubicBezTo>
                  <a:cubicBezTo>
                    <a:pt x="463" y="361"/>
                    <a:pt x="463" y="361"/>
                    <a:pt x="463" y="361"/>
                  </a:cubicBezTo>
                  <a:cubicBezTo>
                    <a:pt x="463" y="362"/>
                    <a:pt x="463" y="362"/>
                    <a:pt x="463" y="362"/>
                  </a:cubicBezTo>
                  <a:cubicBezTo>
                    <a:pt x="472" y="377"/>
                    <a:pt x="472" y="377"/>
                    <a:pt x="472" y="377"/>
                  </a:cubicBezTo>
                  <a:cubicBezTo>
                    <a:pt x="472" y="377"/>
                    <a:pt x="472" y="377"/>
                    <a:pt x="472" y="377"/>
                  </a:cubicBezTo>
                  <a:cubicBezTo>
                    <a:pt x="472" y="378"/>
                    <a:pt x="472" y="378"/>
                    <a:pt x="472" y="378"/>
                  </a:cubicBezTo>
                  <a:cubicBezTo>
                    <a:pt x="472" y="379"/>
                    <a:pt x="472" y="379"/>
                    <a:pt x="472" y="379"/>
                  </a:cubicBezTo>
                  <a:cubicBezTo>
                    <a:pt x="483" y="426"/>
                    <a:pt x="483" y="426"/>
                    <a:pt x="483" y="426"/>
                  </a:cubicBezTo>
                  <a:cubicBezTo>
                    <a:pt x="493" y="445"/>
                    <a:pt x="493" y="445"/>
                    <a:pt x="493" y="445"/>
                  </a:cubicBezTo>
                  <a:cubicBezTo>
                    <a:pt x="479" y="481"/>
                    <a:pt x="479" y="481"/>
                    <a:pt x="479" y="481"/>
                  </a:cubicBezTo>
                  <a:cubicBezTo>
                    <a:pt x="479" y="483"/>
                    <a:pt x="479" y="483"/>
                    <a:pt x="479" y="483"/>
                  </a:cubicBezTo>
                  <a:cubicBezTo>
                    <a:pt x="467" y="485"/>
                    <a:pt x="467" y="485"/>
                    <a:pt x="467" y="485"/>
                  </a:cubicBezTo>
                  <a:cubicBezTo>
                    <a:pt x="467" y="496"/>
                    <a:pt x="467" y="496"/>
                    <a:pt x="467" y="496"/>
                  </a:cubicBezTo>
                  <a:cubicBezTo>
                    <a:pt x="467" y="497"/>
                    <a:pt x="467" y="497"/>
                    <a:pt x="467" y="497"/>
                  </a:cubicBezTo>
                  <a:cubicBezTo>
                    <a:pt x="455" y="516"/>
                    <a:pt x="455" y="516"/>
                    <a:pt x="455" y="516"/>
                  </a:cubicBezTo>
                  <a:cubicBezTo>
                    <a:pt x="454" y="516"/>
                    <a:pt x="454" y="516"/>
                    <a:pt x="454" y="516"/>
                  </a:cubicBezTo>
                  <a:cubicBezTo>
                    <a:pt x="437" y="517"/>
                    <a:pt x="437" y="517"/>
                    <a:pt x="437" y="517"/>
                  </a:cubicBezTo>
                  <a:cubicBezTo>
                    <a:pt x="420" y="531"/>
                    <a:pt x="420" y="531"/>
                    <a:pt x="420" y="531"/>
                  </a:cubicBezTo>
                  <a:cubicBezTo>
                    <a:pt x="423" y="533"/>
                    <a:pt x="425" y="534"/>
                    <a:pt x="430" y="536"/>
                  </a:cubicBezTo>
                  <a:cubicBezTo>
                    <a:pt x="437" y="539"/>
                    <a:pt x="438" y="544"/>
                    <a:pt x="434" y="554"/>
                  </a:cubicBezTo>
                  <a:cubicBezTo>
                    <a:pt x="434" y="554"/>
                    <a:pt x="434" y="554"/>
                    <a:pt x="434" y="554"/>
                  </a:cubicBezTo>
                  <a:cubicBezTo>
                    <a:pt x="423" y="566"/>
                    <a:pt x="423" y="566"/>
                    <a:pt x="423" y="566"/>
                  </a:cubicBezTo>
                  <a:cubicBezTo>
                    <a:pt x="422" y="566"/>
                    <a:pt x="422" y="566"/>
                    <a:pt x="422" y="566"/>
                  </a:cubicBezTo>
                  <a:cubicBezTo>
                    <a:pt x="421" y="568"/>
                    <a:pt x="421" y="568"/>
                    <a:pt x="421" y="568"/>
                  </a:cubicBezTo>
                  <a:cubicBezTo>
                    <a:pt x="420" y="568"/>
                    <a:pt x="420" y="568"/>
                    <a:pt x="420" y="568"/>
                  </a:cubicBezTo>
                  <a:cubicBezTo>
                    <a:pt x="420" y="568"/>
                    <a:pt x="420" y="568"/>
                    <a:pt x="420" y="568"/>
                  </a:cubicBezTo>
                  <a:cubicBezTo>
                    <a:pt x="387" y="563"/>
                    <a:pt x="387" y="563"/>
                    <a:pt x="387" y="563"/>
                  </a:cubicBezTo>
                  <a:cubicBezTo>
                    <a:pt x="386" y="574"/>
                    <a:pt x="386" y="574"/>
                    <a:pt x="386" y="574"/>
                  </a:cubicBezTo>
                  <a:cubicBezTo>
                    <a:pt x="389" y="599"/>
                    <a:pt x="389" y="599"/>
                    <a:pt x="389" y="599"/>
                  </a:cubicBezTo>
                  <a:cubicBezTo>
                    <a:pt x="417" y="611"/>
                    <a:pt x="417" y="611"/>
                    <a:pt x="417" y="611"/>
                  </a:cubicBezTo>
                  <a:cubicBezTo>
                    <a:pt x="417" y="612"/>
                    <a:pt x="417" y="612"/>
                    <a:pt x="417" y="612"/>
                  </a:cubicBezTo>
                  <a:cubicBezTo>
                    <a:pt x="427" y="609"/>
                    <a:pt x="427" y="609"/>
                    <a:pt x="427" y="609"/>
                  </a:cubicBezTo>
                  <a:cubicBezTo>
                    <a:pt x="428" y="608"/>
                    <a:pt x="428" y="608"/>
                    <a:pt x="428" y="608"/>
                  </a:cubicBezTo>
                  <a:cubicBezTo>
                    <a:pt x="429" y="608"/>
                    <a:pt x="429" y="608"/>
                    <a:pt x="429" y="608"/>
                  </a:cubicBezTo>
                  <a:cubicBezTo>
                    <a:pt x="430" y="609"/>
                    <a:pt x="430" y="609"/>
                    <a:pt x="430" y="609"/>
                  </a:cubicBezTo>
                  <a:cubicBezTo>
                    <a:pt x="431" y="609"/>
                    <a:pt x="431" y="609"/>
                    <a:pt x="431" y="609"/>
                  </a:cubicBezTo>
                  <a:cubicBezTo>
                    <a:pt x="438" y="613"/>
                    <a:pt x="438" y="613"/>
                    <a:pt x="438" y="613"/>
                  </a:cubicBezTo>
                  <a:cubicBezTo>
                    <a:pt x="450" y="613"/>
                    <a:pt x="450" y="613"/>
                    <a:pt x="450" y="613"/>
                  </a:cubicBezTo>
                  <a:cubicBezTo>
                    <a:pt x="454" y="612"/>
                    <a:pt x="454" y="612"/>
                    <a:pt x="454" y="612"/>
                  </a:cubicBezTo>
                  <a:cubicBezTo>
                    <a:pt x="450" y="599"/>
                    <a:pt x="450" y="599"/>
                    <a:pt x="450" y="599"/>
                  </a:cubicBezTo>
                  <a:cubicBezTo>
                    <a:pt x="447" y="585"/>
                    <a:pt x="447" y="585"/>
                    <a:pt x="447" y="585"/>
                  </a:cubicBezTo>
                  <a:cubicBezTo>
                    <a:pt x="447" y="585"/>
                    <a:pt x="447" y="585"/>
                    <a:pt x="447" y="585"/>
                  </a:cubicBezTo>
                  <a:cubicBezTo>
                    <a:pt x="447" y="583"/>
                    <a:pt x="447" y="583"/>
                    <a:pt x="447" y="583"/>
                  </a:cubicBezTo>
                  <a:cubicBezTo>
                    <a:pt x="448" y="583"/>
                    <a:pt x="448" y="583"/>
                    <a:pt x="448" y="583"/>
                  </a:cubicBezTo>
                  <a:cubicBezTo>
                    <a:pt x="448" y="582"/>
                    <a:pt x="448" y="582"/>
                    <a:pt x="448" y="582"/>
                  </a:cubicBezTo>
                  <a:cubicBezTo>
                    <a:pt x="452" y="577"/>
                    <a:pt x="452" y="577"/>
                    <a:pt x="452" y="577"/>
                  </a:cubicBezTo>
                  <a:cubicBezTo>
                    <a:pt x="454" y="576"/>
                    <a:pt x="454" y="576"/>
                    <a:pt x="454" y="576"/>
                  </a:cubicBezTo>
                  <a:cubicBezTo>
                    <a:pt x="454" y="575"/>
                    <a:pt x="454" y="575"/>
                    <a:pt x="454" y="575"/>
                  </a:cubicBezTo>
                  <a:cubicBezTo>
                    <a:pt x="462" y="565"/>
                    <a:pt x="462" y="565"/>
                    <a:pt x="462" y="565"/>
                  </a:cubicBezTo>
                  <a:cubicBezTo>
                    <a:pt x="463" y="564"/>
                    <a:pt x="463" y="564"/>
                    <a:pt x="463" y="564"/>
                  </a:cubicBezTo>
                  <a:cubicBezTo>
                    <a:pt x="475" y="554"/>
                    <a:pt x="475" y="554"/>
                    <a:pt x="475" y="554"/>
                  </a:cubicBezTo>
                  <a:cubicBezTo>
                    <a:pt x="476" y="554"/>
                    <a:pt x="476" y="554"/>
                    <a:pt x="476" y="554"/>
                  </a:cubicBezTo>
                  <a:cubicBezTo>
                    <a:pt x="476" y="554"/>
                    <a:pt x="476" y="554"/>
                    <a:pt x="476" y="554"/>
                  </a:cubicBezTo>
                  <a:cubicBezTo>
                    <a:pt x="476" y="554"/>
                    <a:pt x="476" y="554"/>
                    <a:pt x="476" y="554"/>
                  </a:cubicBezTo>
                  <a:cubicBezTo>
                    <a:pt x="492" y="552"/>
                    <a:pt x="492" y="552"/>
                    <a:pt x="492" y="552"/>
                  </a:cubicBezTo>
                  <a:cubicBezTo>
                    <a:pt x="492" y="556"/>
                    <a:pt x="492" y="556"/>
                    <a:pt x="492" y="556"/>
                  </a:cubicBezTo>
                  <a:cubicBezTo>
                    <a:pt x="492" y="561"/>
                    <a:pt x="492" y="564"/>
                    <a:pt x="493" y="566"/>
                  </a:cubicBezTo>
                  <a:cubicBezTo>
                    <a:pt x="496" y="572"/>
                    <a:pt x="496" y="572"/>
                    <a:pt x="496" y="572"/>
                  </a:cubicBezTo>
                  <a:cubicBezTo>
                    <a:pt x="500" y="581"/>
                    <a:pt x="500" y="581"/>
                    <a:pt x="500" y="581"/>
                  </a:cubicBezTo>
                  <a:cubicBezTo>
                    <a:pt x="514" y="589"/>
                    <a:pt x="514" y="589"/>
                    <a:pt x="514" y="589"/>
                  </a:cubicBezTo>
                  <a:cubicBezTo>
                    <a:pt x="552" y="592"/>
                    <a:pt x="552" y="592"/>
                    <a:pt x="552" y="592"/>
                  </a:cubicBezTo>
                  <a:cubicBezTo>
                    <a:pt x="553" y="592"/>
                    <a:pt x="553" y="592"/>
                    <a:pt x="553" y="592"/>
                  </a:cubicBezTo>
                  <a:cubicBezTo>
                    <a:pt x="555" y="592"/>
                    <a:pt x="555" y="592"/>
                    <a:pt x="555" y="592"/>
                  </a:cubicBezTo>
                  <a:cubicBezTo>
                    <a:pt x="555" y="594"/>
                    <a:pt x="555" y="594"/>
                    <a:pt x="555" y="594"/>
                  </a:cubicBezTo>
                  <a:cubicBezTo>
                    <a:pt x="555" y="596"/>
                    <a:pt x="555" y="596"/>
                    <a:pt x="555" y="596"/>
                  </a:cubicBezTo>
                  <a:cubicBezTo>
                    <a:pt x="554" y="608"/>
                    <a:pt x="554" y="608"/>
                    <a:pt x="554" y="608"/>
                  </a:cubicBezTo>
                  <a:cubicBezTo>
                    <a:pt x="565" y="620"/>
                    <a:pt x="565" y="620"/>
                    <a:pt x="565" y="620"/>
                  </a:cubicBezTo>
                  <a:cubicBezTo>
                    <a:pt x="573" y="623"/>
                    <a:pt x="573" y="623"/>
                    <a:pt x="573" y="623"/>
                  </a:cubicBezTo>
                  <a:cubicBezTo>
                    <a:pt x="574" y="624"/>
                    <a:pt x="574" y="624"/>
                    <a:pt x="574" y="624"/>
                  </a:cubicBezTo>
                  <a:cubicBezTo>
                    <a:pt x="574" y="625"/>
                    <a:pt x="574" y="625"/>
                    <a:pt x="574" y="625"/>
                  </a:cubicBezTo>
                  <a:cubicBezTo>
                    <a:pt x="575" y="626"/>
                    <a:pt x="575" y="626"/>
                    <a:pt x="575" y="626"/>
                  </a:cubicBezTo>
                  <a:cubicBezTo>
                    <a:pt x="575" y="631"/>
                    <a:pt x="575" y="631"/>
                    <a:pt x="575" y="631"/>
                  </a:cubicBezTo>
                  <a:cubicBezTo>
                    <a:pt x="575" y="638"/>
                    <a:pt x="575" y="638"/>
                    <a:pt x="575" y="638"/>
                  </a:cubicBezTo>
                  <a:cubicBezTo>
                    <a:pt x="572" y="652"/>
                    <a:pt x="572" y="652"/>
                    <a:pt x="572" y="652"/>
                  </a:cubicBezTo>
                  <a:cubicBezTo>
                    <a:pt x="576" y="655"/>
                    <a:pt x="576" y="655"/>
                    <a:pt x="576" y="655"/>
                  </a:cubicBezTo>
                  <a:cubicBezTo>
                    <a:pt x="582" y="654"/>
                    <a:pt x="587" y="654"/>
                    <a:pt x="592" y="658"/>
                  </a:cubicBezTo>
                  <a:cubicBezTo>
                    <a:pt x="607" y="665"/>
                    <a:pt x="607" y="665"/>
                    <a:pt x="607" y="665"/>
                  </a:cubicBezTo>
                  <a:cubicBezTo>
                    <a:pt x="617" y="658"/>
                    <a:pt x="617" y="658"/>
                    <a:pt x="617" y="658"/>
                  </a:cubicBezTo>
                  <a:cubicBezTo>
                    <a:pt x="627" y="647"/>
                    <a:pt x="627" y="647"/>
                    <a:pt x="627" y="647"/>
                  </a:cubicBezTo>
                  <a:cubicBezTo>
                    <a:pt x="628" y="642"/>
                    <a:pt x="628" y="642"/>
                    <a:pt x="628" y="642"/>
                  </a:cubicBezTo>
                  <a:cubicBezTo>
                    <a:pt x="629" y="641"/>
                    <a:pt x="629" y="641"/>
                    <a:pt x="629" y="641"/>
                  </a:cubicBezTo>
                  <a:cubicBezTo>
                    <a:pt x="630" y="640"/>
                    <a:pt x="630" y="640"/>
                    <a:pt x="630" y="640"/>
                  </a:cubicBezTo>
                  <a:cubicBezTo>
                    <a:pt x="632" y="639"/>
                    <a:pt x="632" y="639"/>
                    <a:pt x="632" y="639"/>
                  </a:cubicBezTo>
                  <a:cubicBezTo>
                    <a:pt x="632" y="637"/>
                    <a:pt x="632" y="637"/>
                    <a:pt x="632" y="637"/>
                  </a:cubicBezTo>
                  <a:cubicBezTo>
                    <a:pt x="628" y="623"/>
                    <a:pt x="628" y="623"/>
                    <a:pt x="628" y="623"/>
                  </a:cubicBezTo>
                  <a:cubicBezTo>
                    <a:pt x="627" y="615"/>
                    <a:pt x="627" y="615"/>
                    <a:pt x="627" y="615"/>
                  </a:cubicBezTo>
                  <a:cubicBezTo>
                    <a:pt x="627" y="614"/>
                    <a:pt x="627" y="614"/>
                    <a:pt x="627" y="614"/>
                  </a:cubicBezTo>
                  <a:cubicBezTo>
                    <a:pt x="627" y="614"/>
                    <a:pt x="627" y="614"/>
                    <a:pt x="627" y="614"/>
                  </a:cubicBezTo>
                  <a:cubicBezTo>
                    <a:pt x="627" y="613"/>
                    <a:pt x="627" y="613"/>
                    <a:pt x="627" y="613"/>
                  </a:cubicBezTo>
                  <a:cubicBezTo>
                    <a:pt x="627" y="612"/>
                    <a:pt x="627" y="612"/>
                    <a:pt x="627" y="612"/>
                  </a:cubicBezTo>
                  <a:cubicBezTo>
                    <a:pt x="633" y="603"/>
                    <a:pt x="633" y="603"/>
                    <a:pt x="633" y="603"/>
                  </a:cubicBezTo>
                  <a:cubicBezTo>
                    <a:pt x="634" y="603"/>
                    <a:pt x="634" y="603"/>
                    <a:pt x="634" y="603"/>
                  </a:cubicBezTo>
                  <a:cubicBezTo>
                    <a:pt x="645" y="595"/>
                    <a:pt x="645" y="595"/>
                    <a:pt x="645" y="595"/>
                  </a:cubicBezTo>
                  <a:cubicBezTo>
                    <a:pt x="645" y="595"/>
                    <a:pt x="645" y="595"/>
                    <a:pt x="645" y="595"/>
                  </a:cubicBezTo>
                  <a:cubicBezTo>
                    <a:pt x="668" y="595"/>
                    <a:pt x="668" y="595"/>
                    <a:pt x="668" y="595"/>
                  </a:cubicBezTo>
                  <a:cubicBezTo>
                    <a:pt x="672" y="594"/>
                    <a:pt x="672" y="594"/>
                    <a:pt x="672" y="594"/>
                  </a:cubicBezTo>
                  <a:cubicBezTo>
                    <a:pt x="671" y="582"/>
                    <a:pt x="671" y="582"/>
                    <a:pt x="671" y="582"/>
                  </a:cubicBezTo>
                  <a:cubicBezTo>
                    <a:pt x="667" y="572"/>
                    <a:pt x="667" y="572"/>
                    <a:pt x="667" y="572"/>
                  </a:cubicBezTo>
                  <a:cubicBezTo>
                    <a:pt x="660" y="559"/>
                    <a:pt x="660" y="559"/>
                    <a:pt x="660" y="559"/>
                  </a:cubicBezTo>
                  <a:cubicBezTo>
                    <a:pt x="659" y="559"/>
                    <a:pt x="659" y="559"/>
                    <a:pt x="659" y="559"/>
                  </a:cubicBezTo>
                  <a:cubicBezTo>
                    <a:pt x="659" y="558"/>
                    <a:pt x="659" y="558"/>
                    <a:pt x="659" y="558"/>
                  </a:cubicBezTo>
                  <a:cubicBezTo>
                    <a:pt x="659" y="541"/>
                    <a:pt x="659" y="541"/>
                    <a:pt x="659" y="541"/>
                  </a:cubicBezTo>
                  <a:cubicBezTo>
                    <a:pt x="659" y="540"/>
                    <a:pt x="659" y="540"/>
                    <a:pt x="659" y="540"/>
                  </a:cubicBezTo>
                  <a:cubicBezTo>
                    <a:pt x="663" y="530"/>
                    <a:pt x="663" y="530"/>
                    <a:pt x="663" y="530"/>
                  </a:cubicBezTo>
                  <a:cubicBezTo>
                    <a:pt x="664" y="529"/>
                    <a:pt x="664" y="529"/>
                    <a:pt x="664" y="529"/>
                  </a:cubicBezTo>
                  <a:cubicBezTo>
                    <a:pt x="683" y="502"/>
                    <a:pt x="683" y="502"/>
                    <a:pt x="683" y="502"/>
                  </a:cubicBezTo>
                  <a:cubicBezTo>
                    <a:pt x="683" y="501"/>
                    <a:pt x="683" y="501"/>
                    <a:pt x="683" y="501"/>
                  </a:cubicBezTo>
                  <a:cubicBezTo>
                    <a:pt x="684" y="501"/>
                    <a:pt x="684" y="501"/>
                    <a:pt x="684" y="501"/>
                  </a:cubicBezTo>
                  <a:cubicBezTo>
                    <a:pt x="685" y="501"/>
                    <a:pt x="685" y="501"/>
                    <a:pt x="685" y="501"/>
                  </a:cubicBezTo>
                  <a:cubicBezTo>
                    <a:pt x="689" y="501"/>
                    <a:pt x="689" y="501"/>
                    <a:pt x="689" y="501"/>
                  </a:cubicBezTo>
                  <a:cubicBezTo>
                    <a:pt x="696" y="501"/>
                    <a:pt x="696" y="501"/>
                    <a:pt x="696" y="501"/>
                  </a:cubicBezTo>
                  <a:cubicBezTo>
                    <a:pt x="712" y="510"/>
                    <a:pt x="712" y="510"/>
                    <a:pt x="712" y="510"/>
                  </a:cubicBezTo>
                  <a:cubicBezTo>
                    <a:pt x="723" y="513"/>
                    <a:pt x="723" y="513"/>
                    <a:pt x="723" y="513"/>
                  </a:cubicBezTo>
                  <a:cubicBezTo>
                    <a:pt x="724" y="508"/>
                    <a:pt x="724" y="508"/>
                    <a:pt x="724" y="508"/>
                  </a:cubicBezTo>
                  <a:cubicBezTo>
                    <a:pt x="722" y="507"/>
                    <a:pt x="722" y="507"/>
                    <a:pt x="722" y="507"/>
                  </a:cubicBezTo>
                  <a:cubicBezTo>
                    <a:pt x="722" y="505"/>
                    <a:pt x="722" y="505"/>
                    <a:pt x="722" y="505"/>
                  </a:cubicBezTo>
                  <a:cubicBezTo>
                    <a:pt x="722" y="501"/>
                    <a:pt x="724" y="497"/>
                    <a:pt x="728" y="494"/>
                  </a:cubicBezTo>
                  <a:cubicBezTo>
                    <a:pt x="740" y="485"/>
                    <a:pt x="740" y="485"/>
                    <a:pt x="740" y="485"/>
                  </a:cubicBezTo>
                  <a:cubicBezTo>
                    <a:pt x="741" y="484"/>
                    <a:pt x="741" y="484"/>
                    <a:pt x="741" y="484"/>
                  </a:cubicBezTo>
                  <a:cubicBezTo>
                    <a:pt x="741" y="483"/>
                    <a:pt x="741" y="483"/>
                    <a:pt x="741" y="483"/>
                  </a:cubicBezTo>
                  <a:cubicBezTo>
                    <a:pt x="748" y="481"/>
                    <a:pt x="752" y="480"/>
                    <a:pt x="755" y="480"/>
                  </a:cubicBezTo>
                  <a:cubicBezTo>
                    <a:pt x="766" y="479"/>
                    <a:pt x="766" y="479"/>
                    <a:pt x="766" y="479"/>
                  </a:cubicBezTo>
                  <a:cubicBezTo>
                    <a:pt x="767" y="479"/>
                    <a:pt x="767" y="479"/>
                    <a:pt x="767" y="479"/>
                  </a:cubicBezTo>
                  <a:cubicBezTo>
                    <a:pt x="774" y="480"/>
                    <a:pt x="774" y="480"/>
                    <a:pt x="774" y="480"/>
                  </a:cubicBezTo>
                  <a:cubicBezTo>
                    <a:pt x="779" y="463"/>
                    <a:pt x="779" y="463"/>
                    <a:pt x="779" y="463"/>
                  </a:cubicBezTo>
                  <a:cubicBezTo>
                    <a:pt x="779" y="451"/>
                    <a:pt x="779" y="451"/>
                    <a:pt x="779" y="451"/>
                  </a:cubicBezTo>
                  <a:cubicBezTo>
                    <a:pt x="779" y="443"/>
                    <a:pt x="779" y="439"/>
                    <a:pt x="781" y="437"/>
                  </a:cubicBezTo>
                  <a:cubicBezTo>
                    <a:pt x="786" y="428"/>
                    <a:pt x="786" y="428"/>
                    <a:pt x="786" y="428"/>
                  </a:cubicBezTo>
                  <a:cubicBezTo>
                    <a:pt x="780" y="420"/>
                    <a:pt x="780" y="420"/>
                    <a:pt x="780" y="420"/>
                  </a:cubicBezTo>
                  <a:cubicBezTo>
                    <a:pt x="772" y="414"/>
                    <a:pt x="772" y="414"/>
                    <a:pt x="772" y="414"/>
                  </a:cubicBezTo>
                  <a:cubicBezTo>
                    <a:pt x="754" y="410"/>
                    <a:pt x="754" y="410"/>
                    <a:pt x="754" y="410"/>
                  </a:cubicBezTo>
                  <a:cubicBezTo>
                    <a:pt x="751" y="410"/>
                    <a:pt x="745" y="406"/>
                    <a:pt x="734" y="397"/>
                  </a:cubicBezTo>
                  <a:cubicBezTo>
                    <a:pt x="724" y="392"/>
                    <a:pt x="724" y="392"/>
                    <a:pt x="724" y="392"/>
                  </a:cubicBezTo>
                  <a:cubicBezTo>
                    <a:pt x="723" y="392"/>
                    <a:pt x="723" y="392"/>
                    <a:pt x="723" y="392"/>
                  </a:cubicBezTo>
                  <a:cubicBezTo>
                    <a:pt x="723" y="392"/>
                    <a:pt x="723" y="392"/>
                    <a:pt x="723" y="392"/>
                  </a:cubicBezTo>
                  <a:cubicBezTo>
                    <a:pt x="710" y="377"/>
                    <a:pt x="710" y="377"/>
                    <a:pt x="710" y="377"/>
                  </a:cubicBezTo>
                  <a:cubicBezTo>
                    <a:pt x="698" y="377"/>
                    <a:pt x="698" y="377"/>
                    <a:pt x="698" y="377"/>
                  </a:cubicBezTo>
                  <a:cubicBezTo>
                    <a:pt x="698" y="376"/>
                    <a:pt x="698" y="376"/>
                    <a:pt x="698" y="376"/>
                  </a:cubicBezTo>
                  <a:cubicBezTo>
                    <a:pt x="697" y="376"/>
                    <a:pt x="697" y="376"/>
                    <a:pt x="697" y="376"/>
                  </a:cubicBezTo>
                  <a:cubicBezTo>
                    <a:pt x="687" y="370"/>
                    <a:pt x="687" y="370"/>
                    <a:pt x="687" y="370"/>
                  </a:cubicBezTo>
                  <a:cubicBezTo>
                    <a:pt x="680" y="379"/>
                    <a:pt x="680" y="379"/>
                    <a:pt x="680" y="379"/>
                  </a:cubicBezTo>
                  <a:cubicBezTo>
                    <a:pt x="679" y="411"/>
                    <a:pt x="679" y="411"/>
                    <a:pt x="679" y="411"/>
                  </a:cubicBezTo>
                  <a:cubicBezTo>
                    <a:pt x="681" y="423"/>
                    <a:pt x="681" y="423"/>
                    <a:pt x="681" y="423"/>
                  </a:cubicBezTo>
                  <a:cubicBezTo>
                    <a:pt x="686" y="423"/>
                    <a:pt x="686" y="423"/>
                    <a:pt x="686" y="423"/>
                  </a:cubicBezTo>
                  <a:cubicBezTo>
                    <a:pt x="687" y="424"/>
                    <a:pt x="687" y="424"/>
                    <a:pt x="687" y="424"/>
                  </a:cubicBezTo>
                  <a:cubicBezTo>
                    <a:pt x="696" y="427"/>
                    <a:pt x="696" y="427"/>
                    <a:pt x="696" y="427"/>
                  </a:cubicBezTo>
                  <a:cubicBezTo>
                    <a:pt x="696" y="428"/>
                    <a:pt x="696" y="428"/>
                    <a:pt x="696" y="428"/>
                  </a:cubicBezTo>
                  <a:cubicBezTo>
                    <a:pt x="696" y="428"/>
                    <a:pt x="696" y="428"/>
                    <a:pt x="696" y="428"/>
                  </a:cubicBezTo>
                  <a:cubicBezTo>
                    <a:pt x="701" y="440"/>
                    <a:pt x="701" y="440"/>
                    <a:pt x="701" y="440"/>
                  </a:cubicBezTo>
                  <a:cubicBezTo>
                    <a:pt x="702" y="440"/>
                    <a:pt x="702" y="440"/>
                    <a:pt x="702" y="440"/>
                  </a:cubicBezTo>
                  <a:cubicBezTo>
                    <a:pt x="702" y="441"/>
                    <a:pt x="702" y="441"/>
                    <a:pt x="702" y="441"/>
                  </a:cubicBezTo>
                  <a:cubicBezTo>
                    <a:pt x="702" y="441"/>
                    <a:pt x="702" y="441"/>
                    <a:pt x="702" y="441"/>
                  </a:cubicBezTo>
                  <a:cubicBezTo>
                    <a:pt x="699" y="463"/>
                    <a:pt x="699" y="463"/>
                    <a:pt x="699" y="463"/>
                  </a:cubicBezTo>
                  <a:cubicBezTo>
                    <a:pt x="699" y="464"/>
                    <a:pt x="699" y="464"/>
                    <a:pt x="699" y="464"/>
                  </a:cubicBezTo>
                  <a:cubicBezTo>
                    <a:pt x="699" y="465"/>
                    <a:pt x="699" y="465"/>
                    <a:pt x="699" y="465"/>
                  </a:cubicBezTo>
                  <a:cubicBezTo>
                    <a:pt x="698" y="465"/>
                    <a:pt x="698" y="465"/>
                    <a:pt x="698" y="465"/>
                  </a:cubicBezTo>
                  <a:cubicBezTo>
                    <a:pt x="695" y="468"/>
                    <a:pt x="692" y="469"/>
                    <a:pt x="689" y="471"/>
                  </a:cubicBezTo>
                  <a:cubicBezTo>
                    <a:pt x="687" y="472"/>
                    <a:pt x="687" y="472"/>
                    <a:pt x="687" y="472"/>
                  </a:cubicBezTo>
                  <a:cubicBezTo>
                    <a:pt x="687" y="471"/>
                    <a:pt x="687" y="471"/>
                    <a:pt x="687" y="471"/>
                  </a:cubicBezTo>
                  <a:cubicBezTo>
                    <a:pt x="686" y="471"/>
                    <a:pt x="686" y="471"/>
                    <a:pt x="686" y="471"/>
                  </a:cubicBezTo>
                  <a:cubicBezTo>
                    <a:pt x="681" y="470"/>
                    <a:pt x="681" y="470"/>
                    <a:pt x="681" y="470"/>
                  </a:cubicBezTo>
                  <a:cubicBezTo>
                    <a:pt x="670" y="474"/>
                    <a:pt x="670" y="474"/>
                    <a:pt x="670" y="474"/>
                  </a:cubicBezTo>
                  <a:cubicBezTo>
                    <a:pt x="669" y="474"/>
                    <a:pt x="669" y="474"/>
                    <a:pt x="669" y="474"/>
                  </a:cubicBezTo>
                  <a:cubicBezTo>
                    <a:pt x="670" y="476"/>
                    <a:pt x="670" y="476"/>
                    <a:pt x="670" y="476"/>
                  </a:cubicBezTo>
                  <a:cubicBezTo>
                    <a:pt x="671" y="477"/>
                    <a:pt x="671" y="477"/>
                    <a:pt x="671" y="477"/>
                  </a:cubicBezTo>
                  <a:cubicBezTo>
                    <a:pt x="673" y="495"/>
                    <a:pt x="673" y="495"/>
                    <a:pt x="673" y="495"/>
                  </a:cubicBezTo>
                  <a:cubicBezTo>
                    <a:pt x="673" y="498"/>
                    <a:pt x="672" y="499"/>
                    <a:pt x="669" y="500"/>
                  </a:cubicBezTo>
                  <a:cubicBezTo>
                    <a:pt x="660" y="500"/>
                    <a:pt x="660" y="500"/>
                    <a:pt x="660" y="500"/>
                  </a:cubicBezTo>
                  <a:cubicBezTo>
                    <a:pt x="656" y="499"/>
                    <a:pt x="654" y="498"/>
                    <a:pt x="652" y="496"/>
                  </a:cubicBezTo>
                  <a:cubicBezTo>
                    <a:pt x="644" y="490"/>
                    <a:pt x="644" y="490"/>
                    <a:pt x="644" y="490"/>
                  </a:cubicBezTo>
                  <a:cubicBezTo>
                    <a:pt x="643" y="489"/>
                    <a:pt x="643" y="489"/>
                    <a:pt x="643" y="489"/>
                  </a:cubicBezTo>
                  <a:cubicBezTo>
                    <a:pt x="643" y="489"/>
                    <a:pt x="643" y="489"/>
                    <a:pt x="643" y="489"/>
                  </a:cubicBezTo>
                  <a:cubicBezTo>
                    <a:pt x="643" y="488"/>
                    <a:pt x="643" y="488"/>
                    <a:pt x="643" y="488"/>
                  </a:cubicBezTo>
                  <a:cubicBezTo>
                    <a:pt x="638" y="477"/>
                    <a:pt x="638" y="477"/>
                    <a:pt x="638" y="477"/>
                  </a:cubicBezTo>
                  <a:cubicBezTo>
                    <a:pt x="636" y="475"/>
                    <a:pt x="633" y="473"/>
                    <a:pt x="626" y="471"/>
                  </a:cubicBezTo>
                  <a:cubicBezTo>
                    <a:pt x="625" y="471"/>
                    <a:pt x="625" y="471"/>
                    <a:pt x="625" y="471"/>
                  </a:cubicBezTo>
                  <a:cubicBezTo>
                    <a:pt x="625" y="471"/>
                    <a:pt x="625" y="471"/>
                    <a:pt x="625" y="471"/>
                  </a:cubicBezTo>
                  <a:cubicBezTo>
                    <a:pt x="615" y="464"/>
                    <a:pt x="615" y="464"/>
                    <a:pt x="615" y="464"/>
                  </a:cubicBezTo>
                  <a:cubicBezTo>
                    <a:pt x="614" y="464"/>
                    <a:pt x="614" y="464"/>
                    <a:pt x="614" y="464"/>
                  </a:cubicBezTo>
                  <a:cubicBezTo>
                    <a:pt x="614" y="463"/>
                    <a:pt x="614" y="463"/>
                    <a:pt x="614" y="463"/>
                  </a:cubicBezTo>
                  <a:cubicBezTo>
                    <a:pt x="611" y="451"/>
                    <a:pt x="611" y="451"/>
                    <a:pt x="611" y="451"/>
                  </a:cubicBezTo>
                  <a:cubicBezTo>
                    <a:pt x="612" y="442"/>
                    <a:pt x="612" y="442"/>
                    <a:pt x="612" y="442"/>
                  </a:cubicBezTo>
                  <a:cubicBezTo>
                    <a:pt x="613" y="442"/>
                    <a:pt x="613" y="442"/>
                    <a:pt x="613" y="442"/>
                  </a:cubicBezTo>
                  <a:cubicBezTo>
                    <a:pt x="613" y="441"/>
                    <a:pt x="613" y="441"/>
                    <a:pt x="613" y="441"/>
                  </a:cubicBezTo>
                  <a:cubicBezTo>
                    <a:pt x="617" y="437"/>
                    <a:pt x="617" y="437"/>
                    <a:pt x="617" y="437"/>
                  </a:cubicBezTo>
                  <a:cubicBezTo>
                    <a:pt x="617" y="433"/>
                    <a:pt x="617" y="433"/>
                    <a:pt x="617" y="433"/>
                  </a:cubicBezTo>
                  <a:cubicBezTo>
                    <a:pt x="613" y="421"/>
                    <a:pt x="613" y="421"/>
                    <a:pt x="613" y="421"/>
                  </a:cubicBezTo>
                  <a:cubicBezTo>
                    <a:pt x="603" y="412"/>
                    <a:pt x="603" y="412"/>
                    <a:pt x="603" y="412"/>
                  </a:cubicBezTo>
                  <a:cubicBezTo>
                    <a:pt x="603" y="410"/>
                    <a:pt x="603" y="410"/>
                    <a:pt x="603" y="410"/>
                  </a:cubicBezTo>
                  <a:cubicBezTo>
                    <a:pt x="600" y="382"/>
                    <a:pt x="600" y="382"/>
                    <a:pt x="600" y="382"/>
                  </a:cubicBezTo>
                  <a:cubicBezTo>
                    <a:pt x="594" y="375"/>
                    <a:pt x="594" y="375"/>
                    <a:pt x="594" y="375"/>
                  </a:cubicBezTo>
                  <a:cubicBezTo>
                    <a:pt x="593" y="375"/>
                    <a:pt x="593" y="375"/>
                    <a:pt x="593" y="375"/>
                  </a:cubicBezTo>
                  <a:cubicBezTo>
                    <a:pt x="592" y="374"/>
                    <a:pt x="592" y="374"/>
                    <a:pt x="592" y="374"/>
                  </a:cubicBezTo>
                  <a:cubicBezTo>
                    <a:pt x="587" y="361"/>
                    <a:pt x="587" y="361"/>
                    <a:pt x="587" y="361"/>
                  </a:cubicBezTo>
                  <a:cubicBezTo>
                    <a:pt x="562" y="359"/>
                    <a:pt x="562" y="359"/>
                    <a:pt x="562" y="359"/>
                  </a:cubicBezTo>
                  <a:cubicBezTo>
                    <a:pt x="556" y="357"/>
                    <a:pt x="552" y="352"/>
                    <a:pt x="549" y="347"/>
                  </a:cubicBezTo>
                  <a:cubicBezTo>
                    <a:pt x="538" y="347"/>
                    <a:pt x="538" y="347"/>
                    <a:pt x="538" y="347"/>
                  </a:cubicBezTo>
                  <a:cubicBezTo>
                    <a:pt x="534" y="345"/>
                    <a:pt x="529" y="343"/>
                    <a:pt x="525" y="338"/>
                  </a:cubicBezTo>
                  <a:cubicBezTo>
                    <a:pt x="523" y="337"/>
                    <a:pt x="523" y="337"/>
                    <a:pt x="523" y="337"/>
                  </a:cubicBezTo>
                  <a:cubicBezTo>
                    <a:pt x="520" y="334"/>
                    <a:pt x="518" y="330"/>
                    <a:pt x="515" y="324"/>
                  </a:cubicBezTo>
                  <a:cubicBezTo>
                    <a:pt x="514" y="323"/>
                    <a:pt x="514" y="323"/>
                    <a:pt x="514" y="323"/>
                  </a:cubicBezTo>
                  <a:cubicBezTo>
                    <a:pt x="512" y="312"/>
                    <a:pt x="512" y="312"/>
                    <a:pt x="512" y="312"/>
                  </a:cubicBezTo>
                  <a:cubicBezTo>
                    <a:pt x="512" y="312"/>
                    <a:pt x="512" y="312"/>
                    <a:pt x="512" y="312"/>
                  </a:cubicBezTo>
                  <a:cubicBezTo>
                    <a:pt x="512" y="311"/>
                    <a:pt x="512" y="311"/>
                    <a:pt x="512" y="311"/>
                  </a:cubicBezTo>
                  <a:cubicBezTo>
                    <a:pt x="516" y="290"/>
                    <a:pt x="516" y="290"/>
                    <a:pt x="516" y="290"/>
                  </a:cubicBezTo>
                  <a:cubicBezTo>
                    <a:pt x="516" y="289"/>
                    <a:pt x="516" y="289"/>
                    <a:pt x="516" y="289"/>
                  </a:cubicBezTo>
                  <a:cubicBezTo>
                    <a:pt x="520" y="280"/>
                    <a:pt x="520" y="280"/>
                    <a:pt x="520" y="280"/>
                  </a:cubicBezTo>
                  <a:cubicBezTo>
                    <a:pt x="520" y="279"/>
                    <a:pt x="520" y="279"/>
                    <a:pt x="520" y="279"/>
                  </a:cubicBezTo>
                  <a:cubicBezTo>
                    <a:pt x="520" y="279"/>
                    <a:pt x="520" y="279"/>
                    <a:pt x="520" y="279"/>
                  </a:cubicBezTo>
                  <a:cubicBezTo>
                    <a:pt x="521" y="279"/>
                    <a:pt x="521" y="279"/>
                    <a:pt x="521" y="279"/>
                  </a:cubicBezTo>
                  <a:cubicBezTo>
                    <a:pt x="547" y="268"/>
                    <a:pt x="547" y="268"/>
                    <a:pt x="547" y="268"/>
                  </a:cubicBezTo>
                  <a:cubicBezTo>
                    <a:pt x="558" y="255"/>
                    <a:pt x="558" y="255"/>
                    <a:pt x="558" y="255"/>
                  </a:cubicBezTo>
                  <a:cubicBezTo>
                    <a:pt x="560" y="245"/>
                    <a:pt x="560" y="245"/>
                    <a:pt x="560" y="245"/>
                  </a:cubicBezTo>
                  <a:cubicBezTo>
                    <a:pt x="558" y="237"/>
                    <a:pt x="558" y="237"/>
                    <a:pt x="558" y="237"/>
                  </a:cubicBezTo>
                  <a:cubicBezTo>
                    <a:pt x="554" y="228"/>
                    <a:pt x="552" y="223"/>
                    <a:pt x="552" y="219"/>
                  </a:cubicBezTo>
                  <a:cubicBezTo>
                    <a:pt x="546" y="220"/>
                    <a:pt x="546" y="220"/>
                    <a:pt x="546" y="220"/>
                  </a:cubicBezTo>
                  <a:cubicBezTo>
                    <a:pt x="536" y="219"/>
                    <a:pt x="536" y="219"/>
                    <a:pt x="536" y="219"/>
                  </a:cubicBezTo>
                  <a:cubicBezTo>
                    <a:pt x="534" y="220"/>
                    <a:pt x="529" y="226"/>
                    <a:pt x="521" y="235"/>
                  </a:cubicBezTo>
                  <a:cubicBezTo>
                    <a:pt x="509" y="246"/>
                    <a:pt x="509" y="246"/>
                    <a:pt x="509" y="246"/>
                  </a:cubicBezTo>
                  <a:cubicBezTo>
                    <a:pt x="509" y="246"/>
                    <a:pt x="509" y="246"/>
                    <a:pt x="509" y="246"/>
                  </a:cubicBezTo>
                  <a:cubicBezTo>
                    <a:pt x="508" y="247"/>
                    <a:pt x="508" y="247"/>
                    <a:pt x="508" y="247"/>
                  </a:cubicBezTo>
                  <a:cubicBezTo>
                    <a:pt x="499" y="249"/>
                    <a:pt x="493" y="250"/>
                    <a:pt x="489" y="249"/>
                  </a:cubicBezTo>
                  <a:lnTo>
                    <a:pt x="467" y="2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Freeform 9"/>
            <p:cNvSpPr/>
            <p:nvPr/>
          </p:nvSpPr>
          <p:spPr bwMode="auto">
            <a:xfrm>
              <a:off x="3027986" y="2698692"/>
              <a:ext cx="413504" cy="740861"/>
            </a:xfrm>
            <a:custGeom>
              <a:avLst/>
              <a:gdLst>
                <a:gd name="T0" fmla="*/ 82 w 278"/>
                <a:gd name="T1" fmla="*/ 155 h 498"/>
                <a:gd name="T2" fmla="*/ 105 w 278"/>
                <a:gd name="T3" fmla="*/ 173 h 498"/>
                <a:gd name="T4" fmla="*/ 140 w 278"/>
                <a:gd name="T5" fmla="*/ 191 h 498"/>
                <a:gd name="T6" fmla="*/ 152 w 278"/>
                <a:gd name="T7" fmla="*/ 197 h 498"/>
                <a:gd name="T8" fmla="*/ 161 w 278"/>
                <a:gd name="T9" fmla="*/ 211 h 498"/>
                <a:gd name="T10" fmla="*/ 152 w 278"/>
                <a:gd name="T11" fmla="*/ 234 h 498"/>
                <a:gd name="T12" fmla="*/ 152 w 278"/>
                <a:gd name="T13" fmla="*/ 248 h 498"/>
                <a:gd name="T14" fmla="*/ 144 w 278"/>
                <a:gd name="T15" fmla="*/ 272 h 498"/>
                <a:gd name="T16" fmla="*/ 121 w 278"/>
                <a:gd name="T17" fmla="*/ 270 h 498"/>
                <a:gd name="T18" fmla="*/ 96 w 278"/>
                <a:gd name="T19" fmla="*/ 286 h 498"/>
                <a:gd name="T20" fmla="*/ 100 w 278"/>
                <a:gd name="T21" fmla="*/ 305 h 498"/>
                <a:gd name="T22" fmla="*/ 60 w 278"/>
                <a:gd name="T23" fmla="*/ 291 h 498"/>
                <a:gd name="T24" fmla="*/ 33 w 278"/>
                <a:gd name="T25" fmla="*/ 324 h 498"/>
                <a:gd name="T26" fmla="*/ 40 w 278"/>
                <a:gd name="T27" fmla="*/ 351 h 498"/>
                <a:gd name="T28" fmla="*/ 45 w 278"/>
                <a:gd name="T29" fmla="*/ 379 h 498"/>
                <a:gd name="T30" fmla="*/ 35 w 278"/>
                <a:gd name="T31" fmla="*/ 385 h 498"/>
                <a:gd name="T32" fmla="*/ 0 w 278"/>
                <a:gd name="T33" fmla="*/ 398 h 498"/>
                <a:gd name="T34" fmla="*/ 6 w 278"/>
                <a:gd name="T35" fmla="*/ 419 h 498"/>
                <a:gd name="T36" fmla="*/ 25 w 278"/>
                <a:gd name="T37" fmla="*/ 447 h 498"/>
                <a:gd name="T38" fmla="*/ 58 w 278"/>
                <a:gd name="T39" fmla="*/ 435 h 498"/>
                <a:gd name="T40" fmla="*/ 81 w 278"/>
                <a:gd name="T41" fmla="*/ 459 h 498"/>
                <a:gd name="T42" fmla="*/ 89 w 278"/>
                <a:gd name="T43" fmla="*/ 458 h 498"/>
                <a:gd name="T44" fmla="*/ 108 w 278"/>
                <a:gd name="T45" fmla="*/ 465 h 498"/>
                <a:gd name="T46" fmla="*/ 142 w 278"/>
                <a:gd name="T47" fmla="*/ 470 h 498"/>
                <a:gd name="T48" fmla="*/ 169 w 278"/>
                <a:gd name="T49" fmla="*/ 473 h 498"/>
                <a:gd name="T50" fmla="*/ 180 w 278"/>
                <a:gd name="T51" fmla="*/ 481 h 498"/>
                <a:gd name="T52" fmla="*/ 195 w 278"/>
                <a:gd name="T53" fmla="*/ 495 h 498"/>
                <a:gd name="T54" fmla="*/ 213 w 278"/>
                <a:gd name="T55" fmla="*/ 482 h 498"/>
                <a:gd name="T56" fmla="*/ 206 w 278"/>
                <a:gd name="T57" fmla="*/ 472 h 498"/>
                <a:gd name="T58" fmla="*/ 213 w 278"/>
                <a:gd name="T59" fmla="*/ 444 h 498"/>
                <a:gd name="T60" fmla="*/ 231 w 278"/>
                <a:gd name="T61" fmla="*/ 442 h 498"/>
                <a:gd name="T62" fmla="*/ 208 w 278"/>
                <a:gd name="T63" fmla="*/ 418 h 498"/>
                <a:gd name="T64" fmla="*/ 202 w 278"/>
                <a:gd name="T65" fmla="*/ 409 h 498"/>
                <a:gd name="T66" fmla="*/ 209 w 278"/>
                <a:gd name="T67" fmla="*/ 399 h 498"/>
                <a:gd name="T68" fmla="*/ 260 w 278"/>
                <a:gd name="T69" fmla="*/ 402 h 498"/>
                <a:gd name="T70" fmla="*/ 278 w 278"/>
                <a:gd name="T71" fmla="*/ 399 h 498"/>
                <a:gd name="T72" fmla="*/ 249 w 278"/>
                <a:gd name="T73" fmla="*/ 323 h 498"/>
                <a:gd name="T74" fmla="*/ 235 w 278"/>
                <a:gd name="T75" fmla="*/ 317 h 498"/>
                <a:gd name="T76" fmla="*/ 233 w 278"/>
                <a:gd name="T77" fmla="*/ 297 h 498"/>
                <a:gd name="T78" fmla="*/ 237 w 278"/>
                <a:gd name="T79" fmla="*/ 164 h 498"/>
                <a:gd name="T80" fmla="*/ 240 w 278"/>
                <a:gd name="T81" fmla="*/ 139 h 498"/>
                <a:gd name="T82" fmla="*/ 249 w 278"/>
                <a:gd name="T83" fmla="*/ 105 h 498"/>
                <a:gd name="T84" fmla="*/ 239 w 278"/>
                <a:gd name="T85" fmla="*/ 93 h 498"/>
                <a:gd name="T86" fmla="*/ 237 w 278"/>
                <a:gd name="T87" fmla="*/ 75 h 498"/>
                <a:gd name="T88" fmla="*/ 256 w 278"/>
                <a:gd name="T89" fmla="*/ 51 h 498"/>
                <a:gd name="T90" fmla="*/ 251 w 278"/>
                <a:gd name="T91" fmla="*/ 31 h 498"/>
                <a:gd name="T92" fmla="*/ 259 w 278"/>
                <a:gd name="T93" fmla="*/ 17 h 498"/>
                <a:gd name="T94" fmla="*/ 268 w 278"/>
                <a:gd name="T95" fmla="*/ 1 h 498"/>
                <a:gd name="T96" fmla="*/ 251 w 278"/>
                <a:gd name="T97" fmla="*/ 16 h 498"/>
                <a:gd name="T98" fmla="*/ 220 w 278"/>
                <a:gd name="T99" fmla="*/ 6 h 498"/>
                <a:gd name="T100" fmla="*/ 187 w 278"/>
                <a:gd name="T101" fmla="*/ 40 h 498"/>
                <a:gd name="T102" fmla="*/ 180 w 278"/>
                <a:gd name="T103" fmla="*/ 50 h 498"/>
                <a:gd name="T104" fmla="*/ 166 w 278"/>
                <a:gd name="T105" fmla="*/ 78 h 498"/>
                <a:gd name="T106" fmla="*/ 158 w 278"/>
                <a:gd name="T107" fmla="*/ 113 h 498"/>
                <a:gd name="T108" fmla="*/ 149 w 278"/>
                <a:gd name="T109" fmla="*/ 124 h 498"/>
                <a:gd name="T110" fmla="*/ 148 w 278"/>
                <a:gd name="T111" fmla="*/ 126 h 498"/>
                <a:gd name="T112" fmla="*/ 131 w 278"/>
                <a:gd name="T113" fmla="*/ 128 h 498"/>
                <a:gd name="T114" fmla="*/ 104 w 278"/>
                <a:gd name="T115"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 h="498">
                  <a:moveTo>
                    <a:pt x="93" y="113"/>
                  </a:moveTo>
                  <a:cubicBezTo>
                    <a:pt x="89" y="113"/>
                    <a:pt x="89" y="113"/>
                    <a:pt x="89" y="113"/>
                  </a:cubicBezTo>
                  <a:cubicBezTo>
                    <a:pt x="82" y="155"/>
                    <a:pt x="82" y="155"/>
                    <a:pt x="82" y="155"/>
                  </a:cubicBezTo>
                  <a:cubicBezTo>
                    <a:pt x="93" y="168"/>
                    <a:pt x="93" y="168"/>
                    <a:pt x="93" y="168"/>
                  </a:cubicBezTo>
                  <a:cubicBezTo>
                    <a:pt x="104" y="173"/>
                    <a:pt x="104" y="173"/>
                    <a:pt x="104" y="173"/>
                  </a:cubicBezTo>
                  <a:cubicBezTo>
                    <a:pt x="105" y="173"/>
                    <a:pt x="105" y="173"/>
                    <a:pt x="105" y="173"/>
                  </a:cubicBezTo>
                  <a:cubicBezTo>
                    <a:pt x="106" y="174"/>
                    <a:pt x="106" y="174"/>
                    <a:pt x="106" y="174"/>
                  </a:cubicBezTo>
                  <a:cubicBezTo>
                    <a:pt x="120" y="186"/>
                    <a:pt x="120" y="186"/>
                    <a:pt x="120" y="186"/>
                  </a:cubicBezTo>
                  <a:cubicBezTo>
                    <a:pt x="140" y="191"/>
                    <a:pt x="140" y="191"/>
                    <a:pt x="140" y="191"/>
                  </a:cubicBezTo>
                  <a:cubicBezTo>
                    <a:pt x="141" y="191"/>
                    <a:pt x="141" y="191"/>
                    <a:pt x="141" y="191"/>
                  </a:cubicBezTo>
                  <a:cubicBezTo>
                    <a:pt x="151" y="197"/>
                    <a:pt x="151" y="197"/>
                    <a:pt x="151" y="197"/>
                  </a:cubicBezTo>
                  <a:cubicBezTo>
                    <a:pt x="152" y="197"/>
                    <a:pt x="152" y="197"/>
                    <a:pt x="152" y="197"/>
                  </a:cubicBezTo>
                  <a:cubicBezTo>
                    <a:pt x="152" y="199"/>
                    <a:pt x="152" y="199"/>
                    <a:pt x="152" y="199"/>
                  </a:cubicBezTo>
                  <a:cubicBezTo>
                    <a:pt x="160" y="210"/>
                    <a:pt x="160" y="210"/>
                    <a:pt x="160" y="210"/>
                  </a:cubicBezTo>
                  <a:cubicBezTo>
                    <a:pt x="161" y="211"/>
                    <a:pt x="161" y="211"/>
                    <a:pt x="161" y="211"/>
                  </a:cubicBezTo>
                  <a:cubicBezTo>
                    <a:pt x="160" y="213"/>
                    <a:pt x="160" y="213"/>
                    <a:pt x="160" y="213"/>
                  </a:cubicBezTo>
                  <a:cubicBezTo>
                    <a:pt x="153" y="224"/>
                    <a:pt x="153" y="224"/>
                    <a:pt x="153" y="224"/>
                  </a:cubicBezTo>
                  <a:cubicBezTo>
                    <a:pt x="152" y="225"/>
                    <a:pt x="152" y="228"/>
                    <a:pt x="152" y="234"/>
                  </a:cubicBezTo>
                  <a:cubicBezTo>
                    <a:pt x="153" y="234"/>
                    <a:pt x="153" y="234"/>
                    <a:pt x="153" y="234"/>
                  </a:cubicBezTo>
                  <a:cubicBezTo>
                    <a:pt x="153" y="247"/>
                    <a:pt x="153" y="247"/>
                    <a:pt x="153" y="247"/>
                  </a:cubicBezTo>
                  <a:cubicBezTo>
                    <a:pt x="152" y="248"/>
                    <a:pt x="152" y="248"/>
                    <a:pt x="152" y="248"/>
                  </a:cubicBezTo>
                  <a:cubicBezTo>
                    <a:pt x="146" y="268"/>
                    <a:pt x="146" y="268"/>
                    <a:pt x="146" y="268"/>
                  </a:cubicBezTo>
                  <a:cubicBezTo>
                    <a:pt x="145" y="272"/>
                    <a:pt x="145" y="272"/>
                    <a:pt x="145" y="272"/>
                  </a:cubicBezTo>
                  <a:cubicBezTo>
                    <a:pt x="144" y="272"/>
                    <a:pt x="144" y="272"/>
                    <a:pt x="144" y="272"/>
                  </a:cubicBezTo>
                  <a:cubicBezTo>
                    <a:pt x="142" y="271"/>
                    <a:pt x="142" y="271"/>
                    <a:pt x="142" y="271"/>
                  </a:cubicBezTo>
                  <a:cubicBezTo>
                    <a:pt x="133" y="269"/>
                    <a:pt x="133" y="269"/>
                    <a:pt x="133" y="269"/>
                  </a:cubicBezTo>
                  <a:cubicBezTo>
                    <a:pt x="121" y="270"/>
                    <a:pt x="121" y="270"/>
                    <a:pt x="121" y="270"/>
                  </a:cubicBezTo>
                  <a:cubicBezTo>
                    <a:pt x="111" y="273"/>
                    <a:pt x="111" y="273"/>
                    <a:pt x="111" y="273"/>
                  </a:cubicBezTo>
                  <a:cubicBezTo>
                    <a:pt x="99" y="283"/>
                    <a:pt x="99" y="283"/>
                    <a:pt x="99" y="283"/>
                  </a:cubicBezTo>
                  <a:cubicBezTo>
                    <a:pt x="96" y="286"/>
                    <a:pt x="96" y="286"/>
                    <a:pt x="96" y="286"/>
                  </a:cubicBezTo>
                  <a:cubicBezTo>
                    <a:pt x="111" y="293"/>
                    <a:pt x="111" y="293"/>
                    <a:pt x="111" y="293"/>
                  </a:cubicBezTo>
                  <a:cubicBezTo>
                    <a:pt x="110" y="296"/>
                    <a:pt x="110" y="296"/>
                    <a:pt x="110" y="296"/>
                  </a:cubicBezTo>
                  <a:cubicBezTo>
                    <a:pt x="109" y="300"/>
                    <a:pt x="106" y="303"/>
                    <a:pt x="100" y="305"/>
                  </a:cubicBezTo>
                  <a:cubicBezTo>
                    <a:pt x="91" y="306"/>
                    <a:pt x="91" y="306"/>
                    <a:pt x="91" y="306"/>
                  </a:cubicBezTo>
                  <a:cubicBezTo>
                    <a:pt x="75" y="300"/>
                    <a:pt x="75" y="300"/>
                    <a:pt x="75" y="300"/>
                  </a:cubicBezTo>
                  <a:cubicBezTo>
                    <a:pt x="60" y="291"/>
                    <a:pt x="60" y="291"/>
                    <a:pt x="60" y="291"/>
                  </a:cubicBezTo>
                  <a:cubicBezTo>
                    <a:pt x="54" y="291"/>
                    <a:pt x="54" y="291"/>
                    <a:pt x="54" y="291"/>
                  </a:cubicBezTo>
                  <a:cubicBezTo>
                    <a:pt x="37" y="316"/>
                    <a:pt x="37" y="316"/>
                    <a:pt x="37" y="316"/>
                  </a:cubicBezTo>
                  <a:cubicBezTo>
                    <a:pt x="33" y="324"/>
                    <a:pt x="33" y="324"/>
                    <a:pt x="33" y="324"/>
                  </a:cubicBezTo>
                  <a:cubicBezTo>
                    <a:pt x="33" y="339"/>
                    <a:pt x="33" y="339"/>
                    <a:pt x="33" y="339"/>
                  </a:cubicBezTo>
                  <a:cubicBezTo>
                    <a:pt x="40" y="351"/>
                    <a:pt x="40" y="351"/>
                    <a:pt x="40" y="351"/>
                  </a:cubicBezTo>
                  <a:cubicBezTo>
                    <a:pt x="40" y="351"/>
                    <a:pt x="40" y="351"/>
                    <a:pt x="40" y="351"/>
                  </a:cubicBezTo>
                  <a:cubicBezTo>
                    <a:pt x="44" y="362"/>
                    <a:pt x="44" y="362"/>
                    <a:pt x="44" y="362"/>
                  </a:cubicBezTo>
                  <a:cubicBezTo>
                    <a:pt x="44" y="364"/>
                    <a:pt x="44" y="364"/>
                    <a:pt x="44" y="364"/>
                  </a:cubicBezTo>
                  <a:cubicBezTo>
                    <a:pt x="45" y="379"/>
                    <a:pt x="45" y="379"/>
                    <a:pt x="45" y="379"/>
                  </a:cubicBezTo>
                  <a:cubicBezTo>
                    <a:pt x="45" y="382"/>
                    <a:pt x="45" y="382"/>
                    <a:pt x="45" y="382"/>
                  </a:cubicBezTo>
                  <a:cubicBezTo>
                    <a:pt x="46" y="383"/>
                    <a:pt x="46" y="383"/>
                    <a:pt x="46" y="383"/>
                  </a:cubicBezTo>
                  <a:cubicBezTo>
                    <a:pt x="35" y="385"/>
                    <a:pt x="35" y="385"/>
                    <a:pt x="35" y="385"/>
                  </a:cubicBezTo>
                  <a:cubicBezTo>
                    <a:pt x="14" y="385"/>
                    <a:pt x="14" y="385"/>
                    <a:pt x="14" y="385"/>
                  </a:cubicBezTo>
                  <a:cubicBezTo>
                    <a:pt x="4" y="391"/>
                    <a:pt x="4" y="391"/>
                    <a:pt x="4" y="391"/>
                  </a:cubicBezTo>
                  <a:cubicBezTo>
                    <a:pt x="0" y="398"/>
                    <a:pt x="0" y="398"/>
                    <a:pt x="0" y="398"/>
                  </a:cubicBezTo>
                  <a:cubicBezTo>
                    <a:pt x="1" y="399"/>
                    <a:pt x="1" y="399"/>
                    <a:pt x="1" y="399"/>
                  </a:cubicBezTo>
                  <a:cubicBezTo>
                    <a:pt x="5" y="419"/>
                    <a:pt x="5" y="419"/>
                    <a:pt x="5" y="419"/>
                  </a:cubicBezTo>
                  <a:cubicBezTo>
                    <a:pt x="6" y="419"/>
                    <a:pt x="6" y="419"/>
                    <a:pt x="6" y="419"/>
                  </a:cubicBezTo>
                  <a:cubicBezTo>
                    <a:pt x="6" y="428"/>
                    <a:pt x="6" y="428"/>
                    <a:pt x="6" y="428"/>
                  </a:cubicBezTo>
                  <a:cubicBezTo>
                    <a:pt x="11" y="437"/>
                    <a:pt x="11" y="437"/>
                    <a:pt x="11" y="437"/>
                  </a:cubicBezTo>
                  <a:cubicBezTo>
                    <a:pt x="25" y="447"/>
                    <a:pt x="25" y="447"/>
                    <a:pt x="25" y="447"/>
                  </a:cubicBezTo>
                  <a:cubicBezTo>
                    <a:pt x="46" y="442"/>
                    <a:pt x="46" y="442"/>
                    <a:pt x="46" y="442"/>
                  </a:cubicBezTo>
                  <a:cubicBezTo>
                    <a:pt x="57" y="435"/>
                    <a:pt x="57" y="435"/>
                    <a:pt x="57" y="435"/>
                  </a:cubicBezTo>
                  <a:cubicBezTo>
                    <a:pt x="58" y="435"/>
                    <a:pt x="58" y="435"/>
                    <a:pt x="58" y="435"/>
                  </a:cubicBezTo>
                  <a:cubicBezTo>
                    <a:pt x="68" y="435"/>
                    <a:pt x="68" y="435"/>
                    <a:pt x="68" y="435"/>
                  </a:cubicBezTo>
                  <a:cubicBezTo>
                    <a:pt x="73" y="448"/>
                    <a:pt x="73" y="448"/>
                    <a:pt x="73" y="448"/>
                  </a:cubicBezTo>
                  <a:cubicBezTo>
                    <a:pt x="77" y="451"/>
                    <a:pt x="80" y="455"/>
                    <a:pt x="81" y="459"/>
                  </a:cubicBezTo>
                  <a:cubicBezTo>
                    <a:pt x="86" y="458"/>
                    <a:pt x="86" y="458"/>
                    <a:pt x="86" y="458"/>
                  </a:cubicBezTo>
                  <a:cubicBezTo>
                    <a:pt x="87" y="458"/>
                    <a:pt x="87" y="458"/>
                    <a:pt x="87" y="458"/>
                  </a:cubicBezTo>
                  <a:cubicBezTo>
                    <a:pt x="89" y="458"/>
                    <a:pt x="89" y="458"/>
                    <a:pt x="89" y="458"/>
                  </a:cubicBezTo>
                  <a:cubicBezTo>
                    <a:pt x="89" y="457"/>
                    <a:pt x="89" y="457"/>
                    <a:pt x="89" y="457"/>
                  </a:cubicBezTo>
                  <a:cubicBezTo>
                    <a:pt x="99" y="449"/>
                    <a:pt x="99" y="449"/>
                    <a:pt x="99" y="449"/>
                  </a:cubicBezTo>
                  <a:cubicBezTo>
                    <a:pt x="108" y="465"/>
                    <a:pt x="108" y="465"/>
                    <a:pt x="108" y="465"/>
                  </a:cubicBezTo>
                  <a:cubicBezTo>
                    <a:pt x="118" y="471"/>
                    <a:pt x="118" y="471"/>
                    <a:pt x="118" y="471"/>
                  </a:cubicBezTo>
                  <a:cubicBezTo>
                    <a:pt x="131" y="471"/>
                    <a:pt x="131" y="471"/>
                    <a:pt x="131" y="471"/>
                  </a:cubicBezTo>
                  <a:cubicBezTo>
                    <a:pt x="142" y="470"/>
                    <a:pt x="142" y="470"/>
                    <a:pt x="142" y="470"/>
                  </a:cubicBezTo>
                  <a:cubicBezTo>
                    <a:pt x="144" y="470"/>
                    <a:pt x="144" y="470"/>
                    <a:pt x="144" y="470"/>
                  </a:cubicBezTo>
                  <a:cubicBezTo>
                    <a:pt x="169" y="473"/>
                    <a:pt x="169" y="473"/>
                    <a:pt x="169" y="473"/>
                  </a:cubicBezTo>
                  <a:cubicBezTo>
                    <a:pt x="169" y="473"/>
                    <a:pt x="169" y="473"/>
                    <a:pt x="169" y="473"/>
                  </a:cubicBezTo>
                  <a:cubicBezTo>
                    <a:pt x="169" y="474"/>
                    <a:pt x="169" y="474"/>
                    <a:pt x="169" y="474"/>
                  </a:cubicBezTo>
                  <a:cubicBezTo>
                    <a:pt x="180" y="480"/>
                    <a:pt x="180" y="480"/>
                    <a:pt x="180" y="480"/>
                  </a:cubicBezTo>
                  <a:cubicBezTo>
                    <a:pt x="180" y="481"/>
                    <a:pt x="180" y="481"/>
                    <a:pt x="180" y="481"/>
                  </a:cubicBezTo>
                  <a:cubicBezTo>
                    <a:pt x="189" y="488"/>
                    <a:pt x="189" y="488"/>
                    <a:pt x="189" y="488"/>
                  </a:cubicBezTo>
                  <a:cubicBezTo>
                    <a:pt x="189" y="488"/>
                    <a:pt x="189" y="488"/>
                    <a:pt x="189" y="488"/>
                  </a:cubicBezTo>
                  <a:cubicBezTo>
                    <a:pt x="195" y="495"/>
                    <a:pt x="195" y="495"/>
                    <a:pt x="195" y="495"/>
                  </a:cubicBezTo>
                  <a:cubicBezTo>
                    <a:pt x="202" y="498"/>
                    <a:pt x="202" y="498"/>
                    <a:pt x="202" y="498"/>
                  </a:cubicBezTo>
                  <a:cubicBezTo>
                    <a:pt x="213" y="497"/>
                    <a:pt x="213" y="497"/>
                    <a:pt x="213" y="497"/>
                  </a:cubicBezTo>
                  <a:cubicBezTo>
                    <a:pt x="213" y="482"/>
                    <a:pt x="213" y="482"/>
                    <a:pt x="213" y="482"/>
                  </a:cubicBezTo>
                  <a:cubicBezTo>
                    <a:pt x="207" y="473"/>
                    <a:pt x="207" y="473"/>
                    <a:pt x="207" y="473"/>
                  </a:cubicBezTo>
                  <a:cubicBezTo>
                    <a:pt x="206" y="473"/>
                    <a:pt x="206" y="473"/>
                    <a:pt x="206" y="473"/>
                  </a:cubicBezTo>
                  <a:cubicBezTo>
                    <a:pt x="206" y="472"/>
                    <a:pt x="206" y="472"/>
                    <a:pt x="206" y="472"/>
                  </a:cubicBezTo>
                  <a:cubicBezTo>
                    <a:pt x="202" y="454"/>
                    <a:pt x="202" y="454"/>
                    <a:pt x="202" y="454"/>
                  </a:cubicBezTo>
                  <a:cubicBezTo>
                    <a:pt x="212" y="444"/>
                    <a:pt x="212" y="444"/>
                    <a:pt x="212" y="444"/>
                  </a:cubicBezTo>
                  <a:cubicBezTo>
                    <a:pt x="213" y="444"/>
                    <a:pt x="213" y="444"/>
                    <a:pt x="213" y="444"/>
                  </a:cubicBezTo>
                  <a:cubicBezTo>
                    <a:pt x="213" y="444"/>
                    <a:pt x="213" y="444"/>
                    <a:pt x="213" y="444"/>
                  </a:cubicBezTo>
                  <a:cubicBezTo>
                    <a:pt x="222" y="442"/>
                    <a:pt x="222" y="442"/>
                    <a:pt x="222" y="442"/>
                  </a:cubicBezTo>
                  <a:cubicBezTo>
                    <a:pt x="231" y="442"/>
                    <a:pt x="231" y="442"/>
                    <a:pt x="231" y="442"/>
                  </a:cubicBezTo>
                  <a:cubicBezTo>
                    <a:pt x="233" y="439"/>
                    <a:pt x="233" y="439"/>
                    <a:pt x="233" y="439"/>
                  </a:cubicBezTo>
                  <a:cubicBezTo>
                    <a:pt x="228" y="431"/>
                    <a:pt x="228" y="431"/>
                    <a:pt x="228" y="431"/>
                  </a:cubicBezTo>
                  <a:cubicBezTo>
                    <a:pt x="208" y="418"/>
                    <a:pt x="208" y="418"/>
                    <a:pt x="208" y="418"/>
                  </a:cubicBezTo>
                  <a:cubicBezTo>
                    <a:pt x="203" y="411"/>
                    <a:pt x="203" y="411"/>
                    <a:pt x="203" y="411"/>
                  </a:cubicBezTo>
                  <a:cubicBezTo>
                    <a:pt x="202" y="410"/>
                    <a:pt x="202" y="410"/>
                    <a:pt x="202" y="410"/>
                  </a:cubicBezTo>
                  <a:cubicBezTo>
                    <a:pt x="202" y="409"/>
                    <a:pt x="202" y="409"/>
                    <a:pt x="202" y="409"/>
                  </a:cubicBezTo>
                  <a:cubicBezTo>
                    <a:pt x="202" y="408"/>
                    <a:pt x="202" y="408"/>
                    <a:pt x="202" y="408"/>
                  </a:cubicBezTo>
                  <a:cubicBezTo>
                    <a:pt x="208" y="397"/>
                    <a:pt x="208" y="397"/>
                    <a:pt x="208" y="397"/>
                  </a:cubicBezTo>
                  <a:cubicBezTo>
                    <a:pt x="209" y="399"/>
                    <a:pt x="209" y="399"/>
                    <a:pt x="209" y="399"/>
                  </a:cubicBezTo>
                  <a:cubicBezTo>
                    <a:pt x="223" y="402"/>
                    <a:pt x="223" y="402"/>
                    <a:pt x="223" y="402"/>
                  </a:cubicBezTo>
                  <a:cubicBezTo>
                    <a:pt x="260" y="401"/>
                    <a:pt x="260" y="401"/>
                    <a:pt x="260" y="401"/>
                  </a:cubicBezTo>
                  <a:cubicBezTo>
                    <a:pt x="260" y="402"/>
                    <a:pt x="260" y="402"/>
                    <a:pt x="260" y="402"/>
                  </a:cubicBezTo>
                  <a:cubicBezTo>
                    <a:pt x="261" y="402"/>
                    <a:pt x="261" y="402"/>
                    <a:pt x="261" y="402"/>
                  </a:cubicBezTo>
                  <a:cubicBezTo>
                    <a:pt x="271" y="405"/>
                    <a:pt x="271" y="405"/>
                    <a:pt x="271" y="405"/>
                  </a:cubicBezTo>
                  <a:cubicBezTo>
                    <a:pt x="278" y="399"/>
                    <a:pt x="278" y="399"/>
                    <a:pt x="278" y="399"/>
                  </a:cubicBezTo>
                  <a:cubicBezTo>
                    <a:pt x="275" y="377"/>
                    <a:pt x="275" y="377"/>
                    <a:pt x="275" y="377"/>
                  </a:cubicBezTo>
                  <a:cubicBezTo>
                    <a:pt x="262" y="369"/>
                    <a:pt x="262" y="369"/>
                    <a:pt x="262" y="369"/>
                  </a:cubicBezTo>
                  <a:cubicBezTo>
                    <a:pt x="251" y="363"/>
                    <a:pt x="247" y="348"/>
                    <a:pt x="249" y="323"/>
                  </a:cubicBezTo>
                  <a:cubicBezTo>
                    <a:pt x="238" y="317"/>
                    <a:pt x="238" y="317"/>
                    <a:pt x="238" y="317"/>
                  </a:cubicBezTo>
                  <a:cubicBezTo>
                    <a:pt x="237" y="317"/>
                    <a:pt x="237" y="317"/>
                    <a:pt x="237" y="317"/>
                  </a:cubicBezTo>
                  <a:cubicBezTo>
                    <a:pt x="235" y="317"/>
                    <a:pt x="235" y="317"/>
                    <a:pt x="235" y="317"/>
                  </a:cubicBezTo>
                  <a:cubicBezTo>
                    <a:pt x="235" y="315"/>
                    <a:pt x="235" y="315"/>
                    <a:pt x="235" y="315"/>
                  </a:cubicBezTo>
                  <a:cubicBezTo>
                    <a:pt x="235" y="315"/>
                    <a:pt x="235" y="315"/>
                    <a:pt x="235" y="315"/>
                  </a:cubicBezTo>
                  <a:cubicBezTo>
                    <a:pt x="233" y="297"/>
                    <a:pt x="233" y="297"/>
                    <a:pt x="233" y="297"/>
                  </a:cubicBezTo>
                  <a:cubicBezTo>
                    <a:pt x="249" y="226"/>
                    <a:pt x="249" y="226"/>
                    <a:pt x="249" y="226"/>
                  </a:cubicBezTo>
                  <a:cubicBezTo>
                    <a:pt x="242" y="206"/>
                    <a:pt x="239" y="192"/>
                    <a:pt x="239" y="185"/>
                  </a:cubicBezTo>
                  <a:cubicBezTo>
                    <a:pt x="237" y="164"/>
                    <a:pt x="237" y="164"/>
                    <a:pt x="237" y="164"/>
                  </a:cubicBezTo>
                  <a:cubicBezTo>
                    <a:pt x="239" y="142"/>
                    <a:pt x="239" y="142"/>
                    <a:pt x="239" y="142"/>
                  </a:cubicBezTo>
                  <a:cubicBezTo>
                    <a:pt x="239" y="140"/>
                    <a:pt x="239" y="140"/>
                    <a:pt x="239" y="140"/>
                  </a:cubicBezTo>
                  <a:cubicBezTo>
                    <a:pt x="240" y="139"/>
                    <a:pt x="240" y="139"/>
                    <a:pt x="240" y="139"/>
                  </a:cubicBezTo>
                  <a:cubicBezTo>
                    <a:pt x="254" y="128"/>
                    <a:pt x="254" y="128"/>
                    <a:pt x="254" y="128"/>
                  </a:cubicBezTo>
                  <a:cubicBezTo>
                    <a:pt x="254" y="117"/>
                    <a:pt x="254" y="117"/>
                    <a:pt x="254" y="117"/>
                  </a:cubicBezTo>
                  <a:cubicBezTo>
                    <a:pt x="254" y="115"/>
                    <a:pt x="253" y="111"/>
                    <a:pt x="249" y="105"/>
                  </a:cubicBezTo>
                  <a:cubicBezTo>
                    <a:pt x="240" y="95"/>
                    <a:pt x="240" y="95"/>
                    <a:pt x="240" y="95"/>
                  </a:cubicBezTo>
                  <a:cubicBezTo>
                    <a:pt x="239" y="95"/>
                    <a:pt x="239" y="95"/>
                    <a:pt x="239" y="95"/>
                  </a:cubicBezTo>
                  <a:cubicBezTo>
                    <a:pt x="239" y="93"/>
                    <a:pt x="239" y="93"/>
                    <a:pt x="239" y="93"/>
                  </a:cubicBezTo>
                  <a:cubicBezTo>
                    <a:pt x="237" y="77"/>
                    <a:pt x="237" y="77"/>
                    <a:pt x="237" y="77"/>
                  </a:cubicBezTo>
                  <a:cubicBezTo>
                    <a:pt x="237" y="76"/>
                    <a:pt x="237" y="76"/>
                    <a:pt x="237" y="76"/>
                  </a:cubicBezTo>
                  <a:cubicBezTo>
                    <a:pt x="237" y="75"/>
                    <a:pt x="237" y="75"/>
                    <a:pt x="237" y="75"/>
                  </a:cubicBezTo>
                  <a:cubicBezTo>
                    <a:pt x="238" y="75"/>
                    <a:pt x="238" y="75"/>
                    <a:pt x="238" y="75"/>
                  </a:cubicBezTo>
                  <a:cubicBezTo>
                    <a:pt x="238" y="74"/>
                    <a:pt x="238" y="74"/>
                    <a:pt x="238" y="74"/>
                  </a:cubicBezTo>
                  <a:cubicBezTo>
                    <a:pt x="256" y="51"/>
                    <a:pt x="256" y="51"/>
                    <a:pt x="256" y="51"/>
                  </a:cubicBezTo>
                  <a:cubicBezTo>
                    <a:pt x="256" y="42"/>
                    <a:pt x="256" y="42"/>
                    <a:pt x="256" y="42"/>
                  </a:cubicBezTo>
                  <a:cubicBezTo>
                    <a:pt x="251" y="31"/>
                    <a:pt x="251" y="31"/>
                    <a:pt x="251" y="31"/>
                  </a:cubicBezTo>
                  <a:cubicBezTo>
                    <a:pt x="251" y="31"/>
                    <a:pt x="251" y="31"/>
                    <a:pt x="251" y="31"/>
                  </a:cubicBezTo>
                  <a:cubicBezTo>
                    <a:pt x="250" y="29"/>
                    <a:pt x="250" y="29"/>
                    <a:pt x="250" y="29"/>
                  </a:cubicBezTo>
                  <a:cubicBezTo>
                    <a:pt x="259" y="18"/>
                    <a:pt x="259" y="18"/>
                    <a:pt x="259" y="18"/>
                  </a:cubicBezTo>
                  <a:cubicBezTo>
                    <a:pt x="259" y="17"/>
                    <a:pt x="259" y="17"/>
                    <a:pt x="259" y="17"/>
                  </a:cubicBezTo>
                  <a:cubicBezTo>
                    <a:pt x="260" y="17"/>
                    <a:pt x="260" y="17"/>
                    <a:pt x="260" y="17"/>
                  </a:cubicBezTo>
                  <a:cubicBezTo>
                    <a:pt x="269" y="10"/>
                    <a:pt x="269" y="10"/>
                    <a:pt x="269" y="10"/>
                  </a:cubicBezTo>
                  <a:cubicBezTo>
                    <a:pt x="268" y="1"/>
                    <a:pt x="268" y="1"/>
                    <a:pt x="268" y="1"/>
                  </a:cubicBezTo>
                  <a:cubicBezTo>
                    <a:pt x="263" y="1"/>
                    <a:pt x="263" y="1"/>
                    <a:pt x="263" y="1"/>
                  </a:cubicBezTo>
                  <a:cubicBezTo>
                    <a:pt x="255" y="0"/>
                    <a:pt x="255" y="0"/>
                    <a:pt x="255" y="0"/>
                  </a:cubicBezTo>
                  <a:cubicBezTo>
                    <a:pt x="251" y="16"/>
                    <a:pt x="251" y="16"/>
                    <a:pt x="251" y="16"/>
                  </a:cubicBezTo>
                  <a:cubicBezTo>
                    <a:pt x="249" y="15"/>
                    <a:pt x="249" y="15"/>
                    <a:pt x="249" y="15"/>
                  </a:cubicBezTo>
                  <a:cubicBezTo>
                    <a:pt x="231" y="8"/>
                    <a:pt x="231" y="8"/>
                    <a:pt x="231" y="8"/>
                  </a:cubicBezTo>
                  <a:cubicBezTo>
                    <a:pt x="220" y="6"/>
                    <a:pt x="220" y="6"/>
                    <a:pt x="220" y="6"/>
                  </a:cubicBezTo>
                  <a:cubicBezTo>
                    <a:pt x="224" y="24"/>
                    <a:pt x="224" y="24"/>
                    <a:pt x="224" y="24"/>
                  </a:cubicBezTo>
                  <a:cubicBezTo>
                    <a:pt x="209" y="28"/>
                    <a:pt x="209" y="28"/>
                    <a:pt x="209" y="28"/>
                  </a:cubicBezTo>
                  <a:cubicBezTo>
                    <a:pt x="187" y="40"/>
                    <a:pt x="187" y="40"/>
                    <a:pt x="187" y="40"/>
                  </a:cubicBezTo>
                  <a:cubicBezTo>
                    <a:pt x="180" y="49"/>
                    <a:pt x="180" y="49"/>
                    <a:pt x="180" y="49"/>
                  </a:cubicBezTo>
                  <a:cubicBezTo>
                    <a:pt x="180" y="50"/>
                    <a:pt x="180" y="50"/>
                    <a:pt x="180" y="50"/>
                  </a:cubicBezTo>
                  <a:cubicBezTo>
                    <a:pt x="180" y="50"/>
                    <a:pt x="180" y="50"/>
                    <a:pt x="180" y="50"/>
                  </a:cubicBezTo>
                  <a:cubicBezTo>
                    <a:pt x="168" y="60"/>
                    <a:pt x="168" y="60"/>
                    <a:pt x="168" y="60"/>
                  </a:cubicBezTo>
                  <a:cubicBezTo>
                    <a:pt x="166" y="77"/>
                    <a:pt x="166" y="77"/>
                    <a:pt x="166" y="77"/>
                  </a:cubicBezTo>
                  <a:cubicBezTo>
                    <a:pt x="166" y="78"/>
                    <a:pt x="166" y="78"/>
                    <a:pt x="166" y="78"/>
                  </a:cubicBezTo>
                  <a:cubicBezTo>
                    <a:pt x="160" y="102"/>
                    <a:pt x="160" y="102"/>
                    <a:pt x="160" y="102"/>
                  </a:cubicBezTo>
                  <a:cubicBezTo>
                    <a:pt x="160" y="102"/>
                    <a:pt x="160" y="102"/>
                    <a:pt x="160" y="102"/>
                  </a:cubicBezTo>
                  <a:cubicBezTo>
                    <a:pt x="158" y="113"/>
                    <a:pt x="158" y="113"/>
                    <a:pt x="158" y="113"/>
                  </a:cubicBezTo>
                  <a:cubicBezTo>
                    <a:pt x="158" y="113"/>
                    <a:pt x="158" y="113"/>
                    <a:pt x="158" y="113"/>
                  </a:cubicBezTo>
                  <a:cubicBezTo>
                    <a:pt x="157" y="114"/>
                    <a:pt x="157" y="114"/>
                    <a:pt x="157" y="114"/>
                  </a:cubicBezTo>
                  <a:cubicBezTo>
                    <a:pt x="149" y="124"/>
                    <a:pt x="149" y="124"/>
                    <a:pt x="149" y="124"/>
                  </a:cubicBezTo>
                  <a:cubicBezTo>
                    <a:pt x="149" y="124"/>
                    <a:pt x="149" y="124"/>
                    <a:pt x="149" y="124"/>
                  </a:cubicBezTo>
                  <a:cubicBezTo>
                    <a:pt x="149" y="125"/>
                    <a:pt x="149" y="125"/>
                    <a:pt x="149" y="125"/>
                  </a:cubicBezTo>
                  <a:cubicBezTo>
                    <a:pt x="148" y="126"/>
                    <a:pt x="148" y="126"/>
                    <a:pt x="148" y="126"/>
                  </a:cubicBezTo>
                  <a:cubicBezTo>
                    <a:pt x="147" y="126"/>
                    <a:pt x="147" y="126"/>
                    <a:pt x="147" y="126"/>
                  </a:cubicBezTo>
                  <a:cubicBezTo>
                    <a:pt x="131" y="128"/>
                    <a:pt x="131" y="128"/>
                    <a:pt x="131" y="128"/>
                  </a:cubicBezTo>
                  <a:cubicBezTo>
                    <a:pt x="131" y="128"/>
                    <a:pt x="131" y="128"/>
                    <a:pt x="131" y="128"/>
                  </a:cubicBezTo>
                  <a:cubicBezTo>
                    <a:pt x="130" y="128"/>
                    <a:pt x="130" y="128"/>
                    <a:pt x="130" y="128"/>
                  </a:cubicBezTo>
                  <a:cubicBezTo>
                    <a:pt x="105" y="120"/>
                    <a:pt x="105" y="120"/>
                    <a:pt x="105" y="120"/>
                  </a:cubicBezTo>
                  <a:cubicBezTo>
                    <a:pt x="104" y="119"/>
                    <a:pt x="104" y="119"/>
                    <a:pt x="104" y="119"/>
                  </a:cubicBezTo>
                  <a:lnTo>
                    <a:pt x="93" y="1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10"/>
            <p:cNvSpPr/>
            <p:nvPr/>
          </p:nvSpPr>
          <p:spPr bwMode="auto">
            <a:xfrm>
              <a:off x="2915996" y="2718383"/>
              <a:ext cx="233826" cy="392583"/>
            </a:xfrm>
            <a:custGeom>
              <a:avLst/>
              <a:gdLst>
                <a:gd name="T0" fmla="*/ 80 w 158"/>
                <a:gd name="T1" fmla="*/ 50 h 263"/>
                <a:gd name="T2" fmla="*/ 80 w 158"/>
                <a:gd name="T3" fmla="*/ 74 h 263"/>
                <a:gd name="T4" fmla="*/ 71 w 158"/>
                <a:gd name="T5" fmla="*/ 94 h 263"/>
                <a:gd name="T6" fmla="*/ 65 w 158"/>
                <a:gd name="T7" fmla="*/ 106 h 263"/>
                <a:gd name="T8" fmla="*/ 63 w 158"/>
                <a:gd name="T9" fmla="*/ 106 h 263"/>
                <a:gd name="T10" fmla="*/ 37 w 158"/>
                <a:gd name="T11" fmla="*/ 112 h 263"/>
                <a:gd name="T12" fmla="*/ 0 w 158"/>
                <a:gd name="T13" fmla="*/ 116 h 263"/>
                <a:gd name="T14" fmla="*/ 31 w 158"/>
                <a:gd name="T15" fmla="*/ 123 h 263"/>
                <a:gd name="T16" fmla="*/ 34 w 158"/>
                <a:gd name="T17" fmla="*/ 123 h 263"/>
                <a:gd name="T18" fmla="*/ 35 w 158"/>
                <a:gd name="T19" fmla="*/ 125 h 263"/>
                <a:gd name="T20" fmla="*/ 48 w 158"/>
                <a:gd name="T21" fmla="*/ 145 h 263"/>
                <a:gd name="T22" fmla="*/ 52 w 158"/>
                <a:gd name="T23" fmla="*/ 178 h 263"/>
                <a:gd name="T24" fmla="*/ 61 w 158"/>
                <a:gd name="T25" fmla="*/ 186 h 263"/>
                <a:gd name="T26" fmla="*/ 62 w 158"/>
                <a:gd name="T27" fmla="*/ 186 h 263"/>
                <a:gd name="T28" fmla="*/ 66 w 158"/>
                <a:gd name="T29" fmla="*/ 208 h 263"/>
                <a:gd name="T30" fmla="*/ 60 w 158"/>
                <a:gd name="T31" fmla="*/ 221 h 263"/>
                <a:gd name="T32" fmla="*/ 70 w 158"/>
                <a:gd name="T33" fmla="*/ 233 h 263"/>
                <a:gd name="T34" fmla="*/ 91 w 158"/>
                <a:gd name="T35" fmla="*/ 252 h 263"/>
                <a:gd name="T36" fmla="*/ 107 w 158"/>
                <a:gd name="T37" fmla="*/ 263 h 263"/>
                <a:gd name="T38" fmla="*/ 105 w 158"/>
                <a:gd name="T39" fmla="*/ 248 h 263"/>
                <a:gd name="T40" fmla="*/ 111 w 158"/>
                <a:gd name="T41" fmla="*/ 235 h 263"/>
                <a:gd name="T42" fmla="*/ 122 w 158"/>
                <a:gd name="T43" fmla="*/ 231 h 263"/>
                <a:gd name="T44" fmla="*/ 123 w 158"/>
                <a:gd name="T45" fmla="*/ 232 h 263"/>
                <a:gd name="T46" fmla="*/ 134 w 158"/>
                <a:gd name="T47" fmla="*/ 230 h 263"/>
                <a:gd name="T48" fmla="*/ 136 w 158"/>
                <a:gd name="T49" fmla="*/ 211 h 263"/>
                <a:gd name="T50" fmla="*/ 127 w 158"/>
                <a:gd name="T51" fmla="*/ 200 h 263"/>
                <a:gd name="T52" fmla="*/ 118 w 158"/>
                <a:gd name="T53" fmla="*/ 199 h 263"/>
                <a:gd name="T54" fmla="*/ 114 w 158"/>
                <a:gd name="T55" fmla="*/ 181 h 263"/>
                <a:gd name="T56" fmla="*/ 116 w 158"/>
                <a:gd name="T57" fmla="*/ 144 h 263"/>
                <a:gd name="T58" fmla="*/ 142 w 158"/>
                <a:gd name="T59" fmla="*/ 138 h 263"/>
                <a:gd name="T60" fmla="*/ 158 w 158"/>
                <a:gd name="T61" fmla="*/ 93 h 263"/>
                <a:gd name="T62" fmla="*/ 145 w 158"/>
                <a:gd name="T63" fmla="*/ 82 h 263"/>
                <a:gd name="T64" fmla="*/ 143 w 158"/>
                <a:gd name="T65" fmla="*/ 83 h 263"/>
                <a:gd name="T66" fmla="*/ 131 w 158"/>
                <a:gd name="T67" fmla="*/ 83 h 263"/>
                <a:gd name="T68" fmla="*/ 123 w 158"/>
                <a:gd name="T69" fmla="*/ 73 h 263"/>
                <a:gd name="T70" fmla="*/ 122 w 158"/>
                <a:gd name="T71" fmla="*/ 72 h 263"/>
                <a:gd name="T72" fmla="*/ 125 w 158"/>
                <a:gd name="T73" fmla="*/ 45 h 263"/>
                <a:gd name="T74" fmla="*/ 131 w 158"/>
                <a:gd name="T75" fmla="*/ 32 h 263"/>
                <a:gd name="T76" fmla="*/ 135 w 158"/>
                <a:gd name="T77" fmla="*/ 17 h 263"/>
                <a:gd name="T78" fmla="*/ 111 w 158"/>
                <a:gd name="T7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263">
                  <a:moveTo>
                    <a:pt x="92" y="16"/>
                  </a:moveTo>
                  <a:cubicBezTo>
                    <a:pt x="80" y="50"/>
                    <a:pt x="80" y="50"/>
                    <a:pt x="80" y="50"/>
                  </a:cubicBezTo>
                  <a:cubicBezTo>
                    <a:pt x="80" y="73"/>
                    <a:pt x="80" y="73"/>
                    <a:pt x="80" y="73"/>
                  </a:cubicBezTo>
                  <a:cubicBezTo>
                    <a:pt x="80" y="74"/>
                    <a:pt x="80" y="74"/>
                    <a:pt x="80" y="74"/>
                  </a:cubicBezTo>
                  <a:cubicBezTo>
                    <a:pt x="73" y="86"/>
                    <a:pt x="73" y="86"/>
                    <a:pt x="73" y="86"/>
                  </a:cubicBezTo>
                  <a:cubicBezTo>
                    <a:pt x="71" y="94"/>
                    <a:pt x="71" y="94"/>
                    <a:pt x="71" y="94"/>
                  </a:cubicBezTo>
                  <a:cubicBezTo>
                    <a:pt x="73" y="99"/>
                    <a:pt x="71" y="103"/>
                    <a:pt x="66" y="106"/>
                  </a:cubicBezTo>
                  <a:cubicBezTo>
                    <a:pt x="65" y="106"/>
                    <a:pt x="65" y="106"/>
                    <a:pt x="65" y="106"/>
                  </a:cubicBezTo>
                  <a:cubicBezTo>
                    <a:pt x="64" y="106"/>
                    <a:pt x="64" y="106"/>
                    <a:pt x="64" y="106"/>
                  </a:cubicBezTo>
                  <a:cubicBezTo>
                    <a:pt x="63" y="106"/>
                    <a:pt x="63" y="106"/>
                    <a:pt x="63" y="106"/>
                  </a:cubicBezTo>
                  <a:cubicBezTo>
                    <a:pt x="46" y="103"/>
                    <a:pt x="46" y="103"/>
                    <a:pt x="46" y="103"/>
                  </a:cubicBezTo>
                  <a:cubicBezTo>
                    <a:pt x="37" y="112"/>
                    <a:pt x="37" y="112"/>
                    <a:pt x="37" y="112"/>
                  </a:cubicBezTo>
                  <a:cubicBezTo>
                    <a:pt x="11" y="116"/>
                    <a:pt x="11" y="116"/>
                    <a:pt x="11" y="116"/>
                  </a:cubicBezTo>
                  <a:cubicBezTo>
                    <a:pt x="0" y="116"/>
                    <a:pt x="0" y="116"/>
                    <a:pt x="0" y="116"/>
                  </a:cubicBezTo>
                  <a:cubicBezTo>
                    <a:pt x="7" y="121"/>
                    <a:pt x="7" y="121"/>
                    <a:pt x="7" y="121"/>
                  </a:cubicBezTo>
                  <a:cubicBezTo>
                    <a:pt x="31" y="123"/>
                    <a:pt x="31" y="123"/>
                    <a:pt x="31" y="123"/>
                  </a:cubicBezTo>
                  <a:cubicBezTo>
                    <a:pt x="33" y="123"/>
                    <a:pt x="33" y="123"/>
                    <a:pt x="33" y="123"/>
                  </a:cubicBezTo>
                  <a:cubicBezTo>
                    <a:pt x="34" y="123"/>
                    <a:pt x="34" y="123"/>
                    <a:pt x="34" y="123"/>
                  </a:cubicBezTo>
                  <a:cubicBezTo>
                    <a:pt x="35" y="124"/>
                    <a:pt x="35" y="124"/>
                    <a:pt x="35" y="124"/>
                  </a:cubicBezTo>
                  <a:cubicBezTo>
                    <a:pt x="35" y="125"/>
                    <a:pt x="35" y="125"/>
                    <a:pt x="35" y="125"/>
                  </a:cubicBezTo>
                  <a:cubicBezTo>
                    <a:pt x="41" y="140"/>
                    <a:pt x="41" y="140"/>
                    <a:pt x="41" y="140"/>
                  </a:cubicBezTo>
                  <a:cubicBezTo>
                    <a:pt x="48" y="145"/>
                    <a:pt x="48" y="145"/>
                    <a:pt x="48" y="145"/>
                  </a:cubicBezTo>
                  <a:cubicBezTo>
                    <a:pt x="50" y="148"/>
                    <a:pt x="51" y="152"/>
                    <a:pt x="51" y="159"/>
                  </a:cubicBezTo>
                  <a:cubicBezTo>
                    <a:pt x="52" y="178"/>
                    <a:pt x="52" y="178"/>
                    <a:pt x="52" y="178"/>
                  </a:cubicBezTo>
                  <a:cubicBezTo>
                    <a:pt x="60" y="186"/>
                    <a:pt x="60" y="186"/>
                    <a:pt x="60" y="186"/>
                  </a:cubicBezTo>
                  <a:cubicBezTo>
                    <a:pt x="61" y="186"/>
                    <a:pt x="61" y="186"/>
                    <a:pt x="61" y="186"/>
                  </a:cubicBezTo>
                  <a:cubicBezTo>
                    <a:pt x="61" y="186"/>
                    <a:pt x="61" y="186"/>
                    <a:pt x="61" y="186"/>
                  </a:cubicBezTo>
                  <a:cubicBezTo>
                    <a:pt x="62" y="186"/>
                    <a:pt x="62" y="186"/>
                    <a:pt x="62" y="186"/>
                  </a:cubicBezTo>
                  <a:cubicBezTo>
                    <a:pt x="66" y="200"/>
                    <a:pt x="66" y="200"/>
                    <a:pt x="66" y="200"/>
                  </a:cubicBezTo>
                  <a:cubicBezTo>
                    <a:pt x="66" y="208"/>
                    <a:pt x="66" y="208"/>
                    <a:pt x="66" y="208"/>
                  </a:cubicBezTo>
                  <a:cubicBezTo>
                    <a:pt x="61" y="214"/>
                    <a:pt x="61" y="214"/>
                    <a:pt x="61" y="214"/>
                  </a:cubicBezTo>
                  <a:cubicBezTo>
                    <a:pt x="60" y="221"/>
                    <a:pt x="60" y="221"/>
                    <a:pt x="60" y="221"/>
                  </a:cubicBezTo>
                  <a:cubicBezTo>
                    <a:pt x="62" y="228"/>
                    <a:pt x="62" y="228"/>
                    <a:pt x="62" y="228"/>
                  </a:cubicBezTo>
                  <a:cubicBezTo>
                    <a:pt x="70" y="233"/>
                    <a:pt x="70" y="233"/>
                    <a:pt x="70" y="233"/>
                  </a:cubicBezTo>
                  <a:cubicBezTo>
                    <a:pt x="79" y="237"/>
                    <a:pt x="84" y="239"/>
                    <a:pt x="86" y="242"/>
                  </a:cubicBezTo>
                  <a:cubicBezTo>
                    <a:pt x="91" y="252"/>
                    <a:pt x="91" y="252"/>
                    <a:pt x="91" y="252"/>
                  </a:cubicBezTo>
                  <a:cubicBezTo>
                    <a:pt x="96" y="255"/>
                    <a:pt x="99" y="258"/>
                    <a:pt x="100" y="261"/>
                  </a:cubicBezTo>
                  <a:cubicBezTo>
                    <a:pt x="107" y="263"/>
                    <a:pt x="107" y="263"/>
                    <a:pt x="107" y="263"/>
                  </a:cubicBezTo>
                  <a:cubicBezTo>
                    <a:pt x="107" y="263"/>
                    <a:pt x="107" y="263"/>
                    <a:pt x="107" y="263"/>
                  </a:cubicBezTo>
                  <a:cubicBezTo>
                    <a:pt x="105" y="248"/>
                    <a:pt x="105" y="248"/>
                    <a:pt x="105" y="248"/>
                  </a:cubicBezTo>
                  <a:cubicBezTo>
                    <a:pt x="104" y="244"/>
                    <a:pt x="104" y="241"/>
                    <a:pt x="105" y="239"/>
                  </a:cubicBezTo>
                  <a:cubicBezTo>
                    <a:pt x="107" y="237"/>
                    <a:pt x="108" y="236"/>
                    <a:pt x="111" y="235"/>
                  </a:cubicBezTo>
                  <a:cubicBezTo>
                    <a:pt x="121" y="232"/>
                    <a:pt x="121" y="232"/>
                    <a:pt x="121" y="232"/>
                  </a:cubicBezTo>
                  <a:cubicBezTo>
                    <a:pt x="122" y="231"/>
                    <a:pt x="122" y="231"/>
                    <a:pt x="122" y="231"/>
                  </a:cubicBezTo>
                  <a:cubicBezTo>
                    <a:pt x="122" y="231"/>
                    <a:pt x="122" y="231"/>
                    <a:pt x="122" y="231"/>
                  </a:cubicBezTo>
                  <a:cubicBezTo>
                    <a:pt x="123" y="232"/>
                    <a:pt x="123" y="232"/>
                    <a:pt x="123" y="232"/>
                  </a:cubicBezTo>
                  <a:cubicBezTo>
                    <a:pt x="128" y="233"/>
                    <a:pt x="128" y="233"/>
                    <a:pt x="128" y="233"/>
                  </a:cubicBezTo>
                  <a:cubicBezTo>
                    <a:pt x="134" y="230"/>
                    <a:pt x="134" y="230"/>
                    <a:pt x="134" y="230"/>
                  </a:cubicBezTo>
                  <a:cubicBezTo>
                    <a:pt x="134" y="228"/>
                    <a:pt x="134" y="228"/>
                    <a:pt x="134" y="228"/>
                  </a:cubicBezTo>
                  <a:cubicBezTo>
                    <a:pt x="136" y="211"/>
                    <a:pt x="136" y="211"/>
                    <a:pt x="136" y="211"/>
                  </a:cubicBezTo>
                  <a:cubicBezTo>
                    <a:pt x="132" y="203"/>
                    <a:pt x="132" y="203"/>
                    <a:pt x="132" y="203"/>
                  </a:cubicBezTo>
                  <a:cubicBezTo>
                    <a:pt x="127" y="200"/>
                    <a:pt x="127" y="200"/>
                    <a:pt x="127" y="200"/>
                  </a:cubicBezTo>
                  <a:cubicBezTo>
                    <a:pt x="120" y="199"/>
                    <a:pt x="120" y="199"/>
                    <a:pt x="120" y="199"/>
                  </a:cubicBezTo>
                  <a:cubicBezTo>
                    <a:pt x="118" y="199"/>
                    <a:pt x="118" y="199"/>
                    <a:pt x="118" y="199"/>
                  </a:cubicBezTo>
                  <a:cubicBezTo>
                    <a:pt x="117" y="199"/>
                    <a:pt x="117" y="199"/>
                    <a:pt x="117" y="199"/>
                  </a:cubicBezTo>
                  <a:cubicBezTo>
                    <a:pt x="114" y="181"/>
                    <a:pt x="114" y="181"/>
                    <a:pt x="114" y="181"/>
                  </a:cubicBezTo>
                  <a:cubicBezTo>
                    <a:pt x="115" y="146"/>
                    <a:pt x="115" y="146"/>
                    <a:pt x="115" y="146"/>
                  </a:cubicBezTo>
                  <a:cubicBezTo>
                    <a:pt x="116" y="144"/>
                    <a:pt x="116" y="144"/>
                    <a:pt x="116" y="144"/>
                  </a:cubicBezTo>
                  <a:cubicBezTo>
                    <a:pt x="127" y="130"/>
                    <a:pt x="127" y="130"/>
                    <a:pt x="127" y="130"/>
                  </a:cubicBezTo>
                  <a:cubicBezTo>
                    <a:pt x="142" y="138"/>
                    <a:pt x="142" y="138"/>
                    <a:pt x="142" y="138"/>
                  </a:cubicBezTo>
                  <a:cubicBezTo>
                    <a:pt x="151" y="138"/>
                    <a:pt x="151" y="138"/>
                    <a:pt x="151" y="138"/>
                  </a:cubicBezTo>
                  <a:cubicBezTo>
                    <a:pt x="158" y="93"/>
                    <a:pt x="158" y="93"/>
                    <a:pt x="158" y="93"/>
                  </a:cubicBezTo>
                  <a:cubicBezTo>
                    <a:pt x="156" y="88"/>
                    <a:pt x="154" y="85"/>
                    <a:pt x="149" y="83"/>
                  </a:cubicBezTo>
                  <a:cubicBezTo>
                    <a:pt x="145" y="82"/>
                    <a:pt x="145" y="82"/>
                    <a:pt x="145" y="82"/>
                  </a:cubicBezTo>
                  <a:cubicBezTo>
                    <a:pt x="145" y="83"/>
                    <a:pt x="145" y="83"/>
                    <a:pt x="145" y="83"/>
                  </a:cubicBezTo>
                  <a:cubicBezTo>
                    <a:pt x="143" y="83"/>
                    <a:pt x="143" y="83"/>
                    <a:pt x="143" y="83"/>
                  </a:cubicBezTo>
                  <a:cubicBezTo>
                    <a:pt x="132" y="85"/>
                    <a:pt x="132" y="85"/>
                    <a:pt x="132" y="85"/>
                  </a:cubicBezTo>
                  <a:cubicBezTo>
                    <a:pt x="131" y="83"/>
                    <a:pt x="131" y="83"/>
                    <a:pt x="131" y="83"/>
                  </a:cubicBezTo>
                  <a:cubicBezTo>
                    <a:pt x="131" y="83"/>
                    <a:pt x="131" y="83"/>
                    <a:pt x="131" y="83"/>
                  </a:cubicBezTo>
                  <a:cubicBezTo>
                    <a:pt x="123" y="73"/>
                    <a:pt x="123" y="73"/>
                    <a:pt x="123" y="73"/>
                  </a:cubicBezTo>
                  <a:cubicBezTo>
                    <a:pt x="123" y="72"/>
                    <a:pt x="123" y="72"/>
                    <a:pt x="123" y="72"/>
                  </a:cubicBezTo>
                  <a:cubicBezTo>
                    <a:pt x="122" y="72"/>
                    <a:pt x="122" y="72"/>
                    <a:pt x="122" y="72"/>
                  </a:cubicBezTo>
                  <a:cubicBezTo>
                    <a:pt x="122" y="54"/>
                    <a:pt x="122" y="54"/>
                    <a:pt x="122" y="54"/>
                  </a:cubicBezTo>
                  <a:cubicBezTo>
                    <a:pt x="125" y="45"/>
                    <a:pt x="125" y="45"/>
                    <a:pt x="125" y="45"/>
                  </a:cubicBezTo>
                  <a:cubicBezTo>
                    <a:pt x="128" y="41"/>
                    <a:pt x="128" y="41"/>
                    <a:pt x="128" y="41"/>
                  </a:cubicBezTo>
                  <a:cubicBezTo>
                    <a:pt x="128" y="38"/>
                    <a:pt x="129" y="35"/>
                    <a:pt x="131" y="32"/>
                  </a:cubicBezTo>
                  <a:cubicBezTo>
                    <a:pt x="134" y="28"/>
                    <a:pt x="134" y="28"/>
                    <a:pt x="134" y="28"/>
                  </a:cubicBezTo>
                  <a:cubicBezTo>
                    <a:pt x="135" y="17"/>
                    <a:pt x="135" y="17"/>
                    <a:pt x="135" y="17"/>
                  </a:cubicBezTo>
                  <a:cubicBezTo>
                    <a:pt x="125" y="7"/>
                    <a:pt x="125" y="7"/>
                    <a:pt x="125" y="7"/>
                  </a:cubicBezTo>
                  <a:cubicBezTo>
                    <a:pt x="111" y="0"/>
                    <a:pt x="111" y="0"/>
                    <a:pt x="111" y="0"/>
                  </a:cubicBezTo>
                  <a:lnTo>
                    <a:pt x="92" y="1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Freeform 11"/>
            <p:cNvSpPr/>
            <p:nvPr/>
          </p:nvSpPr>
          <p:spPr bwMode="auto">
            <a:xfrm>
              <a:off x="1765323" y="2685155"/>
              <a:ext cx="1041143" cy="748245"/>
            </a:xfrm>
            <a:custGeom>
              <a:avLst/>
              <a:gdLst>
                <a:gd name="T0" fmla="*/ 415 w 700"/>
                <a:gd name="T1" fmla="*/ 50 h 503"/>
                <a:gd name="T2" fmla="*/ 397 w 700"/>
                <a:gd name="T3" fmla="*/ 72 h 503"/>
                <a:gd name="T4" fmla="*/ 376 w 700"/>
                <a:gd name="T5" fmla="*/ 64 h 503"/>
                <a:gd name="T6" fmla="*/ 308 w 700"/>
                <a:gd name="T7" fmla="*/ 17 h 503"/>
                <a:gd name="T8" fmla="*/ 280 w 700"/>
                <a:gd name="T9" fmla="*/ 4 h 503"/>
                <a:gd name="T10" fmla="*/ 247 w 700"/>
                <a:gd name="T11" fmla="*/ 4 h 503"/>
                <a:gd name="T12" fmla="*/ 198 w 700"/>
                <a:gd name="T13" fmla="*/ 10 h 503"/>
                <a:gd name="T14" fmla="*/ 170 w 700"/>
                <a:gd name="T15" fmla="*/ 18 h 503"/>
                <a:gd name="T16" fmla="*/ 137 w 700"/>
                <a:gd name="T17" fmla="*/ 25 h 503"/>
                <a:gd name="T18" fmla="*/ 80 w 700"/>
                <a:gd name="T19" fmla="*/ 33 h 503"/>
                <a:gd name="T20" fmla="*/ 75 w 700"/>
                <a:gd name="T21" fmla="*/ 57 h 503"/>
                <a:gd name="T22" fmla="*/ 95 w 700"/>
                <a:gd name="T23" fmla="*/ 89 h 503"/>
                <a:gd name="T24" fmla="*/ 111 w 700"/>
                <a:gd name="T25" fmla="*/ 123 h 503"/>
                <a:gd name="T26" fmla="*/ 97 w 700"/>
                <a:gd name="T27" fmla="*/ 169 h 503"/>
                <a:gd name="T28" fmla="*/ 91 w 700"/>
                <a:gd name="T29" fmla="*/ 184 h 503"/>
                <a:gd name="T30" fmla="*/ 51 w 700"/>
                <a:gd name="T31" fmla="*/ 181 h 503"/>
                <a:gd name="T32" fmla="*/ 17 w 700"/>
                <a:gd name="T33" fmla="*/ 209 h 503"/>
                <a:gd name="T34" fmla="*/ 5 w 700"/>
                <a:gd name="T35" fmla="*/ 226 h 503"/>
                <a:gd name="T36" fmla="*/ 16 w 700"/>
                <a:gd name="T37" fmla="*/ 269 h 503"/>
                <a:gd name="T38" fmla="*/ 0 w 700"/>
                <a:gd name="T39" fmla="*/ 312 h 503"/>
                <a:gd name="T40" fmla="*/ 23 w 700"/>
                <a:gd name="T41" fmla="*/ 351 h 503"/>
                <a:gd name="T42" fmla="*/ 67 w 700"/>
                <a:gd name="T43" fmla="*/ 360 h 503"/>
                <a:gd name="T44" fmla="*/ 87 w 700"/>
                <a:gd name="T45" fmla="*/ 375 h 503"/>
                <a:gd name="T46" fmla="*/ 105 w 700"/>
                <a:gd name="T47" fmla="*/ 395 h 503"/>
                <a:gd name="T48" fmla="*/ 140 w 700"/>
                <a:gd name="T49" fmla="*/ 409 h 503"/>
                <a:gd name="T50" fmla="*/ 176 w 700"/>
                <a:gd name="T51" fmla="*/ 424 h 503"/>
                <a:gd name="T52" fmla="*/ 249 w 700"/>
                <a:gd name="T53" fmla="*/ 426 h 503"/>
                <a:gd name="T54" fmla="*/ 273 w 700"/>
                <a:gd name="T55" fmla="*/ 442 h 503"/>
                <a:gd name="T56" fmla="*/ 293 w 700"/>
                <a:gd name="T57" fmla="*/ 463 h 503"/>
                <a:gd name="T58" fmla="*/ 301 w 700"/>
                <a:gd name="T59" fmla="*/ 479 h 503"/>
                <a:gd name="T60" fmla="*/ 315 w 700"/>
                <a:gd name="T61" fmla="*/ 498 h 503"/>
                <a:gd name="T62" fmla="*/ 334 w 700"/>
                <a:gd name="T63" fmla="*/ 501 h 503"/>
                <a:gd name="T64" fmla="*/ 349 w 700"/>
                <a:gd name="T65" fmla="*/ 477 h 503"/>
                <a:gd name="T66" fmla="*/ 382 w 700"/>
                <a:gd name="T67" fmla="*/ 491 h 503"/>
                <a:gd name="T68" fmla="*/ 384 w 700"/>
                <a:gd name="T69" fmla="*/ 476 h 503"/>
                <a:gd name="T70" fmla="*/ 391 w 700"/>
                <a:gd name="T71" fmla="*/ 450 h 503"/>
                <a:gd name="T72" fmla="*/ 418 w 700"/>
                <a:gd name="T73" fmla="*/ 405 h 503"/>
                <a:gd name="T74" fmla="*/ 413 w 700"/>
                <a:gd name="T75" fmla="*/ 363 h 503"/>
                <a:gd name="T76" fmla="*/ 422 w 700"/>
                <a:gd name="T77" fmla="*/ 350 h 503"/>
                <a:gd name="T78" fmla="*/ 459 w 700"/>
                <a:gd name="T79" fmla="*/ 357 h 503"/>
                <a:gd name="T80" fmla="*/ 480 w 700"/>
                <a:gd name="T81" fmla="*/ 380 h 503"/>
                <a:gd name="T82" fmla="*/ 501 w 700"/>
                <a:gd name="T83" fmla="*/ 406 h 503"/>
                <a:gd name="T84" fmla="*/ 520 w 700"/>
                <a:gd name="T85" fmla="*/ 437 h 503"/>
                <a:gd name="T86" fmla="*/ 560 w 700"/>
                <a:gd name="T87" fmla="*/ 447 h 503"/>
                <a:gd name="T88" fmla="*/ 573 w 700"/>
                <a:gd name="T89" fmla="*/ 464 h 503"/>
                <a:gd name="T90" fmla="*/ 604 w 700"/>
                <a:gd name="T91" fmla="*/ 447 h 503"/>
                <a:gd name="T92" fmla="*/ 602 w 700"/>
                <a:gd name="T93" fmla="*/ 415 h 503"/>
                <a:gd name="T94" fmla="*/ 600 w 700"/>
                <a:gd name="T95" fmla="*/ 397 h 503"/>
                <a:gd name="T96" fmla="*/ 598 w 700"/>
                <a:gd name="T97" fmla="*/ 395 h 503"/>
                <a:gd name="T98" fmla="*/ 595 w 700"/>
                <a:gd name="T99" fmla="*/ 346 h 503"/>
                <a:gd name="T100" fmla="*/ 628 w 700"/>
                <a:gd name="T101" fmla="*/ 324 h 503"/>
                <a:gd name="T102" fmla="*/ 674 w 700"/>
                <a:gd name="T103" fmla="*/ 286 h 503"/>
                <a:gd name="T104" fmla="*/ 700 w 700"/>
                <a:gd name="T105" fmla="*/ 239 h 503"/>
                <a:gd name="T106" fmla="*/ 684 w 700"/>
                <a:gd name="T107" fmla="*/ 197 h 503"/>
                <a:gd name="T108" fmla="*/ 659 w 700"/>
                <a:gd name="T109" fmla="*/ 146 h 503"/>
                <a:gd name="T110" fmla="*/ 658 w 700"/>
                <a:gd name="T111" fmla="*/ 131 h 503"/>
                <a:gd name="T112" fmla="*/ 593 w 700"/>
                <a:gd name="T113" fmla="*/ 102 h 503"/>
                <a:gd name="T114" fmla="*/ 568 w 700"/>
                <a:gd name="T115" fmla="*/ 89 h 503"/>
                <a:gd name="T116" fmla="*/ 565 w 700"/>
                <a:gd name="T117" fmla="*/ 91 h 503"/>
                <a:gd name="T118" fmla="*/ 531 w 700"/>
                <a:gd name="T119" fmla="*/ 68 h 503"/>
                <a:gd name="T120" fmla="*/ 491 w 700"/>
                <a:gd name="T121" fmla="*/ 39 h 503"/>
                <a:gd name="T122" fmla="*/ 482 w 700"/>
                <a:gd name="T123" fmla="*/ 45 h 503"/>
                <a:gd name="T124" fmla="*/ 468 w 700"/>
                <a:gd name="T125" fmla="*/ 49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0" h="503">
                  <a:moveTo>
                    <a:pt x="418" y="26"/>
                  </a:moveTo>
                  <a:cubicBezTo>
                    <a:pt x="411" y="31"/>
                    <a:pt x="411" y="31"/>
                    <a:pt x="411" y="31"/>
                  </a:cubicBezTo>
                  <a:cubicBezTo>
                    <a:pt x="411" y="34"/>
                    <a:pt x="413" y="40"/>
                    <a:pt x="415" y="49"/>
                  </a:cubicBezTo>
                  <a:cubicBezTo>
                    <a:pt x="415" y="50"/>
                    <a:pt x="415" y="50"/>
                    <a:pt x="415" y="50"/>
                  </a:cubicBezTo>
                  <a:cubicBezTo>
                    <a:pt x="416" y="51"/>
                    <a:pt x="416" y="51"/>
                    <a:pt x="416" y="51"/>
                  </a:cubicBezTo>
                  <a:cubicBezTo>
                    <a:pt x="415" y="51"/>
                    <a:pt x="415" y="51"/>
                    <a:pt x="415" y="51"/>
                  </a:cubicBezTo>
                  <a:cubicBezTo>
                    <a:pt x="407" y="68"/>
                    <a:pt x="407" y="68"/>
                    <a:pt x="407" y="68"/>
                  </a:cubicBezTo>
                  <a:cubicBezTo>
                    <a:pt x="397" y="72"/>
                    <a:pt x="397" y="72"/>
                    <a:pt x="397" y="72"/>
                  </a:cubicBezTo>
                  <a:cubicBezTo>
                    <a:pt x="395" y="73"/>
                    <a:pt x="395" y="73"/>
                    <a:pt x="395" y="73"/>
                  </a:cubicBezTo>
                  <a:cubicBezTo>
                    <a:pt x="394" y="73"/>
                    <a:pt x="394" y="73"/>
                    <a:pt x="394" y="73"/>
                  </a:cubicBezTo>
                  <a:cubicBezTo>
                    <a:pt x="376" y="64"/>
                    <a:pt x="376" y="64"/>
                    <a:pt x="376" y="64"/>
                  </a:cubicBezTo>
                  <a:cubicBezTo>
                    <a:pt x="376" y="64"/>
                    <a:pt x="376" y="64"/>
                    <a:pt x="376" y="64"/>
                  </a:cubicBezTo>
                  <a:cubicBezTo>
                    <a:pt x="376" y="64"/>
                    <a:pt x="376" y="64"/>
                    <a:pt x="376" y="64"/>
                  </a:cubicBezTo>
                  <a:cubicBezTo>
                    <a:pt x="342" y="33"/>
                    <a:pt x="342" y="33"/>
                    <a:pt x="342" y="33"/>
                  </a:cubicBezTo>
                  <a:cubicBezTo>
                    <a:pt x="329" y="25"/>
                    <a:pt x="329" y="25"/>
                    <a:pt x="329" y="25"/>
                  </a:cubicBezTo>
                  <a:cubicBezTo>
                    <a:pt x="308" y="17"/>
                    <a:pt x="308" y="17"/>
                    <a:pt x="308" y="17"/>
                  </a:cubicBezTo>
                  <a:cubicBezTo>
                    <a:pt x="308" y="17"/>
                    <a:pt x="308" y="17"/>
                    <a:pt x="308" y="17"/>
                  </a:cubicBezTo>
                  <a:cubicBezTo>
                    <a:pt x="307" y="17"/>
                    <a:pt x="307" y="17"/>
                    <a:pt x="307" y="17"/>
                  </a:cubicBezTo>
                  <a:cubicBezTo>
                    <a:pt x="298" y="10"/>
                    <a:pt x="298" y="10"/>
                    <a:pt x="298" y="10"/>
                  </a:cubicBezTo>
                  <a:cubicBezTo>
                    <a:pt x="280" y="4"/>
                    <a:pt x="280" y="4"/>
                    <a:pt x="280" y="4"/>
                  </a:cubicBezTo>
                  <a:cubicBezTo>
                    <a:pt x="271" y="5"/>
                    <a:pt x="271" y="5"/>
                    <a:pt x="271" y="5"/>
                  </a:cubicBezTo>
                  <a:cubicBezTo>
                    <a:pt x="270" y="5"/>
                    <a:pt x="270" y="5"/>
                    <a:pt x="270" y="5"/>
                  </a:cubicBezTo>
                  <a:cubicBezTo>
                    <a:pt x="248" y="4"/>
                    <a:pt x="248" y="4"/>
                    <a:pt x="248" y="4"/>
                  </a:cubicBezTo>
                  <a:cubicBezTo>
                    <a:pt x="247" y="4"/>
                    <a:pt x="247" y="4"/>
                    <a:pt x="247" y="4"/>
                  </a:cubicBezTo>
                  <a:cubicBezTo>
                    <a:pt x="231" y="0"/>
                    <a:pt x="231" y="0"/>
                    <a:pt x="231" y="0"/>
                  </a:cubicBezTo>
                  <a:cubicBezTo>
                    <a:pt x="222" y="0"/>
                    <a:pt x="222" y="0"/>
                    <a:pt x="222" y="0"/>
                  </a:cubicBezTo>
                  <a:cubicBezTo>
                    <a:pt x="214" y="6"/>
                    <a:pt x="214" y="6"/>
                    <a:pt x="214" y="6"/>
                  </a:cubicBezTo>
                  <a:cubicBezTo>
                    <a:pt x="210" y="8"/>
                    <a:pt x="205" y="9"/>
                    <a:pt x="198" y="10"/>
                  </a:cubicBezTo>
                  <a:cubicBezTo>
                    <a:pt x="183" y="13"/>
                    <a:pt x="183" y="13"/>
                    <a:pt x="183" y="13"/>
                  </a:cubicBezTo>
                  <a:cubicBezTo>
                    <a:pt x="171" y="17"/>
                    <a:pt x="171" y="17"/>
                    <a:pt x="171" y="17"/>
                  </a:cubicBezTo>
                  <a:cubicBezTo>
                    <a:pt x="170" y="17"/>
                    <a:pt x="170" y="17"/>
                    <a:pt x="170" y="17"/>
                  </a:cubicBezTo>
                  <a:cubicBezTo>
                    <a:pt x="170" y="18"/>
                    <a:pt x="170" y="18"/>
                    <a:pt x="170" y="18"/>
                  </a:cubicBezTo>
                  <a:cubicBezTo>
                    <a:pt x="170" y="17"/>
                    <a:pt x="170" y="17"/>
                    <a:pt x="170" y="17"/>
                  </a:cubicBezTo>
                  <a:cubicBezTo>
                    <a:pt x="155" y="19"/>
                    <a:pt x="155" y="19"/>
                    <a:pt x="155" y="19"/>
                  </a:cubicBezTo>
                  <a:cubicBezTo>
                    <a:pt x="139" y="25"/>
                    <a:pt x="139" y="25"/>
                    <a:pt x="139" y="25"/>
                  </a:cubicBezTo>
                  <a:cubicBezTo>
                    <a:pt x="137" y="25"/>
                    <a:pt x="137" y="25"/>
                    <a:pt x="137" y="25"/>
                  </a:cubicBezTo>
                  <a:cubicBezTo>
                    <a:pt x="124" y="24"/>
                    <a:pt x="124" y="24"/>
                    <a:pt x="124" y="24"/>
                  </a:cubicBezTo>
                  <a:cubicBezTo>
                    <a:pt x="104" y="26"/>
                    <a:pt x="104" y="26"/>
                    <a:pt x="104" y="26"/>
                  </a:cubicBezTo>
                  <a:cubicBezTo>
                    <a:pt x="87" y="26"/>
                    <a:pt x="87" y="26"/>
                    <a:pt x="87" y="26"/>
                  </a:cubicBezTo>
                  <a:cubicBezTo>
                    <a:pt x="80" y="33"/>
                    <a:pt x="80" y="33"/>
                    <a:pt x="80" y="33"/>
                  </a:cubicBezTo>
                  <a:cubicBezTo>
                    <a:pt x="80" y="33"/>
                    <a:pt x="80" y="33"/>
                    <a:pt x="80" y="33"/>
                  </a:cubicBezTo>
                  <a:cubicBezTo>
                    <a:pt x="71" y="35"/>
                    <a:pt x="71" y="35"/>
                    <a:pt x="71" y="35"/>
                  </a:cubicBezTo>
                  <a:cubicBezTo>
                    <a:pt x="75" y="44"/>
                    <a:pt x="75" y="44"/>
                    <a:pt x="75" y="44"/>
                  </a:cubicBezTo>
                  <a:cubicBezTo>
                    <a:pt x="75" y="57"/>
                    <a:pt x="75" y="57"/>
                    <a:pt x="75" y="57"/>
                  </a:cubicBezTo>
                  <a:cubicBezTo>
                    <a:pt x="73" y="69"/>
                    <a:pt x="73" y="69"/>
                    <a:pt x="73" y="69"/>
                  </a:cubicBezTo>
                  <a:cubicBezTo>
                    <a:pt x="85" y="78"/>
                    <a:pt x="85" y="78"/>
                    <a:pt x="85" y="78"/>
                  </a:cubicBezTo>
                  <a:cubicBezTo>
                    <a:pt x="85" y="78"/>
                    <a:pt x="85" y="78"/>
                    <a:pt x="85" y="78"/>
                  </a:cubicBezTo>
                  <a:cubicBezTo>
                    <a:pt x="95" y="89"/>
                    <a:pt x="95" y="89"/>
                    <a:pt x="95" y="89"/>
                  </a:cubicBezTo>
                  <a:cubicBezTo>
                    <a:pt x="101" y="94"/>
                    <a:pt x="104" y="97"/>
                    <a:pt x="104" y="102"/>
                  </a:cubicBezTo>
                  <a:cubicBezTo>
                    <a:pt x="107" y="112"/>
                    <a:pt x="107" y="112"/>
                    <a:pt x="107" y="112"/>
                  </a:cubicBezTo>
                  <a:cubicBezTo>
                    <a:pt x="112" y="122"/>
                    <a:pt x="112" y="122"/>
                    <a:pt x="112" y="122"/>
                  </a:cubicBezTo>
                  <a:cubicBezTo>
                    <a:pt x="111" y="122"/>
                    <a:pt x="111" y="123"/>
                    <a:pt x="111" y="123"/>
                  </a:cubicBezTo>
                  <a:cubicBezTo>
                    <a:pt x="98" y="133"/>
                    <a:pt x="98" y="133"/>
                    <a:pt x="98" y="133"/>
                  </a:cubicBezTo>
                  <a:cubicBezTo>
                    <a:pt x="89" y="144"/>
                    <a:pt x="89" y="144"/>
                    <a:pt x="89" y="144"/>
                  </a:cubicBezTo>
                  <a:cubicBezTo>
                    <a:pt x="91" y="155"/>
                    <a:pt x="91" y="155"/>
                    <a:pt x="91" y="155"/>
                  </a:cubicBezTo>
                  <a:cubicBezTo>
                    <a:pt x="97" y="169"/>
                    <a:pt x="97" y="169"/>
                    <a:pt x="97" y="169"/>
                  </a:cubicBezTo>
                  <a:cubicBezTo>
                    <a:pt x="98" y="171"/>
                    <a:pt x="98" y="171"/>
                    <a:pt x="98" y="171"/>
                  </a:cubicBezTo>
                  <a:cubicBezTo>
                    <a:pt x="98" y="171"/>
                    <a:pt x="98" y="171"/>
                    <a:pt x="98" y="171"/>
                  </a:cubicBezTo>
                  <a:cubicBezTo>
                    <a:pt x="96" y="177"/>
                    <a:pt x="96" y="177"/>
                    <a:pt x="96" y="177"/>
                  </a:cubicBezTo>
                  <a:cubicBezTo>
                    <a:pt x="95" y="180"/>
                    <a:pt x="93" y="183"/>
                    <a:pt x="91" y="184"/>
                  </a:cubicBezTo>
                  <a:cubicBezTo>
                    <a:pt x="87" y="188"/>
                    <a:pt x="80" y="188"/>
                    <a:pt x="69" y="184"/>
                  </a:cubicBezTo>
                  <a:cubicBezTo>
                    <a:pt x="52" y="181"/>
                    <a:pt x="52" y="181"/>
                    <a:pt x="52" y="181"/>
                  </a:cubicBezTo>
                  <a:cubicBezTo>
                    <a:pt x="51" y="181"/>
                    <a:pt x="51" y="181"/>
                    <a:pt x="51" y="181"/>
                  </a:cubicBezTo>
                  <a:cubicBezTo>
                    <a:pt x="51" y="181"/>
                    <a:pt x="51" y="181"/>
                    <a:pt x="51" y="181"/>
                  </a:cubicBezTo>
                  <a:cubicBezTo>
                    <a:pt x="38" y="175"/>
                    <a:pt x="38" y="175"/>
                    <a:pt x="38" y="175"/>
                  </a:cubicBezTo>
                  <a:cubicBezTo>
                    <a:pt x="18" y="174"/>
                    <a:pt x="18" y="174"/>
                    <a:pt x="18" y="174"/>
                  </a:cubicBezTo>
                  <a:cubicBezTo>
                    <a:pt x="19" y="175"/>
                    <a:pt x="19" y="175"/>
                    <a:pt x="19" y="175"/>
                  </a:cubicBezTo>
                  <a:cubicBezTo>
                    <a:pt x="17" y="209"/>
                    <a:pt x="17" y="209"/>
                    <a:pt x="17" y="209"/>
                  </a:cubicBezTo>
                  <a:cubicBezTo>
                    <a:pt x="16" y="214"/>
                    <a:pt x="13" y="216"/>
                    <a:pt x="8" y="217"/>
                  </a:cubicBezTo>
                  <a:cubicBezTo>
                    <a:pt x="6" y="217"/>
                    <a:pt x="5" y="220"/>
                    <a:pt x="5" y="226"/>
                  </a:cubicBezTo>
                  <a:cubicBezTo>
                    <a:pt x="5" y="226"/>
                    <a:pt x="5" y="226"/>
                    <a:pt x="5" y="226"/>
                  </a:cubicBezTo>
                  <a:cubicBezTo>
                    <a:pt x="5" y="226"/>
                    <a:pt x="5" y="226"/>
                    <a:pt x="5" y="226"/>
                  </a:cubicBezTo>
                  <a:cubicBezTo>
                    <a:pt x="3" y="235"/>
                    <a:pt x="3" y="235"/>
                    <a:pt x="3" y="235"/>
                  </a:cubicBezTo>
                  <a:cubicBezTo>
                    <a:pt x="8" y="240"/>
                    <a:pt x="11" y="243"/>
                    <a:pt x="13" y="246"/>
                  </a:cubicBezTo>
                  <a:cubicBezTo>
                    <a:pt x="16" y="262"/>
                    <a:pt x="16" y="262"/>
                    <a:pt x="16" y="262"/>
                  </a:cubicBezTo>
                  <a:cubicBezTo>
                    <a:pt x="16" y="269"/>
                    <a:pt x="16" y="269"/>
                    <a:pt x="16" y="269"/>
                  </a:cubicBezTo>
                  <a:cubicBezTo>
                    <a:pt x="16" y="272"/>
                    <a:pt x="15" y="275"/>
                    <a:pt x="13" y="277"/>
                  </a:cubicBezTo>
                  <a:cubicBezTo>
                    <a:pt x="9" y="291"/>
                    <a:pt x="9" y="291"/>
                    <a:pt x="9" y="291"/>
                  </a:cubicBezTo>
                  <a:cubicBezTo>
                    <a:pt x="0" y="309"/>
                    <a:pt x="0" y="309"/>
                    <a:pt x="0" y="309"/>
                  </a:cubicBezTo>
                  <a:cubicBezTo>
                    <a:pt x="0" y="312"/>
                    <a:pt x="0" y="312"/>
                    <a:pt x="0" y="312"/>
                  </a:cubicBezTo>
                  <a:cubicBezTo>
                    <a:pt x="1" y="320"/>
                    <a:pt x="1" y="320"/>
                    <a:pt x="1" y="320"/>
                  </a:cubicBezTo>
                  <a:cubicBezTo>
                    <a:pt x="10" y="332"/>
                    <a:pt x="10" y="332"/>
                    <a:pt x="10" y="332"/>
                  </a:cubicBezTo>
                  <a:cubicBezTo>
                    <a:pt x="13" y="335"/>
                    <a:pt x="14" y="337"/>
                    <a:pt x="15" y="340"/>
                  </a:cubicBezTo>
                  <a:cubicBezTo>
                    <a:pt x="23" y="351"/>
                    <a:pt x="23" y="351"/>
                    <a:pt x="23" y="351"/>
                  </a:cubicBezTo>
                  <a:cubicBezTo>
                    <a:pt x="36" y="365"/>
                    <a:pt x="36" y="365"/>
                    <a:pt x="36" y="365"/>
                  </a:cubicBezTo>
                  <a:cubicBezTo>
                    <a:pt x="40" y="370"/>
                    <a:pt x="44" y="372"/>
                    <a:pt x="45" y="372"/>
                  </a:cubicBezTo>
                  <a:cubicBezTo>
                    <a:pt x="58" y="364"/>
                    <a:pt x="58" y="364"/>
                    <a:pt x="58" y="364"/>
                  </a:cubicBezTo>
                  <a:cubicBezTo>
                    <a:pt x="61" y="362"/>
                    <a:pt x="63" y="360"/>
                    <a:pt x="67" y="360"/>
                  </a:cubicBezTo>
                  <a:cubicBezTo>
                    <a:pt x="69" y="360"/>
                    <a:pt x="73" y="362"/>
                    <a:pt x="80" y="366"/>
                  </a:cubicBezTo>
                  <a:cubicBezTo>
                    <a:pt x="80" y="366"/>
                    <a:pt x="80" y="366"/>
                    <a:pt x="80" y="366"/>
                  </a:cubicBezTo>
                  <a:cubicBezTo>
                    <a:pt x="80" y="367"/>
                    <a:pt x="80" y="367"/>
                    <a:pt x="80" y="367"/>
                  </a:cubicBezTo>
                  <a:cubicBezTo>
                    <a:pt x="87" y="375"/>
                    <a:pt x="87" y="375"/>
                    <a:pt x="87" y="375"/>
                  </a:cubicBezTo>
                  <a:cubicBezTo>
                    <a:pt x="91" y="384"/>
                    <a:pt x="91" y="384"/>
                    <a:pt x="91" y="384"/>
                  </a:cubicBezTo>
                  <a:cubicBezTo>
                    <a:pt x="93" y="387"/>
                    <a:pt x="93" y="387"/>
                    <a:pt x="93" y="387"/>
                  </a:cubicBezTo>
                  <a:cubicBezTo>
                    <a:pt x="96" y="388"/>
                    <a:pt x="96" y="388"/>
                    <a:pt x="96" y="388"/>
                  </a:cubicBezTo>
                  <a:cubicBezTo>
                    <a:pt x="105" y="395"/>
                    <a:pt x="105" y="395"/>
                    <a:pt x="105" y="395"/>
                  </a:cubicBezTo>
                  <a:cubicBezTo>
                    <a:pt x="109" y="395"/>
                    <a:pt x="109" y="395"/>
                    <a:pt x="109" y="395"/>
                  </a:cubicBezTo>
                  <a:cubicBezTo>
                    <a:pt x="112" y="396"/>
                    <a:pt x="115" y="398"/>
                    <a:pt x="117" y="401"/>
                  </a:cubicBezTo>
                  <a:cubicBezTo>
                    <a:pt x="118" y="403"/>
                    <a:pt x="126" y="406"/>
                    <a:pt x="139" y="409"/>
                  </a:cubicBezTo>
                  <a:cubicBezTo>
                    <a:pt x="140" y="409"/>
                    <a:pt x="140" y="409"/>
                    <a:pt x="140" y="409"/>
                  </a:cubicBezTo>
                  <a:cubicBezTo>
                    <a:pt x="160" y="417"/>
                    <a:pt x="160" y="417"/>
                    <a:pt x="160" y="417"/>
                  </a:cubicBezTo>
                  <a:cubicBezTo>
                    <a:pt x="161" y="417"/>
                    <a:pt x="161" y="417"/>
                    <a:pt x="161" y="417"/>
                  </a:cubicBezTo>
                  <a:cubicBezTo>
                    <a:pt x="162" y="417"/>
                    <a:pt x="162" y="417"/>
                    <a:pt x="162" y="417"/>
                  </a:cubicBezTo>
                  <a:cubicBezTo>
                    <a:pt x="176" y="424"/>
                    <a:pt x="176" y="424"/>
                    <a:pt x="176" y="424"/>
                  </a:cubicBezTo>
                  <a:cubicBezTo>
                    <a:pt x="201" y="430"/>
                    <a:pt x="201" y="430"/>
                    <a:pt x="201" y="430"/>
                  </a:cubicBezTo>
                  <a:cubicBezTo>
                    <a:pt x="202" y="431"/>
                    <a:pt x="202" y="431"/>
                    <a:pt x="202" y="431"/>
                  </a:cubicBezTo>
                  <a:cubicBezTo>
                    <a:pt x="234" y="432"/>
                    <a:pt x="234" y="432"/>
                    <a:pt x="234" y="432"/>
                  </a:cubicBezTo>
                  <a:cubicBezTo>
                    <a:pt x="249" y="426"/>
                    <a:pt x="249" y="426"/>
                    <a:pt x="249" y="426"/>
                  </a:cubicBezTo>
                  <a:cubicBezTo>
                    <a:pt x="262" y="426"/>
                    <a:pt x="262" y="426"/>
                    <a:pt x="262" y="426"/>
                  </a:cubicBezTo>
                  <a:cubicBezTo>
                    <a:pt x="262" y="427"/>
                    <a:pt x="262" y="427"/>
                    <a:pt x="262" y="427"/>
                  </a:cubicBezTo>
                  <a:cubicBezTo>
                    <a:pt x="262" y="428"/>
                    <a:pt x="262" y="428"/>
                    <a:pt x="262" y="428"/>
                  </a:cubicBezTo>
                  <a:cubicBezTo>
                    <a:pt x="273" y="442"/>
                    <a:pt x="273" y="442"/>
                    <a:pt x="273" y="442"/>
                  </a:cubicBezTo>
                  <a:cubicBezTo>
                    <a:pt x="273" y="442"/>
                    <a:pt x="273" y="442"/>
                    <a:pt x="273" y="442"/>
                  </a:cubicBezTo>
                  <a:cubicBezTo>
                    <a:pt x="280" y="453"/>
                    <a:pt x="280" y="453"/>
                    <a:pt x="280" y="453"/>
                  </a:cubicBezTo>
                  <a:cubicBezTo>
                    <a:pt x="286" y="460"/>
                    <a:pt x="286" y="460"/>
                    <a:pt x="286" y="460"/>
                  </a:cubicBezTo>
                  <a:cubicBezTo>
                    <a:pt x="293" y="463"/>
                    <a:pt x="293" y="463"/>
                    <a:pt x="293" y="463"/>
                  </a:cubicBezTo>
                  <a:cubicBezTo>
                    <a:pt x="294" y="464"/>
                    <a:pt x="294" y="464"/>
                    <a:pt x="294" y="464"/>
                  </a:cubicBezTo>
                  <a:cubicBezTo>
                    <a:pt x="295" y="464"/>
                    <a:pt x="295" y="464"/>
                    <a:pt x="295" y="464"/>
                  </a:cubicBezTo>
                  <a:cubicBezTo>
                    <a:pt x="301" y="478"/>
                    <a:pt x="301" y="478"/>
                    <a:pt x="301" y="478"/>
                  </a:cubicBezTo>
                  <a:cubicBezTo>
                    <a:pt x="301" y="479"/>
                    <a:pt x="301" y="479"/>
                    <a:pt x="301" y="479"/>
                  </a:cubicBezTo>
                  <a:cubicBezTo>
                    <a:pt x="302" y="479"/>
                    <a:pt x="302" y="479"/>
                    <a:pt x="302" y="479"/>
                  </a:cubicBezTo>
                  <a:cubicBezTo>
                    <a:pt x="302" y="480"/>
                    <a:pt x="302" y="480"/>
                    <a:pt x="302" y="480"/>
                  </a:cubicBezTo>
                  <a:cubicBezTo>
                    <a:pt x="305" y="495"/>
                    <a:pt x="305" y="495"/>
                    <a:pt x="305" y="495"/>
                  </a:cubicBezTo>
                  <a:cubicBezTo>
                    <a:pt x="315" y="498"/>
                    <a:pt x="315" y="498"/>
                    <a:pt x="315" y="498"/>
                  </a:cubicBezTo>
                  <a:cubicBezTo>
                    <a:pt x="316" y="498"/>
                    <a:pt x="316" y="498"/>
                    <a:pt x="316" y="498"/>
                  </a:cubicBezTo>
                  <a:cubicBezTo>
                    <a:pt x="316" y="498"/>
                    <a:pt x="316" y="498"/>
                    <a:pt x="316" y="498"/>
                  </a:cubicBezTo>
                  <a:cubicBezTo>
                    <a:pt x="324" y="503"/>
                    <a:pt x="324" y="503"/>
                    <a:pt x="324" y="503"/>
                  </a:cubicBezTo>
                  <a:cubicBezTo>
                    <a:pt x="334" y="501"/>
                    <a:pt x="334" y="501"/>
                    <a:pt x="334" y="501"/>
                  </a:cubicBezTo>
                  <a:cubicBezTo>
                    <a:pt x="337" y="491"/>
                    <a:pt x="337" y="491"/>
                    <a:pt x="337" y="491"/>
                  </a:cubicBezTo>
                  <a:cubicBezTo>
                    <a:pt x="337" y="490"/>
                    <a:pt x="337" y="490"/>
                    <a:pt x="337" y="490"/>
                  </a:cubicBezTo>
                  <a:cubicBezTo>
                    <a:pt x="338" y="489"/>
                    <a:pt x="338" y="489"/>
                    <a:pt x="338" y="489"/>
                  </a:cubicBezTo>
                  <a:cubicBezTo>
                    <a:pt x="349" y="477"/>
                    <a:pt x="349" y="477"/>
                    <a:pt x="349" y="477"/>
                  </a:cubicBezTo>
                  <a:cubicBezTo>
                    <a:pt x="362" y="481"/>
                    <a:pt x="362" y="481"/>
                    <a:pt x="362" y="481"/>
                  </a:cubicBezTo>
                  <a:cubicBezTo>
                    <a:pt x="362" y="482"/>
                    <a:pt x="362" y="482"/>
                    <a:pt x="362" y="482"/>
                  </a:cubicBezTo>
                  <a:cubicBezTo>
                    <a:pt x="369" y="496"/>
                    <a:pt x="369" y="496"/>
                    <a:pt x="369" y="496"/>
                  </a:cubicBezTo>
                  <a:cubicBezTo>
                    <a:pt x="382" y="491"/>
                    <a:pt x="382" y="491"/>
                    <a:pt x="382" y="491"/>
                  </a:cubicBezTo>
                  <a:cubicBezTo>
                    <a:pt x="383" y="478"/>
                    <a:pt x="383" y="478"/>
                    <a:pt x="383" y="478"/>
                  </a:cubicBezTo>
                  <a:cubicBezTo>
                    <a:pt x="383" y="477"/>
                    <a:pt x="383" y="477"/>
                    <a:pt x="383" y="477"/>
                  </a:cubicBezTo>
                  <a:cubicBezTo>
                    <a:pt x="383" y="477"/>
                    <a:pt x="383" y="477"/>
                    <a:pt x="383" y="477"/>
                  </a:cubicBezTo>
                  <a:cubicBezTo>
                    <a:pt x="384" y="476"/>
                    <a:pt x="384" y="476"/>
                    <a:pt x="384" y="476"/>
                  </a:cubicBezTo>
                  <a:cubicBezTo>
                    <a:pt x="393" y="471"/>
                    <a:pt x="393" y="471"/>
                    <a:pt x="393" y="471"/>
                  </a:cubicBezTo>
                  <a:cubicBezTo>
                    <a:pt x="391" y="452"/>
                    <a:pt x="391" y="452"/>
                    <a:pt x="391" y="452"/>
                  </a:cubicBezTo>
                  <a:cubicBezTo>
                    <a:pt x="391" y="451"/>
                    <a:pt x="391" y="451"/>
                    <a:pt x="391" y="451"/>
                  </a:cubicBezTo>
                  <a:cubicBezTo>
                    <a:pt x="391" y="450"/>
                    <a:pt x="391" y="450"/>
                    <a:pt x="391" y="450"/>
                  </a:cubicBezTo>
                  <a:cubicBezTo>
                    <a:pt x="401" y="428"/>
                    <a:pt x="401" y="428"/>
                    <a:pt x="401" y="428"/>
                  </a:cubicBezTo>
                  <a:cubicBezTo>
                    <a:pt x="411" y="424"/>
                    <a:pt x="411" y="424"/>
                    <a:pt x="411" y="424"/>
                  </a:cubicBezTo>
                  <a:cubicBezTo>
                    <a:pt x="407" y="405"/>
                    <a:pt x="407" y="405"/>
                    <a:pt x="407" y="405"/>
                  </a:cubicBezTo>
                  <a:cubicBezTo>
                    <a:pt x="418" y="405"/>
                    <a:pt x="418" y="405"/>
                    <a:pt x="418" y="405"/>
                  </a:cubicBezTo>
                  <a:cubicBezTo>
                    <a:pt x="417" y="396"/>
                    <a:pt x="417" y="396"/>
                    <a:pt x="417" y="396"/>
                  </a:cubicBezTo>
                  <a:cubicBezTo>
                    <a:pt x="411" y="377"/>
                    <a:pt x="411" y="377"/>
                    <a:pt x="411" y="377"/>
                  </a:cubicBezTo>
                  <a:cubicBezTo>
                    <a:pt x="411" y="376"/>
                    <a:pt x="411" y="376"/>
                    <a:pt x="411" y="376"/>
                  </a:cubicBezTo>
                  <a:cubicBezTo>
                    <a:pt x="413" y="363"/>
                    <a:pt x="413" y="363"/>
                    <a:pt x="413" y="363"/>
                  </a:cubicBezTo>
                  <a:cubicBezTo>
                    <a:pt x="413" y="361"/>
                    <a:pt x="413" y="361"/>
                    <a:pt x="413" y="361"/>
                  </a:cubicBezTo>
                  <a:cubicBezTo>
                    <a:pt x="414" y="360"/>
                    <a:pt x="414" y="360"/>
                    <a:pt x="414" y="360"/>
                  </a:cubicBezTo>
                  <a:cubicBezTo>
                    <a:pt x="421" y="351"/>
                    <a:pt x="421" y="351"/>
                    <a:pt x="421" y="351"/>
                  </a:cubicBezTo>
                  <a:cubicBezTo>
                    <a:pt x="422" y="350"/>
                    <a:pt x="422" y="350"/>
                    <a:pt x="422" y="350"/>
                  </a:cubicBezTo>
                  <a:cubicBezTo>
                    <a:pt x="424" y="350"/>
                    <a:pt x="424" y="350"/>
                    <a:pt x="424" y="350"/>
                  </a:cubicBezTo>
                  <a:cubicBezTo>
                    <a:pt x="443" y="353"/>
                    <a:pt x="443" y="353"/>
                    <a:pt x="443" y="353"/>
                  </a:cubicBezTo>
                  <a:cubicBezTo>
                    <a:pt x="444" y="353"/>
                    <a:pt x="444" y="353"/>
                    <a:pt x="444" y="353"/>
                  </a:cubicBezTo>
                  <a:cubicBezTo>
                    <a:pt x="459" y="357"/>
                    <a:pt x="459" y="357"/>
                    <a:pt x="459" y="357"/>
                  </a:cubicBezTo>
                  <a:cubicBezTo>
                    <a:pt x="472" y="353"/>
                    <a:pt x="472" y="353"/>
                    <a:pt x="472" y="353"/>
                  </a:cubicBezTo>
                  <a:cubicBezTo>
                    <a:pt x="480" y="368"/>
                    <a:pt x="480" y="368"/>
                    <a:pt x="480" y="368"/>
                  </a:cubicBezTo>
                  <a:cubicBezTo>
                    <a:pt x="480" y="369"/>
                    <a:pt x="480" y="369"/>
                    <a:pt x="480" y="369"/>
                  </a:cubicBezTo>
                  <a:cubicBezTo>
                    <a:pt x="480" y="380"/>
                    <a:pt x="480" y="380"/>
                    <a:pt x="480" y="380"/>
                  </a:cubicBezTo>
                  <a:cubicBezTo>
                    <a:pt x="482" y="391"/>
                    <a:pt x="482" y="391"/>
                    <a:pt x="482" y="391"/>
                  </a:cubicBezTo>
                  <a:cubicBezTo>
                    <a:pt x="484" y="395"/>
                    <a:pt x="487" y="397"/>
                    <a:pt x="489" y="398"/>
                  </a:cubicBezTo>
                  <a:cubicBezTo>
                    <a:pt x="491" y="398"/>
                    <a:pt x="491" y="398"/>
                    <a:pt x="491" y="398"/>
                  </a:cubicBezTo>
                  <a:cubicBezTo>
                    <a:pt x="497" y="400"/>
                    <a:pt x="500" y="402"/>
                    <a:pt x="501" y="406"/>
                  </a:cubicBezTo>
                  <a:cubicBezTo>
                    <a:pt x="502" y="410"/>
                    <a:pt x="504" y="415"/>
                    <a:pt x="509" y="420"/>
                  </a:cubicBezTo>
                  <a:cubicBezTo>
                    <a:pt x="516" y="429"/>
                    <a:pt x="516" y="429"/>
                    <a:pt x="516" y="429"/>
                  </a:cubicBezTo>
                  <a:cubicBezTo>
                    <a:pt x="516" y="430"/>
                    <a:pt x="516" y="430"/>
                    <a:pt x="516" y="430"/>
                  </a:cubicBezTo>
                  <a:cubicBezTo>
                    <a:pt x="520" y="437"/>
                    <a:pt x="520" y="437"/>
                    <a:pt x="520" y="437"/>
                  </a:cubicBezTo>
                  <a:cubicBezTo>
                    <a:pt x="526" y="437"/>
                    <a:pt x="526" y="437"/>
                    <a:pt x="526" y="437"/>
                  </a:cubicBezTo>
                  <a:cubicBezTo>
                    <a:pt x="538" y="426"/>
                    <a:pt x="538" y="426"/>
                    <a:pt x="538" y="426"/>
                  </a:cubicBezTo>
                  <a:cubicBezTo>
                    <a:pt x="545" y="442"/>
                    <a:pt x="545" y="442"/>
                    <a:pt x="545" y="442"/>
                  </a:cubicBezTo>
                  <a:cubicBezTo>
                    <a:pt x="560" y="447"/>
                    <a:pt x="560" y="447"/>
                    <a:pt x="560" y="447"/>
                  </a:cubicBezTo>
                  <a:cubicBezTo>
                    <a:pt x="561" y="447"/>
                    <a:pt x="561" y="447"/>
                    <a:pt x="561" y="447"/>
                  </a:cubicBezTo>
                  <a:cubicBezTo>
                    <a:pt x="562" y="448"/>
                    <a:pt x="562" y="448"/>
                    <a:pt x="562" y="448"/>
                  </a:cubicBezTo>
                  <a:cubicBezTo>
                    <a:pt x="569" y="462"/>
                    <a:pt x="569" y="462"/>
                    <a:pt x="569" y="462"/>
                  </a:cubicBezTo>
                  <a:cubicBezTo>
                    <a:pt x="573" y="464"/>
                    <a:pt x="573" y="464"/>
                    <a:pt x="573" y="464"/>
                  </a:cubicBezTo>
                  <a:cubicBezTo>
                    <a:pt x="573" y="451"/>
                    <a:pt x="573" y="451"/>
                    <a:pt x="573" y="451"/>
                  </a:cubicBezTo>
                  <a:cubicBezTo>
                    <a:pt x="573" y="450"/>
                    <a:pt x="573" y="450"/>
                    <a:pt x="573" y="450"/>
                  </a:cubicBezTo>
                  <a:cubicBezTo>
                    <a:pt x="573" y="448"/>
                    <a:pt x="573" y="448"/>
                    <a:pt x="573" y="448"/>
                  </a:cubicBezTo>
                  <a:cubicBezTo>
                    <a:pt x="604" y="447"/>
                    <a:pt x="604" y="447"/>
                    <a:pt x="604" y="447"/>
                  </a:cubicBezTo>
                  <a:cubicBezTo>
                    <a:pt x="604" y="444"/>
                    <a:pt x="604" y="444"/>
                    <a:pt x="604" y="444"/>
                  </a:cubicBezTo>
                  <a:cubicBezTo>
                    <a:pt x="605" y="443"/>
                    <a:pt x="605" y="440"/>
                    <a:pt x="604" y="438"/>
                  </a:cubicBezTo>
                  <a:cubicBezTo>
                    <a:pt x="602" y="434"/>
                    <a:pt x="601" y="431"/>
                    <a:pt x="600" y="426"/>
                  </a:cubicBezTo>
                  <a:cubicBezTo>
                    <a:pt x="600" y="420"/>
                    <a:pt x="600" y="416"/>
                    <a:pt x="602" y="415"/>
                  </a:cubicBezTo>
                  <a:cubicBezTo>
                    <a:pt x="604" y="412"/>
                    <a:pt x="605" y="412"/>
                    <a:pt x="609" y="413"/>
                  </a:cubicBezTo>
                  <a:cubicBezTo>
                    <a:pt x="621" y="417"/>
                    <a:pt x="621" y="417"/>
                    <a:pt x="621" y="417"/>
                  </a:cubicBezTo>
                  <a:cubicBezTo>
                    <a:pt x="622" y="408"/>
                    <a:pt x="622" y="408"/>
                    <a:pt x="622" y="408"/>
                  </a:cubicBezTo>
                  <a:cubicBezTo>
                    <a:pt x="600" y="397"/>
                    <a:pt x="600" y="397"/>
                    <a:pt x="600" y="397"/>
                  </a:cubicBezTo>
                  <a:cubicBezTo>
                    <a:pt x="598" y="397"/>
                    <a:pt x="598" y="397"/>
                    <a:pt x="598" y="397"/>
                  </a:cubicBezTo>
                  <a:cubicBezTo>
                    <a:pt x="598" y="396"/>
                    <a:pt x="598" y="396"/>
                    <a:pt x="598" y="396"/>
                  </a:cubicBezTo>
                  <a:cubicBezTo>
                    <a:pt x="598" y="395"/>
                    <a:pt x="598" y="395"/>
                    <a:pt x="598" y="395"/>
                  </a:cubicBezTo>
                  <a:cubicBezTo>
                    <a:pt x="598" y="395"/>
                    <a:pt x="598" y="395"/>
                    <a:pt x="598" y="395"/>
                  </a:cubicBezTo>
                  <a:cubicBezTo>
                    <a:pt x="594" y="367"/>
                    <a:pt x="594" y="367"/>
                    <a:pt x="594" y="367"/>
                  </a:cubicBezTo>
                  <a:cubicBezTo>
                    <a:pt x="595" y="350"/>
                    <a:pt x="595" y="350"/>
                    <a:pt x="595" y="350"/>
                  </a:cubicBezTo>
                  <a:cubicBezTo>
                    <a:pt x="595" y="348"/>
                    <a:pt x="595" y="348"/>
                    <a:pt x="595" y="348"/>
                  </a:cubicBezTo>
                  <a:cubicBezTo>
                    <a:pt x="595" y="346"/>
                    <a:pt x="595" y="346"/>
                    <a:pt x="595" y="346"/>
                  </a:cubicBezTo>
                  <a:cubicBezTo>
                    <a:pt x="633" y="351"/>
                    <a:pt x="633" y="351"/>
                    <a:pt x="633" y="351"/>
                  </a:cubicBezTo>
                  <a:cubicBezTo>
                    <a:pt x="642" y="342"/>
                    <a:pt x="642" y="342"/>
                    <a:pt x="642" y="342"/>
                  </a:cubicBezTo>
                  <a:cubicBezTo>
                    <a:pt x="644" y="339"/>
                    <a:pt x="644" y="336"/>
                    <a:pt x="642" y="335"/>
                  </a:cubicBezTo>
                  <a:cubicBezTo>
                    <a:pt x="633" y="332"/>
                    <a:pt x="628" y="328"/>
                    <a:pt x="628" y="324"/>
                  </a:cubicBezTo>
                  <a:cubicBezTo>
                    <a:pt x="628" y="322"/>
                    <a:pt x="629" y="319"/>
                    <a:pt x="632" y="317"/>
                  </a:cubicBezTo>
                  <a:cubicBezTo>
                    <a:pt x="648" y="302"/>
                    <a:pt x="648" y="302"/>
                    <a:pt x="648" y="302"/>
                  </a:cubicBezTo>
                  <a:cubicBezTo>
                    <a:pt x="665" y="301"/>
                    <a:pt x="665" y="301"/>
                    <a:pt x="665" y="301"/>
                  </a:cubicBezTo>
                  <a:cubicBezTo>
                    <a:pt x="674" y="286"/>
                    <a:pt x="674" y="286"/>
                    <a:pt x="674" y="286"/>
                  </a:cubicBezTo>
                  <a:cubicBezTo>
                    <a:pt x="674" y="271"/>
                    <a:pt x="674" y="271"/>
                    <a:pt x="674" y="271"/>
                  </a:cubicBezTo>
                  <a:cubicBezTo>
                    <a:pt x="687" y="269"/>
                    <a:pt x="687" y="269"/>
                    <a:pt x="687" y="269"/>
                  </a:cubicBezTo>
                  <a:cubicBezTo>
                    <a:pt x="691" y="258"/>
                    <a:pt x="693" y="253"/>
                    <a:pt x="694" y="251"/>
                  </a:cubicBezTo>
                  <a:cubicBezTo>
                    <a:pt x="700" y="239"/>
                    <a:pt x="700" y="239"/>
                    <a:pt x="700" y="239"/>
                  </a:cubicBezTo>
                  <a:cubicBezTo>
                    <a:pt x="690" y="222"/>
                    <a:pt x="690" y="222"/>
                    <a:pt x="690" y="222"/>
                  </a:cubicBezTo>
                  <a:cubicBezTo>
                    <a:pt x="690" y="221"/>
                    <a:pt x="690" y="221"/>
                    <a:pt x="690" y="221"/>
                  </a:cubicBezTo>
                  <a:cubicBezTo>
                    <a:pt x="690" y="220"/>
                    <a:pt x="690" y="220"/>
                    <a:pt x="690" y="220"/>
                  </a:cubicBezTo>
                  <a:cubicBezTo>
                    <a:pt x="684" y="197"/>
                    <a:pt x="684" y="197"/>
                    <a:pt x="684" y="197"/>
                  </a:cubicBezTo>
                  <a:cubicBezTo>
                    <a:pt x="684" y="196"/>
                    <a:pt x="684" y="196"/>
                    <a:pt x="684" y="196"/>
                  </a:cubicBezTo>
                  <a:cubicBezTo>
                    <a:pt x="680" y="172"/>
                    <a:pt x="680" y="172"/>
                    <a:pt x="680" y="172"/>
                  </a:cubicBezTo>
                  <a:cubicBezTo>
                    <a:pt x="671" y="158"/>
                    <a:pt x="671" y="158"/>
                    <a:pt x="671" y="158"/>
                  </a:cubicBezTo>
                  <a:cubicBezTo>
                    <a:pt x="659" y="146"/>
                    <a:pt x="659" y="146"/>
                    <a:pt x="659" y="146"/>
                  </a:cubicBezTo>
                  <a:cubicBezTo>
                    <a:pt x="659" y="145"/>
                    <a:pt x="659" y="145"/>
                    <a:pt x="659" y="145"/>
                  </a:cubicBezTo>
                  <a:cubicBezTo>
                    <a:pt x="659" y="144"/>
                    <a:pt x="659" y="144"/>
                    <a:pt x="659" y="144"/>
                  </a:cubicBezTo>
                  <a:cubicBezTo>
                    <a:pt x="658" y="144"/>
                    <a:pt x="658" y="144"/>
                    <a:pt x="658" y="144"/>
                  </a:cubicBezTo>
                  <a:cubicBezTo>
                    <a:pt x="658" y="131"/>
                    <a:pt x="658" y="131"/>
                    <a:pt x="658" y="131"/>
                  </a:cubicBezTo>
                  <a:cubicBezTo>
                    <a:pt x="635" y="137"/>
                    <a:pt x="635" y="137"/>
                    <a:pt x="635" y="137"/>
                  </a:cubicBezTo>
                  <a:cubicBezTo>
                    <a:pt x="634" y="137"/>
                    <a:pt x="634" y="137"/>
                    <a:pt x="634" y="137"/>
                  </a:cubicBezTo>
                  <a:cubicBezTo>
                    <a:pt x="624" y="125"/>
                    <a:pt x="624" y="125"/>
                    <a:pt x="624" y="125"/>
                  </a:cubicBezTo>
                  <a:cubicBezTo>
                    <a:pt x="593" y="102"/>
                    <a:pt x="593" y="102"/>
                    <a:pt x="593" y="102"/>
                  </a:cubicBezTo>
                  <a:cubicBezTo>
                    <a:pt x="592" y="102"/>
                    <a:pt x="592" y="102"/>
                    <a:pt x="592" y="102"/>
                  </a:cubicBezTo>
                  <a:cubicBezTo>
                    <a:pt x="580" y="86"/>
                    <a:pt x="580" y="86"/>
                    <a:pt x="580" y="86"/>
                  </a:cubicBezTo>
                  <a:cubicBezTo>
                    <a:pt x="573" y="82"/>
                    <a:pt x="573" y="82"/>
                    <a:pt x="573" y="82"/>
                  </a:cubicBezTo>
                  <a:cubicBezTo>
                    <a:pt x="568" y="89"/>
                    <a:pt x="568" y="89"/>
                    <a:pt x="568" y="89"/>
                  </a:cubicBezTo>
                  <a:cubicBezTo>
                    <a:pt x="568" y="91"/>
                    <a:pt x="568" y="91"/>
                    <a:pt x="568" y="91"/>
                  </a:cubicBezTo>
                  <a:cubicBezTo>
                    <a:pt x="567" y="91"/>
                    <a:pt x="567" y="91"/>
                    <a:pt x="567" y="91"/>
                  </a:cubicBezTo>
                  <a:cubicBezTo>
                    <a:pt x="567" y="91"/>
                    <a:pt x="567" y="91"/>
                    <a:pt x="567" y="91"/>
                  </a:cubicBezTo>
                  <a:cubicBezTo>
                    <a:pt x="565" y="91"/>
                    <a:pt x="565" y="91"/>
                    <a:pt x="565" y="91"/>
                  </a:cubicBezTo>
                  <a:cubicBezTo>
                    <a:pt x="556" y="92"/>
                    <a:pt x="556" y="92"/>
                    <a:pt x="556" y="92"/>
                  </a:cubicBezTo>
                  <a:cubicBezTo>
                    <a:pt x="554" y="93"/>
                    <a:pt x="554" y="93"/>
                    <a:pt x="554" y="93"/>
                  </a:cubicBezTo>
                  <a:cubicBezTo>
                    <a:pt x="553" y="93"/>
                    <a:pt x="553" y="93"/>
                    <a:pt x="553" y="93"/>
                  </a:cubicBezTo>
                  <a:cubicBezTo>
                    <a:pt x="531" y="68"/>
                    <a:pt x="531" y="68"/>
                    <a:pt x="531" y="68"/>
                  </a:cubicBezTo>
                  <a:cubicBezTo>
                    <a:pt x="526" y="66"/>
                    <a:pt x="521" y="61"/>
                    <a:pt x="514" y="54"/>
                  </a:cubicBezTo>
                  <a:cubicBezTo>
                    <a:pt x="504" y="46"/>
                    <a:pt x="504" y="46"/>
                    <a:pt x="504" y="46"/>
                  </a:cubicBezTo>
                  <a:cubicBezTo>
                    <a:pt x="503" y="46"/>
                    <a:pt x="503" y="46"/>
                    <a:pt x="503" y="46"/>
                  </a:cubicBezTo>
                  <a:cubicBezTo>
                    <a:pt x="491" y="39"/>
                    <a:pt x="491" y="39"/>
                    <a:pt x="491" y="39"/>
                  </a:cubicBezTo>
                  <a:cubicBezTo>
                    <a:pt x="484" y="44"/>
                    <a:pt x="484" y="44"/>
                    <a:pt x="484" y="44"/>
                  </a:cubicBezTo>
                  <a:cubicBezTo>
                    <a:pt x="484" y="46"/>
                    <a:pt x="484" y="46"/>
                    <a:pt x="484" y="46"/>
                  </a:cubicBezTo>
                  <a:cubicBezTo>
                    <a:pt x="483" y="45"/>
                    <a:pt x="483" y="45"/>
                    <a:pt x="483" y="45"/>
                  </a:cubicBezTo>
                  <a:cubicBezTo>
                    <a:pt x="482" y="45"/>
                    <a:pt x="482" y="45"/>
                    <a:pt x="482" y="45"/>
                  </a:cubicBezTo>
                  <a:cubicBezTo>
                    <a:pt x="476" y="44"/>
                    <a:pt x="476" y="44"/>
                    <a:pt x="476" y="44"/>
                  </a:cubicBezTo>
                  <a:cubicBezTo>
                    <a:pt x="469" y="47"/>
                    <a:pt x="469" y="47"/>
                    <a:pt x="469" y="47"/>
                  </a:cubicBezTo>
                  <a:cubicBezTo>
                    <a:pt x="469" y="48"/>
                    <a:pt x="469" y="48"/>
                    <a:pt x="469" y="48"/>
                  </a:cubicBezTo>
                  <a:cubicBezTo>
                    <a:pt x="468" y="49"/>
                    <a:pt x="468" y="49"/>
                    <a:pt x="468" y="49"/>
                  </a:cubicBezTo>
                  <a:cubicBezTo>
                    <a:pt x="467" y="49"/>
                    <a:pt x="467" y="49"/>
                    <a:pt x="467" y="49"/>
                  </a:cubicBezTo>
                  <a:cubicBezTo>
                    <a:pt x="458" y="50"/>
                    <a:pt x="458" y="50"/>
                    <a:pt x="458" y="50"/>
                  </a:cubicBezTo>
                  <a:cubicBezTo>
                    <a:pt x="444" y="42"/>
                    <a:pt x="431" y="35"/>
                    <a:pt x="418" y="26"/>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Freeform 12"/>
            <p:cNvSpPr/>
            <p:nvPr/>
          </p:nvSpPr>
          <p:spPr bwMode="auto">
            <a:xfrm>
              <a:off x="865707" y="2888215"/>
              <a:ext cx="1613403" cy="982071"/>
            </a:xfrm>
            <a:custGeom>
              <a:avLst/>
              <a:gdLst>
                <a:gd name="T0" fmla="*/ 115 w 1085"/>
                <a:gd name="T1" fmla="*/ 28 h 659"/>
                <a:gd name="T2" fmla="*/ 98 w 1085"/>
                <a:gd name="T3" fmla="*/ 54 h 659"/>
                <a:gd name="T4" fmla="*/ 56 w 1085"/>
                <a:gd name="T5" fmla="*/ 60 h 659"/>
                <a:gd name="T6" fmla="*/ 56 w 1085"/>
                <a:gd name="T7" fmla="*/ 144 h 659"/>
                <a:gd name="T8" fmla="*/ 13 w 1085"/>
                <a:gd name="T9" fmla="*/ 158 h 659"/>
                <a:gd name="T10" fmla="*/ 15 w 1085"/>
                <a:gd name="T11" fmla="*/ 205 h 659"/>
                <a:gd name="T12" fmla="*/ 52 w 1085"/>
                <a:gd name="T13" fmla="*/ 284 h 659"/>
                <a:gd name="T14" fmla="*/ 95 w 1085"/>
                <a:gd name="T15" fmla="*/ 331 h 659"/>
                <a:gd name="T16" fmla="*/ 133 w 1085"/>
                <a:gd name="T17" fmla="*/ 331 h 659"/>
                <a:gd name="T18" fmla="*/ 159 w 1085"/>
                <a:gd name="T19" fmla="*/ 339 h 659"/>
                <a:gd name="T20" fmla="*/ 204 w 1085"/>
                <a:gd name="T21" fmla="*/ 396 h 659"/>
                <a:gd name="T22" fmla="*/ 251 w 1085"/>
                <a:gd name="T23" fmla="*/ 431 h 659"/>
                <a:gd name="T24" fmla="*/ 255 w 1085"/>
                <a:gd name="T25" fmla="*/ 434 h 659"/>
                <a:gd name="T26" fmla="*/ 314 w 1085"/>
                <a:gd name="T27" fmla="*/ 504 h 659"/>
                <a:gd name="T28" fmla="*/ 351 w 1085"/>
                <a:gd name="T29" fmla="*/ 519 h 659"/>
                <a:gd name="T30" fmla="*/ 397 w 1085"/>
                <a:gd name="T31" fmla="*/ 537 h 659"/>
                <a:gd name="T32" fmla="*/ 454 w 1085"/>
                <a:gd name="T33" fmla="*/ 558 h 659"/>
                <a:gd name="T34" fmla="*/ 503 w 1085"/>
                <a:gd name="T35" fmla="*/ 584 h 659"/>
                <a:gd name="T36" fmla="*/ 518 w 1085"/>
                <a:gd name="T37" fmla="*/ 607 h 659"/>
                <a:gd name="T38" fmla="*/ 667 w 1085"/>
                <a:gd name="T39" fmla="*/ 585 h 659"/>
                <a:gd name="T40" fmla="*/ 685 w 1085"/>
                <a:gd name="T41" fmla="*/ 609 h 659"/>
                <a:gd name="T42" fmla="*/ 781 w 1085"/>
                <a:gd name="T43" fmla="*/ 645 h 659"/>
                <a:gd name="T44" fmla="*/ 883 w 1085"/>
                <a:gd name="T45" fmla="*/ 586 h 659"/>
                <a:gd name="T46" fmla="*/ 960 w 1085"/>
                <a:gd name="T47" fmla="*/ 610 h 659"/>
                <a:gd name="T48" fmla="*/ 983 w 1085"/>
                <a:gd name="T49" fmla="*/ 620 h 659"/>
                <a:gd name="T50" fmla="*/ 983 w 1085"/>
                <a:gd name="T51" fmla="*/ 616 h 659"/>
                <a:gd name="T52" fmla="*/ 1027 w 1085"/>
                <a:gd name="T53" fmla="*/ 600 h 659"/>
                <a:gd name="T54" fmla="*/ 1052 w 1085"/>
                <a:gd name="T55" fmla="*/ 585 h 659"/>
                <a:gd name="T56" fmla="*/ 1060 w 1085"/>
                <a:gd name="T57" fmla="*/ 555 h 659"/>
                <a:gd name="T58" fmla="*/ 1078 w 1085"/>
                <a:gd name="T59" fmla="*/ 465 h 659"/>
                <a:gd name="T60" fmla="*/ 1063 w 1085"/>
                <a:gd name="T61" fmla="*/ 427 h 659"/>
                <a:gd name="T62" fmla="*/ 1038 w 1085"/>
                <a:gd name="T63" fmla="*/ 358 h 659"/>
                <a:gd name="T64" fmla="*/ 1034 w 1085"/>
                <a:gd name="T65" fmla="*/ 338 h 659"/>
                <a:gd name="T66" fmla="*/ 1003 w 1085"/>
                <a:gd name="T67" fmla="*/ 316 h 659"/>
                <a:gd name="T68" fmla="*/ 996 w 1085"/>
                <a:gd name="T69" fmla="*/ 345 h 659"/>
                <a:gd name="T70" fmla="*/ 962 w 1085"/>
                <a:gd name="T71" fmla="*/ 350 h 659"/>
                <a:gd name="T72" fmla="*/ 927 w 1085"/>
                <a:gd name="T73" fmla="*/ 375 h 659"/>
                <a:gd name="T74" fmla="*/ 894 w 1085"/>
                <a:gd name="T75" fmla="*/ 333 h 659"/>
                <a:gd name="T76" fmla="*/ 873 w 1085"/>
                <a:gd name="T77" fmla="*/ 309 h 659"/>
                <a:gd name="T78" fmla="*/ 841 w 1085"/>
                <a:gd name="T79" fmla="*/ 303 h 659"/>
                <a:gd name="T80" fmla="*/ 743 w 1085"/>
                <a:gd name="T81" fmla="*/ 280 h 659"/>
                <a:gd name="T82" fmla="*/ 696 w 1085"/>
                <a:gd name="T83" fmla="*/ 258 h 659"/>
                <a:gd name="T84" fmla="*/ 681 w 1085"/>
                <a:gd name="T85" fmla="*/ 235 h 659"/>
                <a:gd name="T86" fmla="*/ 663 w 1085"/>
                <a:gd name="T87" fmla="*/ 237 h 659"/>
                <a:gd name="T88" fmla="*/ 613 w 1085"/>
                <a:gd name="T89" fmla="*/ 205 h 659"/>
                <a:gd name="T90" fmla="*/ 598 w 1085"/>
                <a:gd name="T91" fmla="*/ 168 h 659"/>
                <a:gd name="T92" fmla="*/ 611 w 1085"/>
                <a:gd name="T93" fmla="*/ 111 h 659"/>
                <a:gd name="T94" fmla="*/ 616 w 1085"/>
                <a:gd name="T95" fmla="*/ 68 h 659"/>
                <a:gd name="T96" fmla="*/ 616 w 1085"/>
                <a:gd name="T97" fmla="*/ 37 h 659"/>
                <a:gd name="T98" fmla="*/ 612 w 1085"/>
                <a:gd name="T99" fmla="*/ 34 h 659"/>
                <a:gd name="T100" fmla="*/ 588 w 1085"/>
                <a:gd name="T101" fmla="*/ 18 h 659"/>
                <a:gd name="T102" fmla="*/ 515 w 1085"/>
                <a:gd name="T103" fmla="*/ 9 h 659"/>
                <a:gd name="T104" fmla="*/ 448 w 1085"/>
                <a:gd name="T105" fmla="*/ 20 h 659"/>
                <a:gd name="T106" fmla="*/ 407 w 1085"/>
                <a:gd name="T107" fmla="*/ 34 h 659"/>
                <a:gd name="T108" fmla="*/ 379 w 1085"/>
                <a:gd name="T109" fmla="*/ 31 h 659"/>
                <a:gd name="T110" fmla="*/ 324 w 1085"/>
                <a:gd name="T111" fmla="*/ 38 h 659"/>
                <a:gd name="T112" fmla="*/ 277 w 1085"/>
                <a:gd name="T113" fmla="*/ 18 h 659"/>
                <a:gd name="T114" fmla="*/ 263 w 1085"/>
                <a:gd name="T115" fmla="*/ 0 h 659"/>
                <a:gd name="T116" fmla="*/ 234 w 1085"/>
                <a:gd name="T117" fmla="*/ 16 h 659"/>
                <a:gd name="T118" fmla="*/ 160 w 1085"/>
                <a:gd name="T119" fmla="*/ 1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5" h="659">
                  <a:moveTo>
                    <a:pt x="134" y="3"/>
                  </a:moveTo>
                  <a:cubicBezTo>
                    <a:pt x="134" y="3"/>
                    <a:pt x="134" y="3"/>
                    <a:pt x="134" y="3"/>
                  </a:cubicBezTo>
                  <a:cubicBezTo>
                    <a:pt x="131" y="9"/>
                    <a:pt x="126" y="14"/>
                    <a:pt x="121" y="18"/>
                  </a:cubicBezTo>
                  <a:cubicBezTo>
                    <a:pt x="116" y="20"/>
                    <a:pt x="115" y="24"/>
                    <a:pt x="115" y="28"/>
                  </a:cubicBezTo>
                  <a:cubicBezTo>
                    <a:pt x="115" y="30"/>
                    <a:pt x="115" y="30"/>
                    <a:pt x="115" y="30"/>
                  </a:cubicBezTo>
                  <a:cubicBezTo>
                    <a:pt x="115" y="34"/>
                    <a:pt x="113" y="39"/>
                    <a:pt x="108" y="47"/>
                  </a:cubicBezTo>
                  <a:cubicBezTo>
                    <a:pt x="107" y="51"/>
                    <a:pt x="107" y="51"/>
                    <a:pt x="107" y="51"/>
                  </a:cubicBezTo>
                  <a:cubicBezTo>
                    <a:pt x="105" y="53"/>
                    <a:pt x="103" y="54"/>
                    <a:pt x="98" y="54"/>
                  </a:cubicBezTo>
                  <a:cubicBezTo>
                    <a:pt x="59" y="49"/>
                    <a:pt x="59" y="49"/>
                    <a:pt x="59" y="49"/>
                  </a:cubicBezTo>
                  <a:cubicBezTo>
                    <a:pt x="59" y="50"/>
                    <a:pt x="59" y="50"/>
                    <a:pt x="59" y="50"/>
                  </a:cubicBezTo>
                  <a:cubicBezTo>
                    <a:pt x="56" y="59"/>
                    <a:pt x="56" y="59"/>
                    <a:pt x="56" y="59"/>
                  </a:cubicBezTo>
                  <a:cubicBezTo>
                    <a:pt x="56" y="60"/>
                    <a:pt x="56" y="60"/>
                    <a:pt x="56" y="60"/>
                  </a:cubicBezTo>
                  <a:cubicBezTo>
                    <a:pt x="55" y="60"/>
                    <a:pt x="55" y="60"/>
                    <a:pt x="55" y="60"/>
                  </a:cubicBezTo>
                  <a:cubicBezTo>
                    <a:pt x="45" y="75"/>
                    <a:pt x="38" y="85"/>
                    <a:pt x="37" y="92"/>
                  </a:cubicBezTo>
                  <a:cubicBezTo>
                    <a:pt x="36" y="96"/>
                    <a:pt x="41" y="108"/>
                    <a:pt x="50" y="129"/>
                  </a:cubicBezTo>
                  <a:cubicBezTo>
                    <a:pt x="56" y="144"/>
                    <a:pt x="56" y="144"/>
                    <a:pt x="56" y="144"/>
                  </a:cubicBezTo>
                  <a:cubicBezTo>
                    <a:pt x="59" y="151"/>
                    <a:pt x="56" y="159"/>
                    <a:pt x="50" y="168"/>
                  </a:cubicBezTo>
                  <a:cubicBezTo>
                    <a:pt x="38" y="180"/>
                    <a:pt x="38" y="180"/>
                    <a:pt x="38" y="180"/>
                  </a:cubicBezTo>
                  <a:cubicBezTo>
                    <a:pt x="17" y="180"/>
                    <a:pt x="17" y="180"/>
                    <a:pt x="17" y="180"/>
                  </a:cubicBezTo>
                  <a:cubicBezTo>
                    <a:pt x="13" y="158"/>
                    <a:pt x="13" y="158"/>
                    <a:pt x="13" y="158"/>
                  </a:cubicBezTo>
                  <a:cubicBezTo>
                    <a:pt x="8" y="186"/>
                    <a:pt x="8" y="186"/>
                    <a:pt x="8" y="186"/>
                  </a:cubicBezTo>
                  <a:cubicBezTo>
                    <a:pt x="16" y="200"/>
                    <a:pt x="16" y="200"/>
                    <a:pt x="16" y="200"/>
                  </a:cubicBezTo>
                  <a:cubicBezTo>
                    <a:pt x="17" y="202"/>
                    <a:pt x="17" y="203"/>
                    <a:pt x="16" y="204"/>
                  </a:cubicBezTo>
                  <a:cubicBezTo>
                    <a:pt x="15" y="205"/>
                    <a:pt x="15" y="205"/>
                    <a:pt x="15" y="205"/>
                  </a:cubicBezTo>
                  <a:cubicBezTo>
                    <a:pt x="12" y="207"/>
                    <a:pt x="8" y="214"/>
                    <a:pt x="4" y="226"/>
                  </a:cubicBezTo>
                  <a:cubicBezTo>
                    <a:pt x="0" y="236"/>
                    <a:pt x="2" y="247"/>
                    <a:pt x="10" y="258"/>
                  </a:cubicBezTo>
                  <a:cubicBezTo>
                    <a:pt x="27" y="258"/>
                    <a:pt x="27" y="258"/>
                    <a:pt x="27" y="258"/>
                  </a:cubicBezTo>
                  <a:cubicBezTo>
                    <a:pt x="32" y="259"/>
                    <a:pt x="41" y="268"/>
                    <a:pt x="52" y="284"/>
                  </a:cubicBezTo>
                  <a:cubicBezTo>
                    <a:pt x="53" y="285"/>
                    <a:pt x="53" y="285"/>
                    <a:pt x="53" y="285"/>
                  </a:cubicBezTo>
                  <a:cubicBezTo>
                    <a:pt x="53" y="290"/>
                    <a:pt x="55" y="294"/>
                    <a:pt x="59" y="296"/>
                  </a:cubicBezTo>
                  <a:cubicBezTo>
                    <a:pt x="95" y="330"/>
                    <a:pt x="95" y="330"/>
                    <a:pt x="95" y="330"/>
                  </a:cubicBezTo>
                  <a:cubicBezTo>
                    <a:pt x="95" y="331"/>
                    <a:pt x="95" y="331"/>
                    <a:pt x="95" y="331"/>
                  </a:cubicBezTo>
                  <a:cubicBezTo>
                    <a:pt x="112" y="352"/>
                    <a:pt x="112" y="352"/>
                    <a:pt x="112" y="352"/>
                  </a:cubicBezTo>
                  <a:cubicBezTo>
                    <a:pt x="121" y="352"/>
                    <a:pt x="121" y="352"/>
                    <a:pt x="121" y="352"/>
                  </a:cubicBezTo>
                  <a:cubicBezTo>
                    <a:pt x="132" y="333"/>
                    <a:pt x="132" y="333"/>
                    <a:pt x="132" y="333"/>
                  </a:cubicBezTo>
                  <a:cubicBezTo>
                    <a:pt x="133" y="331"/>
                    <a:pt x="133" y="331"/>
                    <a:pt x="133" y="331"/>
                  </a:cubicBezTo>
                  <a:cubicBezTo>
                    <a:pt x="134" y="331"/>
                    <a:pt x="134" y="331"/>
                    <a:pt x="134" y="331"/>
                  </a:cubicBezTo>
                  <a:cubicBezTo>
                    <a:pt x="159" y="337"/>
                    <a:pt x="159" y="337"/>
                    <a:pt x="159" y="337"/>
                  </a:cubicBezTo>
                  <a:cubicBezTo>
                    <a:pt x="159" y="338"/>
                    <a:pt x="159" y="338"/>
                    <a:pt x="159" y="338"/>
                  </a:cubicBezTo>
                  <a:cubicBezTo>
                    <a:pt x="159" y="339"/>
                    <a:pt x="159" y="339"/>
                    <a:pt x="159" y="339"/>
                  </a:cubicBezTo>
                  <a:cubicBezTo>
                    <a:pt x="163" y="356"/>
                    <a:pt x="163" y="356"/>
                    <a:pt x="163" y="356"/>
                  </a:cubicBezTo>
                  <a:cubicBezTo>
                    <a:pt x="193" y="391"/>
                    <a:pt x="193" y="391"/>
                    <a:pt x="193" y="391"/>
                  </a:cubicBezTo>
                  <a:cubicBezTo>
                    <a:pt x="203" y="396"/>
                    <a:pt x="203" y="396"/>
                    <a:pt x="203" y="396"/>
                  </a:cubicBezTo>
                  <a:cubicBezTo>
                    <a:pt x="204" y="396"/>
                    <a:pt x="204" y="396"/>
                    <a:pt x="204" y="396"/>
                  </a:cubicBezTo>
                  <a:cubicBezTo>
                    <a:pt x="209" y="399"/>
                    <a:pt x="209" y="399"/>
                    <a:pt x="209" y="399"/>
                  </a:cubicBezTo>
                  <a:cubicBezTo>
                    <a:pt x="210" y="400"/>
                    <a:pt x="210" y="400"/>
                    <a:pt x="210" y="400"/>
                  </a:cubicBezTo>
                  <a:cubicBezTo>
                    <a:pt x="232" y="434"/>
                    <a:pt x="232" y="434"/>
                    <a:pt x="232" y="434"/>
                  </a:cubicBezTo>
                  <a:cubicBezTo>
                    <a:pt x="251" y="431"/>
                    <a:pt x="251" y="431"/>
                    <a:pt x="251" y="431"/>
                  </a:cubicBezTo>
                  <a:cubicBezTo>
                    <a:pt x="252" y="431"/>
                    <a:pt x="252" y="431"/>
                    <a:pt x="252" y="431"/>
                  </a:cubicBezTo>
                  <a:cubicBezTo>
                    <a:pt x="253" y="431"/>
                    <a:pt x="253" y="431"/>
                    <a:pt x="253" y="431"/>
                  </a:cubicBezTo>
                  <a:cubicBezTo>
                    <a:pt x="254" y="432"/>
                    <a:pt x="254" y="432"/>
                    <a:pt x="254" y="432"/>
                  </a:cubicBezTo>
                  <a:cubicBezTo>
                    <a:pt x="255" y="434"/>
                    <a:pt x="255" y="434"/>
                    <a:pt x="255" y="434"/>
                  </a:cubicBezTo>
                  <a:cubicBezTo>
                    <a:pt x="271" y="467"/>
                    <a:pt x="271" y="467"/>
                    <a:pt x="271" y="467"/>
                  </a:cubicBezTo>
                  <a:cubicBezTo>
                    <a:pt x="290" y="478"/>
                    <a:pt x="290" y="478"/>
                    <a:pt x="290" y="478"/>
                  </a:cubicBezTo>
                  <a:cubicBezTo>
                    <a:pt x="306" y="483"/>
                    <a:pt x="306" y="483"/>
                    <a:pt x="306" y="483"/>
                  </a:cubicBezTo>
                  <a:cubicBezTo>
                    <a:pt x="314" y="504"/>
                    <a:pt x="314" y="504"/>
                    <a:pt x="314" y="504"/>
                  </a:cubicBezTo>
                  <a:cubicBezTo>
                    <a:pt x="325" y="504"/>
                    <a:pt x="325" y="504"/>
                    <a:pt x="325" y="504"/>
                  </a:cubicBezTo>
                  <a:cubicBezTo>
                    <a:pt x="326" y="505"/>
                    <a:pt x="326" y="505"/>
                    <a:pt x="326" y="505"/>
                  </a:cubicBezTo>
                  <a:cubicBezTo>
                    <a:pt x="351" y="518"/>
                    <a:pt x="351" y="518"/>
                    <a:pt x="351" y="518"/>
                  </a:cubicBezTo>
                  <a:cubicBezTo>
                    <a:pt x="351" y="519"/>
                    <a:pt x="351" y="519"/>
                    <a:pt x="351" y="519"/>
                  </a:cubicBezTo>
                  <a:cubicBezTo>
                    <a:pt x="352" y="520"/>
                    <a:pt x="352" y="520"/>
                    <a:pt x="352" y="520"/>
                  </a:cubicBezTo>
                  <a:cubicBezTo>
                    <a:pt x="370" y="542"/>
                    <a:pt x="370" y="542"/>
                    <a:pt x="370" y="542"/>
                  </a:cubicBezTo>
                  <a:cubicBezTo>
                    <a:pt x="396" y="537"/>
                    <a:pt x="396" y="537"/>
                    <a:pt x="396" y="537"/>
                  </a:cubicBezTo>
                  <a:cubicBezTo>
                    <a:pt x="397" y="537"/>
                    <a:pt x="397" y="537"/>
                    <a:pt x="397" y="537"/>
                  </a:cubicBezTo>
                  <a:cubicBezTo>
                    <a:pt x="407" y="541"/>
                    <a:pt x="407" y="541"/>
                    <a:pt x="407" y="541"/>
                  </a:cubicBezTo>
                  <a:cubicBezTo>
                    <a:pt x="407" y="541"/>
                    <a:pt x="407" y="541"/>
                    <a:pt x="407" y="541"/>
                  </a:cubicBezTo>
                  <a:cubicBezTo>
                    <a:pt x="424" y="556"/>
                    <a:pt x="424" y="556"/>
                    <a:pt x="424" y="556"/>
                  </a:cubicBezTo>
                  <a:cubicBezTo>
                    <a:pt x="454" y="558"/>
                    <a:pt x="454" y="558"/>
                    <a:pt x="454" y="558"/>
                  </a:cubicBezTo>
                  <a:cubicBezTo>
                    <a:pt x="472" y="555"/>
                    <a:pt x="472" y="555"/>
                    <a:pt x="472" y="555"/>
                  </a:cubicBezTo>
                  <a:cubicBezTo>
                    <a:pt x="496" y="551"/>
                    <a:pt x="511" y="553"/>
                    <a:pt x="516" y="559"/>
                  </a:cubicBezTo>
                  <a:cubicBezTo>
                    <a:pt x="520" y="565"/>
                    <a:pt x="518" y="570"/>
                    <a:pt x="510" y="577"/>
                  </a:cubicBezTo>
                  <a:cubicBezTo>
                    <a:pt x="503" y="584"/>
                    <a:pt x="503" y="584"/>
                    <a:pt x="503" y="584"/>
                  </a:cubicBezTo>
                  <a:cubicBezTo>
                    <a:pt x="501" y="587"/>
                    <a:pt x="503" y="593"/>
                    <a:pt x="512" y="601"/>
                  </a:cubicBezTo>
                  <a:cubicBezTo>
                    <a:pt x="513" y="603"/>
                    <a:pt x="513" y="603"/>
                    <a:pt x="513" y="603"/>
                  </a:cubicBezTo>
                  <a:cubicBezTo>
                    <a:pt x="512" y="603"/>
                    <a:pt x="512" y="603"/>
                    <a:pt x="512" y="603"/>
                  </a:cubicBezTo>
                  <a:cubicBezTo>
                    <a:pt x="518" y="607"/>
                    <a:pt x="518" y="607"/>
                    <a:pt x="518" y="607"/>
                  </a:cubicBezTo>
                  <a:cubicBezTo>
                    <a:pt x="520" y="605"/>
                    <a:pt x="520" y="605"/>
                    <a:pt x="520" y="605"/>
                  </a:cubicBezTo>
                  <a:cubicBezTo>
                    <a:pt x="537" y="572"/>
                    <a:pt x="551" y="554"/>
                    <a:pt x="561" y="551"/>
                  </a:cubicBezTo>
                  <a:cubicBezTo>
                    <a:pt x="571" y="547"/>
                    <a:pt x="592" y="556"/>
                    <a:pt x="626" y="577"/>
                  </a:cubicBezTo>
                  <a:cubicBezTo>
                    <a:pt x="667" y="585"/>
                    <a:pt x="667" y="585"/>
                    <a:pt x="667" y="585"/>
                  </a:cubicBezTo>
                  <a:cubicBezTo>
                    <a:pt x="667" y="586"/>
                    <a:pt x="667" y="586"/>
                    <a:pt x="667" y="586"/>
                  </a:cubicBezTo>
                  <a:cubicBezTo>
                    <a:pt x="667" y="587"/>
                    <a:pt x="667" y="587"/>
                    <a:pt x="667" y="587"/>
                  </a:cubicBezTo>
                  <a:cubicBezTo>
                    <a:pt x="665" y="607"/>
                    <a:pt x="665" y="607"/>
                    <a:pt x="665" y="607"/>
                  </a:cubicBezTo>
                  <a:cubicBezTo>
                    <a:pt x="685" y="609"/>
                    <a:pt x="685" y="609"/>
                    <a:pt x="685" y="609"/>
                  </a:cubicBezTo>
                  <a:cubicBezTo>
                    <a:pt x="685" y="636"/>
                    <a:pt x="685" y="636"/>
                    <a:pt x="685" y="636"/>
                  </a:cubicBezTo>
                  <a:cubicBezTo>
                    <a:pt x="691" y="647"/>
                    <a:pt x="696" y="654"/>
                    <a:pt x="698" y="656"/>
                  </a:cubicBezTo>
                  <a:cubicBezTo>
                    <a:pt x="703" y="659"/>
                    <a:pt x="723" y="659"/>
                    <a:pt x="760" y="656"/>
                  </a:cubicBezTo>
                  <a:cubicBezTo>
                    <a:pt x="781" y="645"/>
                    <a:pt x="781" y="645"/>
                    <a:pt x="781" y="645"/>
                  </a:cubicBezTo>
                  <a:cubicBezTo>
                    <a:pt x="802" y="616"/>
                    <a:pt x="802" y="616"/>
                    <a:pt x="802" y="616"/>
                  </a:cubicBezTo>
                  <a:cubicBezTo>
                    <a:pt x="826" y="616"/>
                    <a:pt x="826" y="616"/>
                    <a:pt x="826" y="616"/>
                  </a:cubicBezTo>
                  <a:cubicBezTo>
                    <a:pt x="838" y="612"/>
                    <a:pt x="838" y="612"/>
                    <a:pt x="838" y="612"/>
                  </a:cubicBezTo>
                  <a:cubicBezTo>
                    <a:pt x="883" y="586"/>
                    <a:pt x="883" y="586"/>
                    <a:pt x="883" y="586"/>
                  </a:cubicBezTo>
                  <a:cubicBezTo>
                    <a:pt x="884" y="586"/>
                    <a:pt x="884" y="586"/>
                    <a:pt x="884" y="586"/>
                  </a:cubicBezTo>
                  <a:cubicBezTo>
                    <a:pt x="885" y="585"/>
                    <a:pt x="885" y="585"/>
                    <a:pt x="885" y="585"/>
                  </a:cubicBezTo>
                  <a:cubicBezTo>
                    <a:pt x="911" y="582"/>
                    <a:pt x="926" y="582"/>
                    <a:pt x="930" y="585"/>
                  </a:cubicBezTo>
                  <a:cubicBezTo>
                    <a:pt x="960" y="610"/>
                    <a:pt x="960" y="610"/>
                    <a:pt x="960" y="610"/>
                  </a:cubicBezTo>
                  <a:cubicBezTo>
                    <a:pt x="969" y="614"/>
                    <a:pt x="969" y="614"/>
                    <a:pt x="969" y="614"/>
                  </a:cubicBezTo>
                  <a:cubicBezTo>
                    <a:pt x="970" y="615"/>
                    <a:pt x="970" y="615"/>
                    <a:pt x="970" y="615"/>
                  </a:cubicBezTo>
                  <a:cubicBezTo>
                    <a:pt x="982" y="620"/>
                    <a:pt x="982" y="620"/>
                    <a:pt x="982" y="620"/>
                  </a:cubicBezTo>
                  <a:cubicBezTo>
                    <a:pt x="983" y="620"/>
                    <a:pt x="983" y="620"/>
                    <a:pt x="983" y="620"/>
                  </a:cubicBezTo>
                  <a:cubicBezTo>
                    <a:pt x="983" y="618"/>
                    <a:pt x="983" y="618"/>
                    <a:pt x="983" y="618"/>
                  </a:cubicBezTo>
                  <a:cubicBezTo>
                    <a:pt x="983" y="618"/>
                    <a:pt x="983" y="618"/>
                    <a:pt x="983" y="618"/>
                  </a:cubicBezTo>
                  <a:cubicBezTo>
                    <a:pt x="983" y="617"/>
                    <a:pt x="983" y="617"/>
                    <a:pt x="983" y="617"/>
                  </a:cubicBezTo>
                  <a:cubicBezTo>
                    <a:pt x="983" y="616"/>
                    <a:pt x="983" y="616"/>
                    <a:pt x="983" y="616"/>
                  </a:cubicBezTo>
                  <a:cubicBezTo>
                    <a:pt x="987" y="596"/>
                    <a:pt x="987" y="596"/>
                    <a:pt x="987" y="596"/>
                  </a:cubicBezTo>
                  <a:cubicBezTo>
                    <a:pt x="985" y="589"/>
                    <a:pt x="985" y="585"/>
                    <a:pt x="987" y="580"/>
                  </a:cubicBezTo>
                  <a:cubicBezTo>
                    <a:pt x="989" y="577"/>
                    <a:pt x="992" y="575"/>
                    <a:pt x="998" y="574"/>
                  </a:cubicBezTo>
                  <a:cubicBezTo>
                    <a:pt x="1008" y="571"/>
                    <a:pt x="1018" y="580"/>
                    <a:pt x="1027" y="600"/>
                  </a:cubicBezTo>
                  <a:cubicBezTo>
                    <a:pt x="1029" y="600"/>
                    <a:pt x="1029" y="600"/>
                    <a:pt x="1029" y="600"/>
                  </a:cubicBezTo>
                  <a:cubicBezTo>
                    <a:pt x="1029" y="600"/>
                    <a:pt x="1029" y="600"/>
                    <a:pt x="1029" y="600"/>
                  </a:cubicBezTo>
                  <a:cubicBezTo>
                    <a:pt x="1047" y="593"/>
                    <a:pt x="1047" y="593"/>
                    <a:pt x="1047" y="593"/>
                  </a:cubicBezTo>
                  <a:cubicBezTo>
                    <a:pt x="1050" y="592"/>
                    <a:pt x="1052" y="589"/>
                    <a:pt x="1052" y="585"/>
                  </a:cubicBezTo>
                  <a:cubicBezTo>
                    <a:pt x="1048" y="573"/>
                    <a:pt x="1048" y="573"/>
                    <a:pt x="1048" y="573"/>
                  </a:cubicBezTo>
                  <a:cubicBezTo>
                    <a:pt x="1048" y="572"/>
                    <a:pt x="1048" y="572"/>
                    <a:pt x="1048" y="572"/>
                  </a:cubicBezTo>
                  <a:cubicBezTo>
                    <a:pt x="1047" y="567"/>
                    <a:pt x="1048" y="562"/>
                    <a:pt x="1054" y="560"/>
                  </a:cubicBezTo>
                  <a:cubicBezTo>
                    <a:pt x="1060" y="555"/>
                    <a:pt x="1060" y="555"/>
                    <a:pt x="1060" y="555"/>
                  </a:cubicBezTo>
                  <a:cubicBezTo>
                    <a:pt x="1075" y="538"/>
                    <a:pt x="1075" y="538"/>
                    <a:pt x="1075" y="538"/>
                  </a:cubicBezTo>
                  <a:cubicBezTo>
                    <a:pt x="1085" y="516"/>
                    <a:pt x="1085" y="516"/>
                    <a:pt x="1085" y="516"/>
                  </a:cubicBezTo>
                  <a:cubicBezTo>
                    <a:pt x="1076" y="501"/>
                    <a:pt x="1074" y="491"/>
                    <a:pt x="1076" y="484"/>
                  </a:cubicBezTo>
                  <a:cubicBezTo>
                    <a:pt x="1078" y="465"/>
                    <a:pt x="1078" y="465"/>
                    <a:pt x="1078" y="465"/>
                  </a:cubicBezTo>
                  <a:cubicBezTo>
                    <a:pt x="1074" y="456"/>
                    <a:pt x="1072" y="451"/>
                    <a:pt x="1072" y="446"/>
                  </a:cubicBezTo>
                  <a:cubicBezTo>
                    <a:pt x="1072" y="444"/>
                    <a:pt x="1069" y="438"/>
                    <a:pt x="1064" y="429"/>
                  </a:cubicBezTo>
                  <a:cubicBezTo>
                    <a:pt x="1063" y="429"/>
                    <a:pt x="1063" y="429"/>
                    <a:pt x="1063" y="429"/>
                  </a:cubicBezTo>
                  <a:cubicBezTo>
                    <a:pt x="1063" y="427"/>
                    <a:pt x="1063" y="427"/>
                    <a:pt x="1063" y="427"/>
                  </a:cubicBezTo>
                  <a:cubicBezTo>
                    <a:pt x="1061" y="403"/>
                    <a:pt x="1061" y="403"/>
                    <a:pt x="1061" y="403"/>
                  </a:cubicBezTo>
                  <a:cubicBezTo>
                    <a:pt x="1061" y="398"/>
                    <a:pt x="1060" y="393"/>
                    <a:pt x="1061" y="386"/>
                  </a:cubicBezTo>
                  <a:cubicBezTo>
                    <a:pt x="1055" y="381"/>
                    <a:pt x="1051" y="376"/>
                    <a:pt x="1048" y="371"/>
                  </a:cubicBezTo>
                  <a:cubicBezTo>
                    <a:pt x="1038" y="358"/>
                    <a:pt x="1038" y="358"/>
                    <a:pt x="1038" y="358"/>
                  </a:cubicBezTo>
                  <a:cubicBezTo>
                    <a:pt x="1037" y="357"/>
                    <a:pt x="1037" y="357"/>
                    <a:pt x="1037" y="357"/>
                  </a:cubicBezTo>
                  <a:cubicBezTo>
                    <a:pt x="1037" y="356"/>
                    <a:pt x="1037" y="356"/>
                    <a:pt x="1037" y="356"/>
                  </a:cubicBezTo>
                  <a:cubicBezTo>
                    <a:pt x="1037" y="355"/>
                    <a:pt x="1037" y="355"/>
                    <a:pt x="1037" y="355"/>
                  </a:cubicBezTo>
                  <a:cubicBezTo>
                    <a:pt x="1034" y="338"/>
                    <a:pt x="1034" y="338"/>
                    <a:pt x="1034" y="338"/>
                  </a:cubicBezTo>
                  <a:cubicBezTo>
                    <a:pt x="1023" y="329"/>
                    <a:pt x="1023" y="329"/>
                    <a:pt x="1023" y="329"/>
                  </a:cubicBezTo>
                  <a:cubicBezTo>
                    <a:pt x="1023" y="330"/>
                    <a:pt x="1023" y="330"/>
                    <a:pt x="1023" y="330"/>
                  </a:cubicBezTo>
                  <a:cubicBezTo>
                    <a:pt x="1003" y="314"/>
                    <a:pt x="1003" y="314"/>
                    <a:pt x="1003" y="314"/>
                  </a:cubicBezTo>
                  <a:cubicBezTo>
                    <a:pt x="1003" y="316"/>
                    <a:pt x="1003" y="316"/>
                    <a:pt x="1003" y="316"/>
                  </a:cubicBezTo>
                  <a:cubicBezTo>
                    <a:pt x="1006" y="337"/>
                    <a:pt x="1006" y="337"/>
                    <a:pt x="1006" y="337"/>
                  </a:cubicBezTo>
                  <a:cubicBezTo>
                    <a:pt x="1006" y="338"/>
                    <a:pt x="1006" y="338"/>
                    <a:pt x="1006" y="338"/>
                  </a:cubicBezTo>
                  <a:cubicBezTo>
                    <a:pt x="1006" y="340"/>
                    <a:pt x="1006" y="340"/>
                    <a:pt x="1006" y="340"/>
                  </a:cubicBezTo>
                  <a:cubicBezTo>
                    <a:pt x="996" y="345"/>
                    <a:pt x="996" y="345"/>
                    <a:pt x="996" y="345"/>
                  </a:cubicBezTo>
                  <a:cubicBezTo>
                    <a:pt x="994" y="358"/>
                    <a:pt x="994" y="358"/>
                    <a:pt x="994" y="358"/>
                  </a:cubicBezTo>
                  <a:cubicBezTo>
                    <a:pt x="994" y="360"/>
                    <a:pt x="994" y="360"/>
                    <a:pt x="994" y="360"/>
                  </a:cubicBezTo>
                  <a:cubicBezTo>
                    <a:pt x="970" y="369"/>
                    <a:pt x="970" y="369"/>
                    <a:pt x="970" y="369"/>
                  </a:cubicBezTo>
                  <a:cubicBezTo>
                    <a:pt x="962" y="350"/>
                    <a:pt x="962" y="350"/>
                    <a:pt x="962" y="350"/>
                  </a:cubicBezTo>
                  <a:cubicBezTo>
                    <a:pt x="957" y="349"/>
                    <a:pt x="957" y="349"/>
                    <a:pt x="957" y="349"/>
                  </a:cubicBezTo>
                  <a:cubicBezTo>
                    <a:pt x="949" y="356"/>
                    <a:pt x="949" y="356"/>
                    <a:pt x="949" y="356"/>
                  </a:cubicBezTo>
                  <a:cubicBezTo>
                    <a:pt x="945" y="370"/>
                    <a:pt x="945" y="370"/>
                    <a:pt x="945" y="370"/>
                  </a:cubicBezTo>
                  <a:cubicBezTo>
                    <a:pt x="927" y="375"/>
                    <a:pt x="927" y="375"/>
                    <a:pt x="927" y="375"/>
                  </a:cubicBezTo>
                  <a:cubicBezTo>
                    <a:pt x="918" y="368"/>
                    <a:pt x="918" y="368"/>
                    <a:pt x="918" y="368"/>
                  </a:cubicBezTo>
                  <a:cubicBezTo>
                    <a:pt x="904" y="364"/>
                    <a:pt x="904" y="364"/>
                    <a:pt x="904" y="364"/>
                  </a:cubicBezTo>
                  <a:cubicBezTo>
                    <a:pt x="900" y="345"/>
                    <a:pt x="900" y="345"/>
                    <a:pt x="900" y="345"/>
                  </a:cubicBezTo>
                  <a:cubicBezTo>
                    <a:pt x="894" y="333"/>
                    <a:pt x="894" y="333"/>
                    <a:pt x="894" y="333"/>
                  </a:cubicBezTo>
                  <a:cubicBezTo>
                    <a:pt x="886" y="329"/>
                    <a:pt x="886" y="329"/>
                    <a:pt x="886" y="329"/>
                  </a:cubicBezTo>
                  <a:cubicBezTo>
                    <a:pt x="885" y="328"/>
                    <a:pt x="885" y="328"/>
                    <a:pt x="885" y="328"/>
                  </a:cubicBezTo>
                  <a:cubicBezTo>
                    <a:pt x="879" y="320"/>
                    <a:pt x="879" y="320"/>
                    <a:pt x="879" y="320"/>
                  </a:cubicBezTo>
                  <a:cubicBezTo>
                    <a:pt x="873" y="309"/>
                    <a:pt x="873" y="309"/>
                    <a:pt x="873" y="309"/>
                  </a:cubicBezTo>
                  <a:cubicBezTo>
                    <a:pt x="863" y="297"/>
                    <a:pt x="863" y="297"/>
                    <a:pt x="863" y="297"/>
                  </a:cubicBezTo>
                  <a:cubicBezTo>
                    <a:pt x="855" y="297"/>
                    <a:pt x="855" y="297"/>
                    <a:pt x="855" y="297"/>
                  </a:cubicBezTo>
                  <a:cubicBezTo>
                    <a:pt x="841" y="302"/>
                    <a:pt x="841" y="302"/>
                    <a:pt x="841" y="302"/>
                  </a:cubicBezTo>
                  <a:cubicBezTo>
                    <a:pt x="841" y="303"/>
                    <a:pt x="841" y="303"/>
                    <a:pt x="841" y="303"/>
                  </a:cubicBezTo>
                  <a:cubicBezTo>
                    <a:pt x="805" y="300"/>
                    <a:pt x="805" y="300"/>
                    <a:pt x="805" y="300"/>
                  </a:cubicBezTo>
                  <a:cubicBezTo>
                    <a:pt x="778" y="295"/>
                    <a:pt x="778" y="295"/>
                    <a:pt x="778" y="295"/>
                  </a:cubicBezTo>
                  <a:cubicBezTo>
                    <a:pt x="776" y="294"/>
                    <a:pt x="772" y="291"/>
                    <a:pt x="764" y="287"/>
                  </a:cubicBezTo>
                  <a:cubicBezTo>
                    <a:pt x="743" y="280"/>
                    <a:pt x="743" y="280"/>
                    <a:pt x="743" y="280"/>
                  </a:cubicBezTo>
                  <a:cubicBezTo>
                    <a:pt x="727" y="276"/>
                    <a:pt x="718" y="272"/>
                    <a:pt x="716" y="268"/>
                  </a:cubicBezTo>
                  <a:cubicBezTo>
                    <a:pt x="713" y="266"/>
                    <a:pt x="713" y="266"/>
                    <a:pt x="713" y="266"/>
                  </a:cubicBezTo>
                  <a:cubicBezTo>
                    <a:pt x="708" y="265"/>
                    <a:pt x="708" y="265"/>
                    <a:pt x="708" y="265"/>
                  </a:cubicBezTo>
                  <a:cubicBezTo>
                    <a:pt x="696" y="258"/>
                    <a:pt x="696" y="258"/>
                    <a:pt x="696" y="258"/>
                  </a:cubicBezTo>
                  <a:cubicBezTo>
                    <a:pt x="694" y="257"/>
                    <a:pt x="694" y="257"/>
                    <a:pt x="694" y="257"/>
                  </a:cubicBezTo>
                  <a:cubicBezTo>
                    <a:pt x="692" y="254"/>
                    <a:pt x="690" y="252"/>
                    <a:pt x="689" y="249"/>
                  </a:cubicBezTo>
                  <a:cubicBezTo>
                    <a:pt x="686" y="243"/>
                    <a:pt x="686" y="243"/>
                    <a:pt x="686" y="243"/>
                  </a:cubicBezTo>
                  <a:cubicBezTo>
                    <a:pt x="681" y="235"/>
                    <a:pt x="681" y="235"/>
                    <a:pt x="681" y="235"/>
                  </a:cubicBezTo>
                  <a:cubicBezTo>
                    <a:pt x="672" y="231"/>
                    <a:pt x="672" y="231"/>
                    <a:pt x="672" y="231"/>
                  </a:cubicBezTo>
                  <a:cubicBezTo>
                    <a:pt x="668" y="233"/>
                    <a:pt x="668" y="233"/>
                    <a:pt x="668" y="233"/>
                  </a:cubicBezTo>
                  <a:cubicBezTo>
                    <a:pt x="665" y="236"/>
                    <a:pt x="665" y="236"/>
                    <a:pt x="665" y="236"/>
                  </a:cubicBezTo>
                  <a:cubicBezTo>
                    <a:pt x="663" y="237"/>
                    <a:pt x="663" y="237"/>
                    <a:pt x="663" y="237"/>
                  </a:cubicBezTo>
                  <a:cubicBezTo>
                    <a:pt x="659" y="240"/>
                    <a:pt x="656" y="241"/>
                    <a:pt x="653" y="242"/>
                  </a:cubicBezTo>
                  <a:cubicBezTo>
                    <a:pt x="647" y="243"/>
                    <a:pt x="642" y="240"/>
                    <a:pt x="636" y="234"/>
                  </a:cubicBezTo>
                  <a:cubicBezTo>
                    <a:pt x="623" y="220"/>
                    <a:pt x="623" y="220"/>
                    <a:pt x="623" y="220"/>
                  </a:cubicBezTo>
                  <a:cubicBezTo>
                    <a:pt x="618" y="214"/>
                    <a:pt x="614" y="209"/>
                    <a:pt x="613" y="205"/>
                  </a:cubicBezTo>
                  <a:cubicBezTo>
                    <a:pt x="610" y="200"/>
                    <a:pt x="610" y="200"/>
                    <a:pt x="610" y="200"/>
                  </a:cubicBezTo>
                  <a:cubicBezTo>
                    <a:pt x="605" y="195"/>
                    <a:pt x="601" y="190"/>
                    <a:pt x="599" y="186"/>
                  </a:cubicBezTo>
                  <a:cubicBezTo>
                    <a:pt x="597" y="180"/>
                    <a:pt x="596" y="174"/>
                    <a:pt x="598" y="169"/>
                  </a:cubicBezTo>
                  <a:cubicBezTo>
                    <a:pt x="598" y="168"/>
                    <a:pt x="598" y="168"/>
                    <a:pt x="598" y="168"/>
                  </a:cubicBezTo>
                  <a:cubicBezTo>
                    <a:pt x="607" y="153"/>
                    <a:pt x="607" y="153"/>
                    <a:pt x="607" y="153"/>
                  </a:cubicBezTo>
                  <a:cubicBezTo>
                    <a:pt x="612" y="137"/>
                    <a:pt x="612" y="137"/>
                    <a:pt x="612" y="137"/>
                  </a:cubicBezTo>
                  <a:cubicBezTo>
                    <a:pt x="614" y="127"/>
                    <a:pt x="614" y="127"/>
                    <a:pt x="614" y="127"/>
                  </a:cubicBezTo>
                  <a:cubicBezTo>
                    <a:pt x="611" y="111"/>
                    <a:pt x="611" y="111"/>
                    <a:pt x="611" y="111"/>
                  </a:cubicBezTo>
                  <a:cubicBezTo>
                    <a:pt x="601" y="102"/>
                    <a:pt x="601" y="102"/>
                    <a:pt x="601" y="102"/>
                  </a:cubicBezTo>
                  <a:cubicBezTo>
                    <a:pt x="603" y="89"/>
                    <a:pt x="603" y="89"/>
                    <a:pt x="603" y="89"/>
                  </a:cubicBezTo>
                  <a:cubicBezTo>
                    <a:pt x="603" y="79"/>
                    <a:pt x="606" y="74"/>
                    <a:pt x="613" y="73"/>
                  </a:cubicBezTo>
                  <a:cubicBezTo>
                    <a:pt x="615" y="72"/>
                    <a:pt x="616" y="71"/>
                    <a:pt x="616" y="68"/>
                  </a:cubicBezTo>
                  <a:cubicBezTo>
                    <a:pt x="616" y="67"/>
                    <a:pt x="616" y="67"/>
                    <a:pt x="616" y="67"/>
                  </a:cubicBezTo>
                  <a:cubicBezTo>
                    <a:pt x="616" y="54"/>
                    <a:pt x="616" y="54"/>
                    <a:pt x="616" y="54"/>
                  </a:cubicBezTo>
                  <a:cubicBezTo>
                    <a:pt x="616" y="53"/>
                    <a:pt x="616" y="53"/>
                    <a:pt x="616" y="53"/>
                  </a:cubicBezTo>
                  <a:cubicBezTo>
                    <a:pt x="616" y="37"/>
                    <a:pt x="616" y="37"/>
                    <a:pt x="616" y="37"/>
                  </a:cubicBezTo>
                  <a:cubicBezTo>
                    <a:pt x="615" y="37"/>
                    <a:pt x="615" y="37"/>
                    <a:pt x="615" y="37"/>
                  </a:cubicBezTo>
                  <a:cubicBezTo>
                    <a:pt x="614" y="36"/>
                    <a:pt x="614" y="36"/>
                    <a:pt x="614" y="36"/>
                  </a:cubicBezTo>
                  <a:cubicBezTo>
                    <a:pt x="612" y="35"/>
                    <a:pt x="612" y="35"/>
                    <a:pt x="612" y="35"/>
                  </a:cubicBezTo>
                  <a:cubicBezTo>
                    <a:pt x="612" y="34"/>
                    <a:pt x="612" y="34"/>
                    <a:pt x="612" y="34"/>
                  </a:cubicBezTo>
                  <a:cubicBezTo>
                    <a:pt x="611" y="34"/>
                    <a:pt x="611" y="34"/>
                    <a:pt x="611" y="34"/>
                  </a:cubicBezTo>
                  <a:cubicBezTo>
                    <a:pt x="598" y="26"/>
                    <a:pt x="598" y="26"/>
                    <a:pt x="598" y="26"/>
                  </a:cubicBezTo>
                  <a:cubicBezTo>
                    <a:pt x="598" y="26"/>
                    <a:pt x="598" y="26"/>
                    <a:pt x="598" y="26"/>
                  </a:cubicBezTo>
                  <a:cubicBezTo>
                    <a:pt x="588" y="18"/>
                    <a:pt x="588" y="18"/>
                    <a:pt x="588" y="18"/>
                  </a:cubicBezTo>
                  <a:cubicBezTo>
                    <a:pt x="556" y="11"/>
                    <a:pt x="556" y="11"/>
                    <a:pt x="556" y="11"/>
                  </a:cubicBezTo>
                  <a:cubicBezTo>
                    <a:pt x="545" y="4"/>
                    <a:pt x="545" y="4"/>
                    <a:pt x="545" y="4"/>
                  </a:cubicBezTo>
                  <a:cubicBezTo>
                    <a:pt x="526" y="4"/>
                    <a:pt x="526" y="4"/>
                    <a:pt x="526" y="4"/>
                  </a:cubicBezTo>
                  <a:cubicBezTo>
                    <a:pt x="523" y="4"/>
                    <a:pt x="520" y="6"/>
                    <a:pt x="515" y="9"/>
                  </a:cubicBezTo>
                  <a:cubicBezTo>
                    <a:pt x="514" y="9"/>
                    <a:pt x="514" y="9"/>
                    <a:pt x="514" y="9"/>
                  </a:cubicBezTo>
                  <a:cubicBezTo>
                    <a:pt x="499" y="14"/>
                    <a:pt x="499" y="14"/>
                    <a:pt x="499" y="14"/>
                  </a:cubicBezTo>
                  <a:cubicBezTo>
                    <a:pt x="461" y="14"/>
                    <a:pt x="461" y="14"/>
                    <a:pt x="461" y="14"/>
                  </a:cubicBezTo>
                  <a:cubicBezTo>
                    <a:pt x="456" y="16"/>
                    <a:pt x="451" y="17"/>
                    <a:pt x="448" y="20"/>
                  </a:cubicBezTo>
                  <a:cubicBezTo>
                    <a:pt x="444" y="23"/>
                    <a:pt x="436" y="26"/>
                    <a:pt x="426" y="29"/>
                  </a:cubicBezTo>
                  <a:cubicBezTo>
                    <a:pt x="408" y="34"/>
                    <a:pt x="408" y="34"/>
                    <a:pt x="408" y="34"/>
                  </a:cubicBezTo>
                  <a:cubicBezTo>
                    <a:pt x="408" y="34"/>
                    <a:pt x="408" y="34"/>
                    <a:pt x="408" y="34"/>
                  </a:cubicBezTo>
                  <a:cubicBezTo>
                    <a:pt x="407" y="34"/>
                    <a:pt x="407" y="34"/>
                    <a:pt x="407" y="34"/>
                  </a:cubicBezTo>
                  <a:cubicBezTo>
                    <a:pt x="381" y="32"/>
                    <a:pt x="381" y="32"/>
                    <a:pt x="381" y="32"/>
                  </a:cubicBezTo>
                  <a:cubicBezTo>
                    <a:pt x="379" y="31"/>
                    <a:pt x="379" y="31"/>
                    <a:pt x="379" y="31"/>
                  </a:cubicBezTo>
                  <a:cubicBezTo>
                    <a:pt x="380" y="32"/>
                    <a:pt x="380" y="32"/>
                    <a:pt x="380" y="32"/>
                  </a:cubicBezTo>
                  <a:cubicBezTo>
                    <a:pt x="379" y="31"/>
                    <a:pt x="379" y="31"/>
                    <a:pt x="379" y="31"/>
                  </a:cubicBezTo>
                  <a:cubicBezTo>
                    <a:pt x="370" y="30"/>
                    <a:pt x="370" y="30"/>
                    <a:pt x="370" y="30"/>
                  </a:cubicBezTo>
                  <a:cubicBezTo>
                    <a:pt x="355" y="35"/>
                    <a:pt x="355" y="35"/>
                    <a:pt x="355" y="35"/>
                  </a:cubicBezTo>
                  <a:cubicBezTo>
                    <a:pt x="325" y="38"/>
                    <a:pt x="325" y="38"/>
                    <a:pt x="325" y="38"/>
                  </a:cubicBezTo>
                  <a:cubicBezTo>
                    <a:pt x="324" y="38"/>
                    <a:pt x="324" y="38"/>
                    <a:pt x="324" y="38"/>
                  </a:cubicBezTo>
                  <a:cubicBezTo>
                    <a:pt x="323" y="37"/>
                    <a:pt x="323" y="37"/>
                    <a:pt x="323" y="37"/>
                  </a:cubicBezTo>
                  <a:cubicBezTo>
                    <a:pt x="308" y="32"/>
                    <a:pt x="308" y="32"/>
                    <a:pt x="308" y="32"/>
                  </a:cubicBezTo>
                  <a:cubicBezTo>
                    <a:pt x="296" y="32"/>
                    <a:pt x="296" y="32"/>
                    <a:pt x="296" y="32"/>
                  </a:cubicBezTo>
                  <a:cubicBezTo>
                    <a:pt x="290" y="30"/>
                    <a:pt x="284" y="26"/>
                    <a:pt x="277" y="18"/>
                  </a:cubicBezTo>
                  <a:cubicBezTo>
                    <a:pt x="276" y="16"/>
                    <a:pt x="276" y="16"/>
                    <a:pt x="276" y="16"/>
                  </a:cubicBezTo>
                  <a:cubicBezTo>
                    <a:pt x="275" y="10"/>
                    <a:pt x="273" y="7"/>
                    <a:pt x="272" y="6"/>
                  </a:cubicBezTo>
                  <a:cubicBezTo>
                    <a:pt x="269" y="4"/>
                    <a:pt x="269" y="4"/>
                    <a:pt x="269" y="4"/>
                  </a:cubicBezTo>
                  <a:cubicBezTo>
                    <a:pt x="263" y="0"/>
                    <a:pt x="263" y="0"/>
                    <a:pt x="263" y="0"/>
                  </a:cubicBezTo>
                  <a:cubicBezTo>
                    <a:pt x="257" y="6"/>
                    <a:pt x="257" y="6"/>
                    <a:pt x="257" y="6"/>
                  </a:cubicBezTo>
                  <a:cubicBezTo>
                    <a:pt x="256" y="7"/>
                    <a:pt x="256" y="7"/>
                    <a:pt x="256" y="7"/>
                  </a:cubicBezTo>
                  <a:cubicBezTo>
                    <a:pt x="234" y="16"/>
                    <a:pt x="234" y="16"/>
                    <a:pt x="234" y="16"/>
                  </a:cubicBezTo>
                  <a:cubicBezTo>
                    <a:pt x="234" y="16"/>
                    <a:pt x="234" y="16"/>
                    <a:pt x="234" y="16"/>
                  </a:cubicBezTo>
                  <a:cubicBezTo>
                    <a:pt x="232" y="16"/>
                    <a:pt x="232" y="16"/>
                    <a:pt x="232" y="16"/>
                  </a:cubicBezTo>
                  <a:cubicBezTo>
                    <a:pt x="205" y="19"/>
                    <a:pt x="205" y="19"/>
                    <a:pt x="205" y="19"/>
                  </a:cubicBezTo>
                  <a:cubicBezTo>
                    <a:pt x="201" y="19"/>
                    <a:pt x="194" y="17"/>
                    <a:pt x="183" y="14"/>
                  </a:cubicBezTo>
                  <a:cubicBezTo>
                    <a:pt x="160" y="10"/>
                    <a:pt x="160" y="10"/>
                    <a:pt x="160" y="10"/>
                  </a:cubicBezTo>
                  <a:cubicBezTo>
                    <a:pt x="159" y="10"/>
                    <a:pt x="159" y="10"/>
                    <a:pt x="159" y="10"/>
                  </a:cubicBezTo>
                  <a:cubicBezTo>
                    <a:pt x="145" y="3"/>
                    <a:pt x="145" y="3"/>
                    <a:pt x="145" y="3"/>
                  </a:cubicBezTo>
                  <a:lnTo>
                    <a:pt x="134"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Freeform 13"/>
            <p:cNvSpPr/>
            <p:nvPr/>
          </p:nvSpPr>
          <p:spPr bwMode="auto">
            <a:xfrm>
              <a:off x="2363427" y="3209418"/>
              <a:ext cx="900847" cy="791318"/>
            </a:xfrm>
            <a:custGeom>
              <a:avLst/>
              <a:gdLst>
                <a:gd name="T0" fmla="*/ 17 w 606"/>
                <a:gd name="T1" fmla="*/ 24 h 532"/>
                <a:gd name="T2" fmla="*/ 15 w 606"/>
                <a:gd name="T3" fmla="*/ 61 h 532"/>
                <a:gd name="T4" fmla="*/ 8 w 606"/>
                <a:gd name="T5" fmla="*/ 99 h 532"/>
                <a:gd name="T6" fmla="*/ 34 w 606"/>
                <a:gd name="T7" fmla="*/ 120 h 532"/>
                <a:gd name="T8" fmla="*/ 62 w 606"/>
                <a:gd name="T9" fmla="*/ 168 h 532"/>
                <a:gd name="T10" fmla="*/ 73 w 606"/>
                <a:gd name="T11" fmla="*/ 230 h 532"/>
                <a:gd name="T12" fmla="*/ 86 w 606"/>
                <a:gd name="T13" fmla="*/ 299 h 532"/>
                <a:gd name="T14" fmla="*/ 75 w 606"/>
                <a:gd name="T15" fmla="*/ 361 h 532"/>
                <a:gd name="T16" fmla="*/ 92 w 606"/>
                <a:gd name="T17" fmla="*/ 399 h 532"/>
                <a:gd name="T18" fmla="*/ 102 w 606"/>
                <a:gd name="T19" fmla="*/ 386 h 532"/>
                <a:gd name="T20" fmla="*/ 129 w 606"/>
                <a:gd name="T21" fmla="*/ 365 h 532"/>
                <a:gd name="T22" fmla="*/ 146 w 606"/>
                <a:gd name="T23" fmla="*/ 408 h 532"/>
                <a:gd name="T24" fmla="*/ 165 w 606"/>
                <a:gd name="T25" fmla="*/ 402 h 532"/>
                <a:gd name="T26" fmla="*/ 198 w 606"/>
                <a:gd name="T27" fmla="*/ 472 h 532"/>
                <a:gd name="T28" fmla="*/ 211 w 606"/>
                <a:gd name="T29" fmla="*/ 514 h 532"/>
                <a:gd name="T30" fmla="*/ 227 w 606"/>
                <a:gd name="T31" fmla="*/ 527 h 532"/>
                <a:gd name="T32" fmla="*/ 263 w 606"/>
                <a:gd name="T33" fmla="*/ 505 h 532"/>
                <a:gd name="T34" fmla="*/ 289 w 606"/>
                <a:gd name="T35" fmla="*/ 482 h 532"/>
                <a:gd name="T36" fmla="*/ 299 w 606"/>
                <a:gd name="T37" fmla="*/ 439 h 532"/>
                <a:gd name="T38" fmla="*/ 309 w 606"/>
                <a:gd name="T39" fmla="*/ 376 h 532"/>
                <a:gd name="T40" fmla="*/ 367 w 606"/>
                <a:gd name="T41" fmla="*/ 362 h 532"/>
                <a:gd name="T42" fmla="*/ 380 w 606"/>
                <a:gd name="T43" fmla="*/ 408 h 532"/>
                <a:gd name="T44" fmla="*/ 413 w 606"/>
                <a:gd name="T45" fmla="*/ 401 h 532"/>
                <a:gd name="T46" fmla="*/ 433 w 606"/>
                <a:gd name="T47" fmla="*/ 427 h 532"/>
                <a:gd name="T48" fmla="*/ 479 w 606"/>
                <a:gd name="T49" fmla="*/ 408 h 532"/>
                <a:gd name="T50" fmla="*/ 434 w 606"/>
                <a:gd name="T51" fmla="*/ 374 h 532"/>
                <a:gd name="T52" fmla="*/ 460 w 606"/>
                <a:gd name="T53" fmla="*/ 359 h 532"/>
                <a:gd name="T54" fmla="*/ 469 w 606"/>
                <a:gd name="T55" fmla="*/ 346 h 532"/>
                <a:gd name="T56" fmla="*/ 439 w 606"/>
                <a:gd name="T57" fmla="*/ 298 h 532"/>
                <a:gd name="T58" fmla="*/ 523 w 606"/>
                <a:gd name="T59" fmla="*/ 248 h 532"/>
                <a:gd name="T60" fmla="*/ 547 w 606"/>
                <a:gd name="T61" fmla="*/ 223 h 532"/>
                <a:gd name="T62" fmla="*/ 573 w 606"/>
                <a:gd name="T63" fmla="*/ 192 h 532"/>
                <a:gd name="T64" fmla="*/ 592 w 606"/>
                <a:gd name="T65" fmla="*/ 148 h 532"/>
                <a:gd name="T66" fmla="*/ 561 w 606"/>
                <a:gd name="T67" fmla="*/ 135 h 532"/>
                <a:gd name="T68" fmla="*/ 542 w 606"/>
                <a:gd name="T69" fmla="*/ 119 h 532"/>
                <a:gd name="T70" fmla="*/ 521 w 606"/>
                <a:gd name="T71" fmla="*/ 120 h 532"/>
                <a:gd name="T72" fmla="*/ 510 w 606"/>
                <a:gd name="T73" fmla="*/ 99 h 532"/>
                <a:gd name="T74" fmla="*/ 471 w 606"/>
                <a:gd name="T75" fmla="*/ 112 h 532"/>
                <a:gd name="T76" fmla="*/ 452 w 606"/>
                <a:gd name="T77" fmla="*/ 99 h 532"/>
                <a:gd name="T78" fmla="*/ 401 w 606"/>
                <a:gd name="T79" fmla="*/ 104 h 532"/>
                <a:gd name="T80" fmla="*/ 376 w 606"/>
                <a:gd name="T81" fmla="*/ 94 h 532"/>
                <a:gd name="T82" fmla="*/ 359 w 606"/>
                <a:gd name="T83" fmla="*/ 51 h 532"/>
                <a:gd name="T84" fmla="*/ 300 w 606"/>
                <a:gd name="T85" fmla="*/ 10 h 532"/>
                <a:gd name="T86" fmla="*/ 271 w 606"/>
                <a:gd name="T87" fmla="*/ 37 h 532"/>
                <a:gd name="T88" fmla="*/ 275 w 606"/>
                <a:gd name="T89" fmla="*/ 54 h 532"/>
                <a:gd name="T90" fmla="*/ 229 w 606"/>
                <a:gd name="T91" fmla="*/ 61 h 532"/>
                <a:gd name="T92" fmla="*/ 223 w 606"/>
                <a:gd name="T93" fmla="*/ 74 h 532"/>
                <a:gd name="T94" fmla="*/ 191 w 606"/>
                <a:gd name="T95" fmla="*/ 103 h 532"/>
                <a:gd name="T96" fmla="*/ 162 w 606"/>
                <a:gd name="T97" fmla="*/ 116 h 532"/>
                <a:gd name="T98" fmla="*/ 127 w 606"/>
                <a:gd name="T99" fmla="*/ 92 h 532"/>
                <a:gd name="T100" fmla="*/ 102 w 606"/>
                <a:gd name="T101" fmla="*/ 73 h 532"/>
                <a:gd name="T102" fmla="*/ 71 w 606"/>
                <a:gd name="T103" fmla="*/ 29 h 532"/>
                <a:gd name="T104" fmla="*/ 57 w 606"/>
                <a:gd name="T105" fmla="*/ 1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532">
                  <a:moveTo>
                    <a:pt x="56" y="13"/>
                  </a:moveTo>
                  <a:cubicBezTo>
                    <a:pt x="40" y="8"/>
                    <a:pt x="40" y="8"/>
                    <a:pt x="40" y="8"/>
                  </a:cubicBezTo>
                  <a:cubicBezTo>
                    <a:pt x="24" y="6"/>
                    <a:pt x="24" y="6"/>
                    <a:pt x="24" y="6"/>
                  </a:cubicBezTo>
                  <a:cubicBezTo>
                    <a:pt x="18" y="12"/>
                    <a:pt x="18" y="12"/>
                    <a:pt x="18" y="12"/>
                  </a:cubicBezTo>
                  <a:cubicBezTo>
                    <a:pt x="17" y="24"/>
                    <a:pt x="17" y="24"/>
                    <a:pt x="17" y="24"/>
                  </a:cubicBezTo>
                  <a:cubicBezTo>
                    <a:pt x="18" y="25"/>
                    <a:pt x="18" y="25"/>
                    <a:pt x="18" y="25"/>
                  </a:cubicBezTo>
                  <a:cubicBezTo>
                    <a:pt x="22" y="43"/>
                    <a:pt x="22" y="43"/>
                    <a:pt x="22" y="43"/>
                  </a:cubicBezTo>
                  <a:cubicBezTo>
                    <a:pt x="23" y="56"/>
                    <a:pt x="23" y="56"/>
                    <a:pt x="23" y="56"/>
                  </a:cubicBezTo>
                  <a:cubicBezTo>
                    <a:pt x="23" y="61"/>
                    <a:pt x="23" y="61"/>
                    <a:pt x="23" y="61"/>
                  </a:cubicBezTo>
                  <a:cubicBezTo>
                    <a:pt x="15" y="61"/>
                    <a:pt x="15" y="61"/>
                    <a:pt x="15" y="61"/>
                  </a:cubicBezTo>
                  <a:cubicBezTo>
                    <a:pt x="18" y="77"/>
                    <a:pt x="18" y="77"/>
                    <a:pt x="18" y="77"/>
                  </a:cubicBezTo>
                  <a:cubicBezTo>
                    <a:pt x="5" y="82"/>
                    <a:pt x="5" y="82"/>
                    <a:pt x="5" y="82"/>
                  </a:cubicBezTo>
                  <a:cubicBezTo>
                    <a:pt x="0" y="92"/>
                    <a:pt x="0" y="92"/>
                    <a:pt x="0" y="92"/>
                  </a:cubicBezTo>
                  <a:cubicBezTo>
                    <a:pt x="7" y="98"/>
                    <a:pt x="7" y="98"/>
                    <a:pt x="7" y="98"/>
                  </a:cubicBezTo>
                  <a:cubicBezTo>
                    <a:pt x="8" y="99"/>
                    <a:pt x="8" y="99"/>
                    <a:pt x="8" y="99"/>
                  </a:cubicBezTo>
                  <a:cubicBezTo>
                    <a:pt x="32" y="118"/>
                    <a:pt x="32" y="118"/>
                    <a:pt x="32" y="118"/>
                  </a:cubicBezTo>
                  <a:cubicBezTo>
                    <a:pt x="33" y="119"/>
                    <a:pt x="33" y="119"/>
                    <a:pt x="33" y="119"/>
                  </a:cubicBezTo>
                  <a:cubicBezTo>
                    <a:pt x="34" y="119"/>
                    <a:pt x="34" y="119"/>
                    <a:pt x="34" y="119"/>
                  </a:cubicBezTo>
                  <a:cubicBezTo>
                    <a:pt x="34" y="119"/>
                    <a:pt x="34" y="119"/>
                    <a:pt x="34" y="119"/>
                  </a:cubicBezTo>
                  <a:cubicBezTo>
                    <a:pt x="34" y="120"/>
                    <a:pt x="34" y="120"/>
                    <a:pt x="34" y="120"/>
                  </a:cubicBezTo>
                  <a:cubicBezTo>
                    <a:pt x="37" y="137"/>
                    <a:pt x="37" y="137"/>
                    <a:pt x="37" y="137"/>
                  </a:cubicBezTo>
                  <a:cubicBezTo>
                    <a:pt x="48" y="153"/>
                    <a:pt x="48" y="153"/>
                    <a:pt x="48" y="153"/>
                  </a:cubicBezTo>
                  <a:cubicBezTo>
                    <a:pt x="51" y="157"/>
                    <a:pt x="54" y="161"/>
                    <a:pt x="60" y="167"/>
                  </a:cubicBezTo>
                  <a:cubicBezTo>
                    <a:pt x="61" y="167"/>
                    <a:pt x="61" y="167"/>
                    <a:pt x="61" y="167"/>
                  </a:cubicBezTo>
                  <a:cubicBezTo>
                    <a:pt x="62" y="168"/>
                    <a:pt x="62" y="168"/>
                    <a:pt x="62" y="168"/>
                  </a:cubicBezTo>
                  <a:cubicBezTo>
                    <a:pt x="62" y="168"/>
                    <a:pt x="62" y="168"/>
                    <a:pt x="62" y="168"/>
                  </a:cubicBezTo>
                  <a:cubicBezTo>
                    <a:pt x="61" y="170"/>
                    <a:pt x="61" y="170"/>
                    <a:pt x="61" y="170"/>
                  </a:cubicBezTo>
                  <a:cubicBezTo>
                    <a:pt x="61" y="185"/>
                    <a:pt x="61" y="185"/>
                    <a:pt x="61" y="185"/>
                  </a:cubicBezTo>
                  <a:cubicBezTo>
                    <a:pt x="63" y="189"/>
                    <a:pt x="64" y="198"/>
                    <a:pt x="64" y="211"/>
                  </a:cubicBezTo>
                  <a:cubicBezTo>
                    <a:pt x="70" y="220"/>
                    <a:pt x="73" y="226"/>
                    <a:pt x="73" y="230"/>
                  </a:cubicBezTo>
                  <a:cubicBezTo>
                    <a:pt x="73" y="233"/>
                    <a:pt x="75" y="239"/>
                    <a:pt x="78" y="246"/>
                  </a:cubicBezTo>
                  <a:cubicBezTo>
                    <a:pt x="78" y="247"/>
                    <a:pt x="78" y="247"/>
                    <a:pt x="78" y="247"/>
                  </a:cubicBezTo>
                  <a:cubicBezTo>
                    <a:pt x="80" y="256"/>
                    <a:pt x="79" y="265"/>
                    <a:pt x="77" y="272"/>
                  </a:cubicBezTo>
                  <a:cubicBezTo>
                    <a:pt x="75" y="276"/>
                    <a:pt x="78" y="285"/>
                    <a:pt x="85" y="298"/>
                  </a:cubicBezTo>
                  <a:cubicBezTo>
                    <a:pt x="86" y="299"/>
                    <a:pt x="86" y="299"/>
                    <a:pt x="86" y="299"/>
                  </a:cubicBezTo>
                  <a:cubicBezTo>
                    <a:pt x="87" y="300"/>
                    <a:pt x="87" y="300"/>
                    <a:pt x="87" y="300"/>
                  </a:cubicBezTo>
                  <a:cubicBezTo>
                    <a:pt x="86" y="301"/>
                    <a:pt x="86" y="301"/>
                    <a:pt x="86" y="301"/>
                  </a:cubicBezTo>
                  <a:cubicBezTo>
                    <a:pt x="75" y="325"/>
                    <a:pt x="75" y="325"/>
                    <a:pt x="75" y="325"/>
                  </a:cubicBezTo>
                  <a:cubicBezTo>
                    <a:pt x="77" y="331"/>
                    <a:pt x="78" y="335"/>
                    <a:pt x="78" y="338"/>
                  </a:cubicBezTo>
                  <a:cubicBezTo>
                    <a:pt x="75" y="361"/>
                    <a:pt x="75" y="361"/>
                    <a:pt x="75" y="361"/>
                  </a:cubicBezTo>
                  <a:cubicBezTo>
                    <a:pt x="74" y="368"/>
                    <a:pt x="74" y="372"/>
                    <a:pt x="77" y="374"/>
                  </a:cubicBezTo>
                  <a:cubicBezTo>
                    <a:pt x="81" y="376"/>
                    <a:pt x="81" y="376"/>
                    <a:pt x="81" y="376"/>
                  </a:cubicBezTo>
                  <a:cubicBezTo>
                    <a:pt x="87" y="379"/>
                    <a:pt x="89" y="383"/>
                    <a:pt x="89" y="386"/>
                  </a:cubicBezTo>
                  <a:cubicBezTo>
                    <a:pt x="89" y="398"/>
                    <a:pt x="89" y="398"/>
                    <a:pt x="89" y="398"/>
                  </a:cubicBezTo>
                  <a:cubicBezTo>
                    <a:pt x="92" y="399"/>
                    <a:pt x="92" y="399"/>
                    <a:pt x="92" y="399"/>
                  </a:cubicBezTo>
                  <a:cubicBezTo>
                    <a:pt x="93" y="400"/>
                    <a:pt x="93" y="400"/>
                    <a:pt x="93" y="400"/>
                  </a:cubicBezTo>
                  <a:cubicBezTo>
                    <a:pt x="95" y="398"/>
                    <a:pt x="95" y="398"/>
                    <a:pt x="95" y="398"/>
                  </a:cubicBezTo>
                  <a:cubicBezTo>
                    <a:pt x="97" y="396"/>
                    <a:pt x="99" y="393"/>
                    <a:pt x="100" y="390"/>
                  </a:cubicBezTo>
                  <a:cubicBezTo>
                    <a:pt x="101" y="388"/>
                    <a:pt x="101" y="388"/>
                    <a:pt x="101" y="388"/>
                  </a:cubicBezTo>
                  <a:cubicBezTo>
                    <a:pt x="102" y="386"/>
                    <a:pt x="102" y="386"/>
                    <a:pt x="102" y="386"/>
                  </a:cubicBezTo>
                  <a:cubicBezTo>
                    <a:pt x="105" y="385"/>
                    <a:pt x="106" y="383"/>
                    <a:pt x="108" y="380"/>
                  </a:cubicBezTo>
                  <a:cubicBezTo>
                    <a:pt x="109" y="376"/>
                    <a:pt x="109" y="372"/>
                    <a:pt x="107" y="367"/>
                  </a:cubicBezTo>
                  <a:cubicBezTo>
                    <a:pt x="106" y="363"/>
                    <a:pt x="106" y="363"/>
                    <a:pt x="106" y="363"/>
                  </a:cubicBezTo>
                  <a:cubicBezTo>
                    <a:pt x="109" y="363"/>
                    <a:pt x="109" y="363"/>
                    <a:pt x="109" y="363"/>
                  </a:cubicBezTo>
                  <a:cubicBezTo>
                    <a:pt x="120" y="360"/>
                    <a:pt x="127" y="361"/>
                    <a:pt x="129" y="365"/>
                  </a:cubicBezTo>
                  <a:cubicBezTo>
                    <a:pt x="134" y="379"/>
                    <a:pt x="134" y="379"/>
                    <a:pt x="134" y="379"/>
                  </a:cubicBezTo>
                  <a:cubicBezTo>
                    <a:pt x="134" y="380"/>
                    <a:pt x="134" y="380"/>
                    <a:pt x="134" y="380"/>
                  </a:cubicBezTo>
                  <a:cubicBezTo>
                    <a:pt x="134" y="381"/>
                    <a:pt x="134" y="381"/>
                    <a:pt x="134" y="381"/>
                  </a:cubicBezTo>
                  <a:cubicBezTo>
                    <a:pt x="137" y="403"/>
                    <a:pt x="137" y="403"/>
                    <a:pt x="137" y="403"/>
                  </a:cubicBezTo>
                  <a:cubicBezTo>
                    <a:pt x="146" y="408"/>
                    <a:pt x="146" y="408"/>
                    <a:pt x="146" y="408"/>
                  </a:cubicBezTo>
                  <a:cubicBezTo>
                    <a:pt x="147" y="408"/>
                    <a:pt x="147" y="408"/>
                    <a:pt x="147" y="408"/>
                  </a:cubicBezTo>
                  <a:cubicBezTo>
                    <a:pt x="147" y="408"/>
                    <a:pt x="147" y="408"/>
                    <a:pt x="147" y="408"/>
                  </a:cubicBezTo>
                  <a:cubicBezTo>
                    <a:pt x="153" y="413"/>
                    <a:pt x="153" y="413"/>
                    <a:pt x="153" y="413"/>
                  </a:cubicBezTo>
                  <a:cubicBezTo>
                    <a:pt x="158" y="407"/>
                    <a:pt x="158" y="407"/>
                    <a:pt x="158" y="407"/>
                  </a:cubicBezTo>
                  <a:cubicBezTo>
                    <a:pt x="165" y="402"/>
                    <a:pt x="165" y="402"/>
                    <a:pt x="165" y="402"/>
                  </a:cubicBezTo>
                  <a:cubicBezTo>
                    <a:pt x="167" y="402"/>
                    <a:pt x="167" y="402"/>
                    <a:pt x="167" y="402"/>
                  </a:cubicBezTo>
                  <a:cubicBezTo>
                    <a:pt x="171" y="403"/>
                    <a:pt x="174" y="407"/>
                    <a:pt x="176" y="412"/>
                  </a:cubicBezTo>
                  <a:cubicBezTo>
                    <a:pt x="178" y="430"/>
                    <a:pt x="178" y="430"/>
                    <a:pt x="178" y="430"/>
                  </a:cubicBezTo>
                  <a:cubicBezTo>
                    <a:pt x="179" y="432"/>
                    <a:pt x="179" y="432"/>
                    <a:pt x="179" y="432"/>
                  </a:cubicBezTo>
                  <a:cubicBezTo>
                    <a:pt x="198" y="472"/>
                    <a:pt x="198" y="472"/>
                    <a:pt x="198" y="472"/>
                  </a:cubicBezTo>
                  <a:cubicBezTo>
                    <a:pt x="205" y="480"/>
                    <a:pt x="205" y="480"/>
                    <a:pt x="205" y="480"/>
                  </a:cubicBezTo>
                  <a:cubicBezTo>
                    <a:pt x="206" y="481"/>
                    <a:pt x="206" y="481"/>
                    <a:pt x="206" y="481"/>
                  </a:cubicBezTo>
                  <a:cubicBezTo>
                    <a:pt x="206" y="481"/>
                    <a:pt x="206" y="481"/>
                    <a:pt x="206" y="481"/>
                  </a:cubicBezTo>
                  <a:cubicBezTo>
                    <a:pt x="209" y="498"/>
                    <a:pt x="209" y="498"/>
                    <a:pt x="209" y="498"/>
                  </a:cubicBezTo>
                  <a:cubicBezTo>
                    <a:pt x="211" y="514"/>
                    <a:pt x="211" y="514"/>
                    <a:pt x="211" y="514"/>
                  </a:cubicBezTo>
                  <a:cubicBezTo>
                    <a:pt x="211" y="515"/>
                    <a:pt x="211" y="515"/>
                    <a:pt x="211" y="515"/>
                  </a:cubicBezTo>
                  <a:cubicBezTo>
                    <a:pt x="216" y="508"/>
                    <a:pt x="220" y="505"/>
                    <a:pt x="223" y="506"/>
                  </a:cubicBezTo>
                  <a:cubicBezTo>
                    <a:pt x="226" y="507"/>
                    <a:pt x="227" y="508"/>
                    <a:pt x="227" y="511"/>
                  </a:cubicBezTo>
                  <a:cubicBezTo>
                    <a:pt x="227" y="515"/>
                    <a:pt x="227" y="515"/>
                    <a:pt x="227" y="515"/>
                  </a:cubicBezTo>
                  <a:cubicBezTo>
                    <a:pt x="227" y="527"/>
                    <a:pt x="227" y="527"/>
                    <a:pt x="227" y="527"/>
                  </a:cubicBezTo>
                  <a:cubicBezTo>
                    <a:pt x="227" y="531"/>
                    <a:pt x="227" y="531"/>
                    <a:pt x="227" y="531"/>
                  </a:cubicBezTo>
                  <a:cubicBezTo>
                    <a:pt x="230" y="532"/>
                    <a:pt x="233" y="531"/>
                    <a:pt x="233" y="529"/>
                  </a:cubicBezTo>
                  <a:cubicBezTo>
                    <a:pt x="240" y="519"/>
                    <a:pt x="240" y="519"/>
                    <a:pt x="240" y="519"/>
                  </a:cubicBezTo>
                  <a:cubicBezTo>
                    <a:pt x="248" y="512"/>
                    <a:pt x="248" y="512"/>
                    <a:pt x="248" y="512"/>
                  </a:cubicBezTo>
                  <a:cubicBezTo>
                    <a:pt x="253" y="508"/>
                    <a:pt x="258" y="505"/>
                    <a:pt x="263" y="505"/>
                  </a:cubicBezTo>
                  <a:cubicBezTo>
                    <a:pt x="264" y="505"/>
                    <a:pt x="264" y="505"/>
                    <a:pt x="264" y="505"/>
                  </a:cubicBezTo>
                  <a:cubicBezTo>
                    <a:pt x="278" y="509"/>
                    <a:pt x="278" y="509"/>
                    <a:pt x="278" y="509"/>
                  </a:cubicBezTo>
                  <a:cubicBezTo>
                    <a:pt x="282" y="507"/>
                    <a:pt x="282" y="507"/>
                    <a:pt x="282" y="507"/>
                  </a:cubicBezTo>
                  <a:cubicBezTo>
                    <a:pt x="290" y="497"/>
                    <a:pt x="290" y="497"/>
                    <a:pt x="290" y="497"/>
                  </a:cubicBezTo>
                  <a:cubicBezTo>
                    <a:pt x="289" y="482"/>
                    <a:pt x="289" y="482"/>
                    <a:pt x="289" y="482"/>
                  </a:cubicBezTo>
                  <a:cubicBezTo>
                    <a:pt x="284" y="474"/>
                    <a:pt x="282" y="467"/>
                    <a:pt x="283" y="462"/>
                  </a:cubicBezTo>
                  <a:cubicBezTo>
                    <a:pt x="285" y="450"/>
                    <a:pt x="285" y="450"/>
                    <a:pt x="285" y="450"/>
                  </a:cubicBezTo>
                  <a:cubicBezTo>
                    <a:pt x="285" y="448"/>
                    <a:pt x="285" y="448"/>
                    <a:pt x="285" y="448"/>
                  </a:cubicBezTo>
                  <a:cubicBezTo>
                    <a:pt x="286" y="447"/>
                    <a:pt x="286" y="447"/>
                    <a:pt x="286" y="447"/>
                  </a:cubicBezTo>
                  <a:cubicBezTo>
                    <a:pt x="299" y="439"/>
                    <a:pt x="299" y="439"/>
                    <a:pt x="299" y="439"/>
                  </a:cubicBezTo>
                  <a:cubicBezTo>
                    <a:pt x="300" y="439"/>
                    <a:pt x="300" y="439"/>
                    <a:pt x="300" y="439"/>
                  </a:cubicBezTo>
                  <a:cubicBezTo>
                    <a:pt x="309" y="433"/>
                    <a:pt x="309" y="433"/>
                    <a:pt x="309" y="433"/>
                  </a:cubicBezTo>
                  <a:cubicBezTo>
                    <a:pt x="320" y="417"/>
                    <a:pt x="320" y="417"/>
                    <a:pt x="320" y="417"/>
                  </a:cubicBezTo>
                  <a:cubicBezTo>
                    <a:pt x="322" y="405"/>
                    <a:pt x="322" y="405"/>
                    <a:pt x="322" y="405"/>
                  </a:cubicBezTo>
                  <a:cubicBezTo>
                    <a:pt x="309" y="376"/>
                    <a:pt x="309" y="376"/>
                    <a:pt x="309" y="376"/>
                  </a:cubicBezTo>
                  <a:cubicBezTo>
                    <a:pt x="337" y="389"/>
                    <a:pt x="337" y="389"/>
                    <a:pt x="337" y="389"/>
                  </a:cubicBezTo>
                  <a:cubicBezTo>
                    <a:pt x="337" y="377"/>
                    <a:pt x="337" y="377"/>
                    <a:pt x="337" y="377"/>
                  </a:cubicBezTo>
                  <a:cubicBezTo>
                    <a:pt x="337" y="376"/>
                    <a:pt x="337" y="376"/>
                    <a:pt x="337" y="376"/>
                  </a:cubicBezTo>
                  <a:cubicBezTo>
                    <a:pt x="347" y="367"/>
                    <a:pt x="347" y="367"/>
                    <a:pt x="347" y="367"/>
                  </a:cubicBezTo>
                  <a:cubicBezTo>
                    <a:pt x="367" y="362"/>
                    <a:pt x="367" y="362"/>
                    <a:pt x="367" y="362"/>
                  </a:cubicBezTo>
                  <a:cubicBezTo>
                    <a:pt x="369" y="362"/>
                    <a:pt x="369" y="362"/>
                    <a:pt x="369" y="362"/>
                  </a:cubicBezTo>
                  <a:cubicBezTo>
                    <a:pt x="380" y="388"/>
                    <a:pt x="380" y="388"/>
                    <a:pt x="380" y="388"/>
                  </a:cubicBezTo>
                  <a:cubicBezTo>
                    <a:pt x="380" y="389"/>
                    <a:pt x="380" y="389"/>
                    <a:pt x="380" y="389"/>
                  </a:cubicBezTo>
                  <a:cubicBezTo>
                    <a:pt x="379" y="399"/>
                    <a:pt x="379" y="399"/>
                    <a:pt x="379" y="399"/>
                  </a:cubicBezTo>
                  <a:cubicBezTo>
                    <a:pt x="380" y="408"/>
                    <a:pt x="380" y="408"/>
                    <a:pt x="380" y="408"/>
                  </a:cubicBezTo>
                  <a:cubicBezTo>
                    <a:pt x="382" y="412"/>
                    <a:pt x="385" y="414"/>
                    <a:pt x="387" y="414"/>
                  </a:cubicBezTo>
                  <a:cubicBezTo>
                    <a:pt x="389" y="414"/>
                    <a:pt x="392" y="412"/>
                    <a:pt x="395" y="408"/>
                  </a:cubicBezTo>
                  <a:cubicBezTo>
                    <a:pt x="396" y="407"/>
                    <a:pt x="396" y="407"/>
                    <a:pt x="396" y="407"/>
                  </a:cubicBezTo>
                  <a:cubicBezTo>
                    <a:pt x="396" y="407"/>
                    <a:pt x="396" y="407"/>
                    <a:pt x="396" y="407"/>
                  </a:cubicBezTo>
                  <a:cubicBezTo>
                    <a:pt x="413" y="401"/>
                    <a:pt x="413" y="401"/>
                    <a:pt x="413" y="401"/>
                  </a:cubicBezTo>
                  <a:cubicBezTo>
                    <a:pt x="413" y="401"/>
                    <a:pt x="413" y="401"/>
                    <a:pt x="413" y="401"/>
                  </a:cubicBezTo>
                  <a:cubicBezTo>
                    <a:pt x="422" y="401"/>
                    <a:pt x="427" y="403"/>
                    <a:pt x="429" y="408"/>
                  </a:cubicBezTo>
                  <a:cubicBezTo>
                    <a:pt x="430" y="426"/>
                    <a:pt x="430" y="426"/>
                    <a:pt x="430" y="426"/>
                  </a:cubicBezTo>
                  <a:cubicBezTo>
                    <a:pt x="430" y="427"/>
                    <a:pt x="430" y="427"/>
                    <a:pt x="430" y="427"/>
                  </a:cubicBezTo>
                  <a:cubicBezTo>
                    <a:pt x="433" y="427"/>
                    <a:pt x="433" y="427"/>
                    <a:pt x="433" y="427"/>
                  </a:cubicBezTo>
                  <a:cubicBezTo>
                    <a:pt x="440" y="430"/>
                    <a:pt x="440" y="430"/>
                    <a:pt x="440" y="430"/>
                  </a:cubicBezTo>
                  <a:cubicBezTo>
                    <a:pt x="451" y="429"/>
                    <a:pt x="451" y="429"/>
                    <a:pt x="451" y="429"/>
                  </a:cubicBezTo>
                  <a:cubicBezTo>
                    <a:pt x="468" y="424"/>
                    <a:pt x="468" y="424"/>
                    <a:pt x="468" y="424"/>
                  </a:cubicBezTo>
                  <a:cubicBezTo>
                    <a:pt x="478" y="415"/>
                    <a:pt x="478" y="415"/>
                    <a:pt x="478" y="415"/>
                  </a:cubicBezTo>
                  <a:cubicBezTo>
                    <a:pt x="479" y="408"/>
                    <a:pt x="479" y="408"/>
                    <a:pt x="479" y="408"/>
                  </a:cubicBezTo>
                  <a:cubicBezTo>
                    <a:pt x="474" y="402"/>
                    <a:pt x="474" y="402"/>
                    <a:pt x="474" y="402"/>
                  </a:cubicBezTo>
                  <a:cubicBezTo>
                    <a:pt x="456" y="396"/>
                    <a:pt x="456" y="396"/>
                    <a:pt x="456" y="396"/>
                  </a:cubicBezTo>
                  <a:cubicBezTo>
                    <a:pt x="455" y="395"/>
                    <a:pt x="455" y="395"/>
                    <a:pt x="455" y="395"/>
                  </a:cubicBezTo>
                  <a:cubicBezTo>
                    <a:pt x="455" y="394"/>
                    <a:pt x="455" y="394"/>
                    <a:pt x="455" y="394"/>
                  </a:cubicBezTo>
                  <a:cubicBezTo>
                    <a:pt x="434" y="374"/>
                    <a:pt x="434" y="374"/>
                    <a:pt x="434" y="374"/>
                  </a:cubicBezTo>
                  <a:cubicBezTo>
                    <a:pt x="436" y="372"/>
                    <a:pt x="436" y="372"/>
                    <a:pt x="436" y="372"/>
                  </a:cubicBezTo>
                  <a:cubicBezTo>
                    <a:pt x="447" y="363"/>
                    <a:pt x="447" y="363"/>
                    <a:pt x="447" y="363"/>
                  </a:cubicBezTo>
                  <a:cubicBezTo>
                    <a:pt x="447" y="363"/>
                    <a:pt x="447" y="363"/>
                    <a:pt x="447" y="363"/>
                  </a:cubicBezTo>
                  <a:cubicBezTo>
                    <a:pt x="458" y="359"/>
                    <a:pt x="458" y="359"/>
                    <a:pt x="458" y="359"/>
                  </a:cubicBezTo>
                  <a:cubicBezTo>
                    <a:pt x="460" y="359"/>
                    <a:pt x="460" y="359"/>
                    <a:pt x="460" y="359"/>
                  </a:cubicBezTo>
                  <a:cubicBezTo>
                    <a:pt x="473" y="361"/>
                    <a:pt x="473" y="361"/>
                    <a:pt x="473" y="361"/>
                  </a:cubicBezTo>
                  <a:cubicBezTo>
                    <a:pt x="474" y="361"/>
                    <a:pt x="474" y="361"/>
                    <a:pt x="474" y="361"/>
                  </a:cubicBezTo>
                  <a:cubicBezTo>
                    <a:pt x="475" y="362"/>
                    <a:pt x="475" y="362"/>
                    <a:pt x="475" y="362"/>
                  </a:cubicBezTo>
                  <a:cubicBezTo>
                    <a:pt x="475" y="356"/>
                    <a:pt x="475" y="356"/>
                    <a:pt x="475" y="356"/>
                  </a:cubicBezTo>
                  <a:cubicBezTo>
                    <a:pt x="469" y="346"/>
                    <a:pt x="469" y="346"/>
                    <a:pt x="469" y="346"/>
                  </a:cubicBezTo>
                  <a:cubicBezTo>
                    <a:pt x="459" y="341"/>
                    <a:pt x="459" y="341"/>
                    <a:pt x="459" y="341"/>
                  </a:cubicBezTo>
                  <a:cubicBezTo>
                    <a:pt x="446" y="322"/>
                    <a:pt x="446" y="322"/>
                    <a:pt x="446" y="322"/>
                  </a:cubicBezTo>
                  <a:cubicBezTo>
                    <a:pt x="445" y="321"/>
                    <a:pt x="445" y="321"/>
                    <a:pt x="445" y="321"/>
                  </a:cubicBezTo>
                  <a:cubicBezTo>
                    <a:pt x="445" y="321"/>
                    <a:pt x="445" y="321"/>
                    <a:pt x="445" y="321"/>
                  </a:cubicBezTo>
                  <a:cubicBezTo>
                    <a:pt x="439" y="298"/>
                    <a:pt x="439" y="298"/>
                    <a:pt x="439" y="298"/>
                  </a:cubicBezTo>
                  <a:cubicBezTo>
                    <a:pt x="439" y="281"/>
                    <a:pt x="439" y="281"/>
                    <a:pt x="439" y="281"/>
                  </a:cubicBezTo>
                  <a:cubicBezTo>
                    <a:pt x="450" y="270"/>
                    <a:pt x="450" y="270"/>
                    <a:pt x="450" y="270"/>
                  </a:cubicBezTo>
                  <a:cubicBezTo>
                    <a:pt x="467" y="270"/>
                    <a:pt x="467" y="270"/>
                    <a:pt x="467" y="270"/>
                  </a:cubicBezTo>
                  <a:cubicBezTo>
                    <a:pt x="505" y="274"/>
                    <a:pt x="505" y="274"/>
                    <a:pt x="505" y="274"/>
                  </a:cubicBezTo>
                  <a:cubicBezTo>
                    <a:pt x="523" y="248"/>
                    <a:pt x="523" y="248"/>
                    <a:pt x="523" y="248"/>
                  </a:cubicBezTo>
                  <a:cubicBezTo>
                    <a:pt x="523" y="247"/>
                    <a:pt x="523" y="247"/>
                    <a:pt x="523" y="247"/>
                  </a:cubicBezTo>
                  <a:cubicBezTo>
                    <a:pt x="525" y="247"/>
                    <a:pt x="525" y="247"/>
                    <a:pt x="525" y="247"/>
                  </a:cubicBezTo>
                  <a:cubicBezTo>
                    <a:pt x="539" y="239"/>
                    <a:pt x="539" y="239"/>
                    <a:pt x="539" y="239"/>
                  </a:cubicBezTo>
                  <a:cubicBezTo>
                    <a:pt x="547" y="224"/>
                    <a:pt x="547" y="224"/>
                    <a:pt x="547" y="224"/>
                  </a:cubicBezTo>
                  <a:cubicBezTo>
                    <a:pt x="547" y="223"/>
                    <a:pt x="547" y="223"/>
                    <a:pt x="547" y="223"/>
                  </a:cubicBezTo>
                  <a:cubicBezTo>
                    <a:pt x="565" y="209"/>
                    <a:pt x="565" y="209"/>
                    <a:pt x="565" y="209"/>
                  </a:cubicBezTo>
                  <a:cubicBezTo>
                    <a:pt x="573" y="194"/>
                    <a:pt x="573" y="194"/>
                    <a:pt x="573" y="194"/>
                  </a:cubicBezTo>
                  <a:cubicBezTo>
                    <a:pt x="573" y="193"/>
                    <a:pt x="573" y="193"/>
                    <a:pt x="573" y="193"/>
                  </a:cubicBezTo>
                  <a:cubicBezTo>
                    <a:pt x="573" y="193"/>
                    <a:pt x="573" y="193"/>
                    <a:pt x="573" y="193"/>
                  </a:cubicBezTo>
                  <a:cubicBezTo>
                    <a:pt x="573" y="192"/>
                    <a:pt x="573" y="192"/>
                    <a:pt x="573" y="192"/>
                  </a:cubicBezTo>
                  <a:cubicBezTo>
                    <a:pt x="580" y="185"/>
                    <a:pt x="580" y="185"/>
                    <a:pt x="580" y="185"/>
                  </a:cubicBezTo>
                  <a:cubicBezTo>
                    <a:pt x="589" y="172"/>
                    <a:pt x="589" y="172"/>
                    <a:pt x="589" y="172"/>
                  </a:cubicBezTo>
                  <a:cubicBezTo>
                    <a:pt x="591" y="150"/>
                    <a:pt x="591" y="150"/>
                    <a:pt x="591" y="150"/>
                  </a:cubicBezTo>
                  <a:cubicBezTo>
                    <a:pt x="591" y="148"/>
                    <a:pt x="591" y="148"/>
                    <a:pt x="591" y="148"/>
                  </a:cubicBezTo>
                  <a:cubicBezTo>
                    <a:pt x="592" y="148"/>
                    <a:pt x="592" y="148"/>
                    <a:pt x="592" y="148"/>
                  </a:cubicBezTo>
                  <a:cubicBezTo>
                    <a:pt x="603" y="140"/>
                    <a:pt x="603" y="140"/>
                    <a:pt x="603" y="140"/>
                  </a:cubicBezTo>
                  <a:cubicBezTo>
                    <a:pt x="606" y="137"/>
                    <a:pt x="606" y="137"/>
                    <a:pt x="606" y="137"/>
                  </a:cubicBezTo>
                  <a:cubicBezTo>
                    <a:pt x="589" y="134"/>
                    <a:pt x="589" y="134"/>
                    <a:pt x="589" y="134"/>
                  </a:cubicBezTo>
                  <a:cubicBezTo>
                    <a:pt x="562" y="136"/>
                    <a:pt x="562" y="136"/>
                    <a:pt x="562" y="136"/>
                  </a:cubicBezTo>
                  <a:cubicBezTo>
                    <a:pt x="561" y="135"/>
                    <a:pt x="561" y="135"/>
                    <a:pt x="561" y="135"/>
                  </a:cubicBezTo>
                  <a:cubicBezTo>
                    <a:pt x="551" y="127"/>
                    <a:pt x="551" y="127"/>
                    <a:pt x="551" y="127"/>
                  </a:cubicBezTo>
                  <a:cubicBezTo>
                    <a:pt x="549" y="127"/>
                    <a:pt x="549" y="127"/>
                    <a:pt x="549" y="127"/>
                  </a:cubicBezTo>
                  <a:cubicBezTo>
                    <a:pt x="549" y="126"/>
                    <a:pt x="549" y="126"/>
                    <a:pt x="549" y="126"/>
                  </a:cubicBezTo>
                  <a:cubicBezTo>
                    <a:pt x="544" y="118"/>
                    <a:pt x="544" y="118"/>
                    <a:pt x="544" y="118"/>
                  </a:cubicBezTo>
                  <a:cubicBezTo>
                    <a:pt x="542" y="119"/>
                    <a:pt x="542" y="119"/>
                    <a:pt x="542" y="119"/>
                  </a:cubicBezTo>
                  <a:cubicBezTo>
                    <a:pt x="542" y="120"/>
                    <a:pt x="542" y="120"/>
                    <a:pt x="542" y="120"/>
                  </a:cubicBezTo>
                  <a:cubicBezTo>
                    <a:pt x="540" y="122"/>
                    <a:pt x="537" y="123"/>
                    <a:pt x="533" y="123"/>
                  </a:cubicBezTo>
                  <a:cubicBezTo>
                    <a:pt x="529" y="125"/>
                    <a:pt x="529" y="125"/>
                    <a:pt x="529" y="125"/>
                  </a:cubicBezTo>
                  <a:cubicBezTo>
                    <a:pt x="527" y="125"/>
                    <a:pt x="527" y="126"/>
                    <a:pt x="525" y="125"/>
                  </a:cubicBezTo>
                  <a:cubicBezTo>
                    <a:pt x="523" y="125"/>
                    <a:pt x="522" y="123"/>
                    <a:pt x="521" y="120"/>
                  </a:cubicBezTo>
                  <a:cubicBezTo>
                    <a:pt x="520" y="116"/>
                    <a:pt x="519" y="113"/>
                    <a:pt x="515" y="110"/>
                  </a:cubicBezTo>
                  <a:cubicBezTo>
                    <a:pt x="514" y="109"/>
                    <a:pt x="514" y="109"/>
                    <a:pt x="514" y="109"/>
                  </a:cubicBezTo>
                  <a:cubicBezTo>
                    <a:pt x="514" y="108"/>
                    <a:pt x="514" y="108"/>
                    <a:pt x="514" y="108"/>
                  </a:cubicBezTo>
                  <a:cubicBezTo>
                    <a:pt x="513" y="108"/>
                    <a:pt x="513" y="108"/>
                    <a:pt x="513" y="108"/>
                  </a:cubicBezTo>
                  <a:cubicBezTo>
                    <a:pt x="510" y="99"/>
                    <a:pt x="510" y="99"/>
                    <a:pt x="510" y="99"/>
                  </a:cubicBezTo>
                  <a:cubicBezTo>
                    <a:pt x="507" y="99"/>
                    <a:pt x="507" y="99"/>
                    <a:pt x="507" y="99"/>
                  </a:cubicBezTo>
                  <a:cubicBezTo>
                    <a:pt x="497" y="106"/>
                    <a:pt x="497" y="106"/>
                    <a:pt x="497" y="106"/>
                  </a:cubicBezTo>
                  <a:cubicBezTo>
                    <a:pt x="496" y="107"/>
                    <a:pt x="496" y="107"/>
                    <a:pt x="496" y="107"/>
                  </a:cubicBezTo>
                  <a:cubicBezTo>
                    <a:pt x="496" y="107"/>
                    <a:pt x="496" y="107"/>
                    <a:pt x="496" y="107"/>
                  </a:cubicBezTo>
                  <a:cubicBezTo>
                    <a:pt x="471" y="112"/>
                    <a:pt x="471" y="112"/>
                    <a:pt x="471" y="112"/>
                  </a:cubicBezTo>
                  <a:cubicBezTo>
                    <a:pt x="470" y="112"/>
                    <a:pt x="470" y="112"/>
                    <a:pt x="470" y="112"/>
                  </a:cubicBezTo>
                  <a:cubicBezTo>
                    <a:pt x="469" y="111"/>
                    <a:pt x="469" y="111"/>
                    <a:pt x="469" y="111"/>
                  </a:cubicBezTo>
                  <a:cubicBezTo>
                    <a:pt x="453" y="100"/>
                    <a:pt x="453" y="100"/>
                    <a:pt x="453" y="100"/>
                  </a:cubicBezTo>
                  <a:cubicBezTo>
                    <a:pt x="452" y="99"/>
                    <a:pt x="452" y="99"/>
                    <a:pt x="452" y="99"/>
                  </a:cubicBezTo>
                  <a:cubicBezTo>
                    <a:pt x="452" y="99"/>
                    <a:pt x="452" y="99"/>
                    <a:pt x="452" y="99"/>
                  </a:cubicBezTo>
                  <a:cubicBezTo>
                    <a:pt x="451" y="99"/>
                    <a:pt x="451" y="99"/>
                    <a:pt x="451" y="99"/>
                  </a:cubicBezTo>
                  <a:cubicBezTo>
                    <a:pt x="447" y="90"/>
                    <a:pt x="447" y="90"/>
                    <a:pt x="447" y="90"/>
                  </a:cubicBezTo>
                  <a:cubicBezTo>
                    <a:pt x="436" y="103"/>
                    <a:pt x="436" y="103"/>
                    <a:pt x="436" y="103"/>
                  </a:cubicBezTo>
                  <a:cubicBezTo>
                    <a:pt x="427" y="112"/>
                    <a:pt x="421" y="115"/>
                    <a:pt x="417" y="112"/>
                  </a:cubicBezTo>
                  <a:cubicBezTo>
                    <a:pt x="401" y="104"/>
                    <a:pt x="401" y="104"/>
                    <a:pt x="401" y="104"/>
                  </a:cubicBezTo>
                  <a:cubicBezTo>
                    <a:pt x="390" y="103"/>
                    <a:pt x="390" y="103"/>
                    <a:pt x="390" y="103"/>
                  </a:cubicBezTo>
                  <a:cubicBezTo>
                    <a:pt x="389" y="103"/>
                    <a:pt x="389" y="103"/>
                    <a:pt x="389" y="103"/>
                  </a:cubicBezTo>
                  <a:cubicBezTo>
                    <a:pt x="378" y="96"/>
                    <a:pt x="378" y="96"/>
                    <a:pt x="378" y="96"/>
                  </a:cubicBezTo>
                  <a:cubicBezTo>
                    <a:pt x="378" y="95"/>
                    <a:pt x="378" y="95"/>
                    <a:pt x="378" y="95"/>
                  </a:cubicBezTo>
                  <a:cubicBezTo>
                    <a:pt x="376" y="94"/>
                    <a:pt x="376" y="94"/>
                    <a:pt x="376" y="94"/>
                  </a:cubicBezTo>
                  <a:cubicBezTo>
                    <a:pt x="380" y="76"/>
                    <a:pt x="380" y="76"/>
                    <a:pt x="380" y="76"/>
                  </a:cubicBezTo>
                  <a:cubicBezTo>
                    <a:pt x="380" y="70"/>
                    <a:pt x="380" y="70"/>
                    <a:pt x="380" y="70"/>
                  </a:cubicBezTo>
                  <a:cubicBezTo>
                    <a:pt x="374" y="67"/>
                    <a:pt x="374" y="67"/>
                    <a:pt x="374" y="67"/>
                  </a:cubicBezTo>
                  <a:cubicBezTo>
                    <a:pt x="373" y="67"/>
                    <a:pt x="373" y="67"/>
                    <a:pt x="373" y="67"/>
                  </a:cubicBezTo>
                  <a:cubicBezTo>
                    <a:pt x="359" y="51"/>
                    <a:pt x="359" y="51"/>
                    <a:pt x="359" y="51"/>
                  </a:cubicBezTo>
                  <a:cubicBezTo>
                    <a:pt x="360" y="39"/>
                    <a:pt x="360" y="39"/>
                    <a:pt x="360" y="39"/>
                  </a:cubicBezTo>
                  <a:cubicBezTo>
                    <a:pt x="324" y="36"/>
                    <a:pt x="324" y="36"/>
                    <a:pt x="324" y="36"/>
                  </a:cubicBezTo>
                  <a:cubicBezTo>
                    <a:pt x="310" y="28"/>
                    <a:pt x="310" y="28"/>
                    <a:pt x="310" y="28"/>
                  </a:cubicBezTo>
                  <a:cubicBezTo>
                    <a:pt x="307" y="26"/>
                    <a:pt x="304" y="22"/>
                    <a:pt x="302" y="15"/>
                  </a:cubicBezTo>
                  <a:cubicBezTo>
                    <a:pt x="300" y="10"/>
                    <a:pt x="300" y="10"/>
                    <a:pt x="300" y="10"/>
                  </a:cubicBezTo>
                  <a:cubicBezTo>
                    <a:pt x="297" y="0"/>
                    <a:pt x="297" y="0"/>
                    <a:pt x="297" y="0"/>
                  </a:cubicBezTo>
                  <a:cubicBezTo>
                    <a:pt x="292" y="1"/>
                    <a:pt x="292" y="1"/>
                    <a:pt x="292" y="1"/>
                  </a:cubicBezTo>
                  <a:cubicBezTo>
                    <a:pt x="281" y="10"/>
                    <a:pt x="281" y="10"/>
                    <a:pt x="281" y="10"/>
                  </a:cubicBezTo>
                  <a:cubicBezTo>
                    <a:pt x="268" y="25"/>
                    <a:pt x="268" y="25"/>
                    <a:pt x="268" y="25"/>
                  </a:cubicBezTo>
                  <a:cubicBezTo>
                    <a:pt x="271" y="37"/>
                    <a:pt x="271" y="37"/>
                    <a:pt x="271" y="37"/>
                  </a:cubicBezTo>
                  <a:cubicBezTo>
                    <a:pt x="275" y="52"/>
                    <a:pt x="275" y="52"/>
                    <a:pt x="275" y="52"/>
                  </a:cubicBezTo>
                  <a:cubicBezTo>
                    <a:pt x="275" y="53"/>
                    <a:pt x="275" y="53"/>
                    <a:pt x="275" y="53"/>
                  </a:cubicBezTo>
                  <a:cubicBezTo>
                    <a:pt x="276" y="53"/>
                    <a:pt x="276" y="53"/>
                    <a:pt x="276" y="53"/>
                  </a:cubicBezTo>
                  <a:cubicBezTo>
                    <a:pt x="275" y="54"/>
                    <a:pt x="275" y="54"/>
                    <a:pt x="275" y="54"/>
                  </a:cubicBezTo>
                  <a:cubicBezTo>
                    <a:pt x="275" y="54"/>
                    <a:pt x="275" y="54"/>
                    <a:pt x="275" y="54"/>
                  </a:cubicBezTo>
                  <a:cubicBezTo>
                    <a:pt x="274" y="59"/>
                    <a:pt x="269" y="61"/>
                    <a:pt x="263" y="61"/>
                  </a:cubicBezTo>
                  <a:cubicBezTo>
                    <a:pt x="249" y="61"/>
                    <a:pt x="249" y="61"/>
                    <a:pt x="249" y="61"/>
                  </a:cubicBezTo>
                  <a:cubicBezTo>
                    <a:pt x="241" y="56"/>
                    <a:pt x="241" y="56"/>
                    <a:pt x="241" y="56"/>
                  </a:cubicBezTo>
                  <a:cubicBezTo>
                    <a:pt x="231" y="61"/>
                    <a:pt x="231" y="61"/>
                    <a:pt x="231" y="61"/>
                  </a:cubicBezTo>
                  <a:cubicBezTo>
                    <a:pt x="229" y="61"/>
                    <a:pt x="229" y="61"/>
                    <a:pt x="229" y="61"/>
                  </a:cubicBezTo>
                  <a:cubicBezTo>
                    <a:pt x="227" y="61"/>
                    <a:pt x="227" y="61"/>
                    <a:pt x="227" y="61"/>
                  </a:cubicBezTo>
                  <a:cubicBezTo>
                    <a:pt x="226" y="70"/>
                    <a:pt x="226" y="70"/>
                    <a:pt x="226" y="70"/>
                  </a:cubicBezTo>
                  <a:cubicBezTo>
                    <a:pt x="225" y="72"/>
                    <a:pt x="225" y="72"/>
                    <a:pt x="225" y="72"/>
                  </a:cubicBezTo>
                  <a:cubicBezTo>
                    <a:pt x="225" y="74"/>
                    <a:pt x="225" y="74"/>
                    <a:pt x="225" y="74"/>
                  </a:cubicBezTo>
                  <a:cubicBezTo>
                    <a:pt x="223" y="74"/>
                    <a:pt x="223" y="74"/>
                    <a:pt x="223" y="74"/>
                  </a:cubicBezTo>
                  <a:cubicBezTo>
                    <a:pt x="206" y="68"/>
                    <a:pt x="206" y="68"/>
                    <a:pt x="206" y="68"/>
                  </a:cubicBezTo>
                  <a:cubicBezTo>
                    <a:pt x="206" y="74"/>
                    <a:pt x="207" y="78"/>
                    <a:pt x="209" y="83"/>
                  </a:cubicBezTo>
                  <a:cubicBezTo>
                    <a:pt x="211" y="88"/>
                    <a:pt x="212" y="91"/>
                    <a:pt x="210" y="95"/>
                  </a:cubicBezTo>
                  <a:cubicBezTo>
                    <a:pt x="208" y="101"/>
                    <a:pt x="208" y="101"/>
                    <a:pt x="208" y="101"/>
                  </a:cubicBezTo>
                  <a:cubicBezTo>
                    <a:pt x="206" y="103"/>
                    <a:pt x="200" y="103"/>
                    <a:pt x="191" y="103"/>
                  </a:cubicBezTo>
                  <a:cubicBezTo>
                    <a:pt x="179" y="103"/>
                    <a:pt x="179" y="103"/>
                    <a:pt x="179" y="103"/>
                  </a:cubicBezTo>
                  <a:cubicBezTo>
                    <a:pt x="178" y="122"/>
                    <a:pt x="178" y="122"/>
                    <a:pt x="178" y="122"/>
                  </a:cubicBezTo>
                  <a:cubicBezTo>
                    <a:pt x="163" y="116"/>
                    <a:pt x="163" y="116"/>
                    <a:pt x="163" y="116"/>
                  </a:cubicBezTo>
                  <a:cubicBezTo>
                    <a:pt x="162" y="116"/>
                    <a:pt x="162" y="116"/>
                    <a:pt x="162" y="116"/>
                  </a:cubicBezTo>
                  <a:cubicBezTo>
                    <a:pt x="162" y="116"/>
                    <a:pt x="162" y="116"/>
                    <a:pt x="162" y="116"/>
                  </a:cubicBezTo>
                  <a:cubicBezTo>
                    <a:pt x="154" y="101"/>
                    <a:pt x="154" y="101"/>
                    <a:pt x="154" y="101"/>
                  </a:cubicBezTo>
                  <a:cubicBezTo>
                    <a:pt x="138" y="96"/>
                    <a:pt x="138" y="96"/>
                    <a:pt x="138" y="96"/>
                  </a:cubicBezTo>
                  <a:cubicBezTo>
                    <a:pt x="134" y="87"/>
                    <a:pt x="134" y="87"/>
                    <a:pt x="134" y="87"/>
                  </a:cubicBezTo>
                  <a:cubicBezTo>
                    <a:pt x="127" y="92"/>
                    <a:pt x="127" y="92"/>
                    <a:pt x="127" y="92"/>
                  </a:cubicBezTo>
                  <a:cubicBezTo>
                    <a:pt x="127" y="92"/>
                    <a:pt x="127" y="92"/>
                    <a:pt x="127" y="92"/>
                  </a:cubicBezTo>
                  <a:cubicBezTo>
                    <a:pt x="116" y="94"/>
                    <a:pt x="116" y="94"/>
                    <a:pt x="116" y="94"/>
                  </a:cubicBezTo>
                  <a:cubicBezTo>
                    <a:pt x="114" y="94"/>
                    <a:pt x="114" y="94"/>
                    <a:pt x="114" y="94"/>
                  </a:cubicBezTo>
                  <a:cubicBezTo>
                    <a:pt x="108" y="81"/>
                    <a:pt x="108" y="81"/>
                    <a:pt x="108" y="81"/>
                  </a:cubicBezTo>
                  <a:cubicBezTo>
                    <a:pt x="102" y="74"/>
                    <a:pt x="102" y="74"/>
                    <a:pt x="102" y="74"/>
                  </a:cubicBezTo>
                  <a:cubicBezTo>
                    <a:pt x="102" y="73"/>
                    <a:pt x="102" y="73"/>
                    <a:pt x="102" y="73"/>
                  </a:cubicBezTo>
                  <a:cubicBezTo>
                    <a:pt x="96" y="66"/>
                    <a:pt x="94" y="60"/>
                    <a:pt x="92" y="56"/>
                  </a:cubicBezTo>
                  <a:cubicBezTo>
                    <a:pt x="92" y="56"/>
                    <a:pt x="91" y="54"/>
                    <a:pt x="87" y="54"/>
                  </a:cubicBezTo>
                  <a:cubicBezTo>
                    <a:pt x="85" y="53"/>
                    <a:pt x="85" y="53"/>
                    <a:pt x="85" y="53"/>
                  </a:cubicBezTo>
                  <a:cubicBezTo>
                    <a:pt x="80" y="51"/>
                    <a:pt x="76" y="47"/>
                    <a:pt x="74" y="41"/>
                  </a:cubicBezTo>
                  <a:cubicBezTo>
                    <a:pt x="71" y="29"/>
                    <a:pt x="71" y="29"/>
                    <a:pt x="71" y="29"/>
                  </a:cubicBezTo>
                  <a:cubicBezTo>
                    <a:pt x="71" y="19"/>
                    <a:pt x="71" y="19"/>
                    <a:pt x="71" y="19"/>
                  </a:cubicBezTo>
                  <a:cubicBezTo>
                    <a:pt x="67" y="10"/>
                    <a:pt x="67" y="10"/>
                    <a:pt x="67" y="10"/>
                  </a:cubicBezTo>
                  <a:cubicBezTo>
                    <a:pt x="58" y="13"/>
                    <a:pt x="58" y="13"/>
                    <a:pt x="58" y="13"/>
                  </a:cubicBezTo>
                  <a:cubicBezTo>
                    <a:pt x="58" y="13"/>
                    <a:pt x="58" y="13"/>
                    <a:pt x="58" y="13"/>
                  </a:cubicBezTo>
                  <a:cubicBezTo>
                    <a:pt x="57" y="13"/>
                    <a:pt x="57" y="13"/>
                    <a:pt x="57" y="13"/>
                  </a:cubicBezTo>
                  <a:lnTo>
                    <a:pt x="56"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4"/>
            <p:cNvSpPr/>
            <p:nvPr/>
          </p:nvSpPr>
          <p:spPr bwMode="auto">
            <a:xfrm>
              <a:off x="2336352" y="3705377"/>
              <a:ext cx="727324" cy="760551"/>
            </a:xfrm>
            <a:custGeom>
              <a:avLst/>
              <a:gdLst>
                <a:gd name="T0" fmla="*/ 16 w 489"/>
                <a:gd name="T1" fmla="*/ 314 h 511"/>
                <a:gd name="T2" fmla="*/ 69 w 489"/>
                <a:gd name="T3" fmla="*/ 312 h 511"/>
                <a:gd name="T4" fmla="*/ 72 w 489"/>
                <a:gd name="T5" fmla="*/ 336 h 511"/>
                <a:gd name="T6" fmla="*/ 116 w 489"/>
                <a:gd name="T7" fmla="*/ 381 h 511"/>
                <a:gd name="T8" fmla="*/ 123 w 489"/>
                <a:gd name="T9" fmla="*/ 448 h 511"/>
                <a:gd name="T10" fmla="*/ 189 w 489"/>
                <a:gd name="T11" fmla="*/ 466 h 511"/>
                <a:gd name="T12" fmla="*/ 207 w 489"/>
                <a:gd name="T13" fmla="*/ 503 h 511"/>
                <a:gd name="T14" fmla="*/ 237 w 489"/>
                <a:gd name="T15" fmla="*/ 509 h 511"/>
                <a:gd name="T16" fmla="*/ 225 w 489"/>
                <a:gd name="T17" fmla="*/ 448 h 511"/>
                <a:gd name="T18" fmla="*/ 252 w 489"/>
                <a:gd name="T19" fmla="*/ 422 h 511"/>
                <a:gd name="T20" fmla="*/ 325 w 489"/>
                <a:gd name="T21" fmla="*/ 408 h 511"/>
                <a:gd name="T22" fmla="*/ 376 w 489"/>
                <a:gd name="T23" fmla="*/ 403 h 511"/>
                <a:gd name="T24" fmla="*/ 379 w 489"/>
                <a:gd name="T25" fmla="*/ 402 h 511"/>
                <a:gd name="T26" fmla="*/ 456 w 489"/>
                <a:gd name="T27" fmla="*/ 368 h 511"/>
                <a:gd name="T28" fmla="*/ 464 w 489"/>
                <a:gd name="T29" fmla="*/ 372 h 511"/>
                <a:gd name="T30" fmla="*/ 479 w 489"/>
                <a:gd name="T31" fmla="*/ 363 h 511"/>
                <a:gd name="T32" fmla="*/ 471 w 489"/>
                <a:gd name="T33" fmla="*/ 335 h 511"/>
                <a:gd name="T34" fmla="*/ 433 w 489"/>
                <a:gd name="T35" fmla="*/ 311 h 511"/>
                <a:gd name="T36" fmla="*/ 406 w 489"/>
                <a:gd name="T37" fmla="*/ 313 h 511"/>
                <a:gd name="T38" fmla="*/ 396 w 489"/>
                <a:gd name="T39" fmla="*/ 293 h 511"/>
                <a:gd name="T40" fmla="*/ 409 w 489"/>
                <a:gd name="T41" fmla="*/ 253 h 511"/>
                <a:gd name="T42" fmla="*/ 388 w 489"/>
                <a:gd name="T43" fmla="*/ 214 h 511"/>
                <a:gd name="T44" fmla="*/ 387 w 489"/>
                <a:gd name="T45" fmla="*/ 163 h 511"/>
                <a:gd name="T46" fmla="*/ 352 w 489"/>
                <a:gd name="T47" fmla="*/ 163 h 511"/>
                <a:gd name="T48" fmla="*/ 341 w 489"/>
                <a:gd name="T49" fmla="*/ 128 h 511"/>
                <a:gd name="T50" fmla="*/ 355 w 489"/>
                <a:gd name="T51" fmla="*/ 113 h 511"/>
                <a:gd name="T52" fmla="*/ 406 w 489"/>
                <a:gd name="T53" fmla="*/ 108 h 511"/>
                <a:gd name="T54" fmla="*/ 427 w 489"/>
                <a:gd name="T55" fmla="*/ 109 h 511"/>
                <a:gd name="T56" fmla="*/ 440 w 489"/>
                <a:gd name="T57" fmla="*/ 77 h 511"/>
                <a:gd name="T58" fmla="*/ 391 w 489"/>
                <a:gd name="T59" fmla="*/ 77 h 511"/>
                <a:gd name="T60" fmla="*/ 389 w 489"/>
                <a:gd name="T61" fmla="*/ 66 h 511"/>
                <a:gd name="T62" fmla="*/ 362 w 489"/>
                <a:gd name="T63" fmla="*/ 48 h 511"/>
                <a:gd name="T64" fmla="*/ 347 w 489"/>
                <a:gd name="T65" fmla="*/ 71 h 511"/>
                <a:gd name="T66" fmla="*/ 345 w 489"/>
                <a:gd name="T67" fmla="*/ 88 h 511"/>
                <a:gd name="T68" fmla="*/ 314 w 489"/>
                <a:gd name="T69" fmla="*/ 146 h 511"/>
                <a:gd name="T70" fmla="*/ 316 w 489"/>
                <a:gd name="T71" fmla="*/ 168 h 511"/>
                <a:gd name="T72" fmla="*/ 305 w 489"/>
                <a:gd name="T73" fmla="*/ 180 h 511"/>
                <a:gd name="T74" fmla="*/ 297 w 489"/>
                <a:gd name="T75" fmla="*/ 184 h 511"/>
                <a:gd name="T76" fmla="*/ 264 w 489"/>
                <a:gd name="T77" fmla="*/ 192 h 511"/>
                <a:gd name="T78" fmla="*/ 238 w 489"/>
                <a:gd name="T79" fmla="*/ 189 h 511"/>
                <a:gd name="T80" fmla="*/ 221 w 489"/>
                <a:gd name="T81" fmla="*/ 183 h 511"/>
                <a:gd name="T82" fmla="*/ 209 w 489"/>
                <a:gd name="T83" fmla="*/ 144 h 511"/>
                <a:gd name="T84" fmla="*/ 189 w 489"/>
                <a:gd name="T85" fmla="*/ 100 h 511"/>
                <a:gd name="T86" fmla="*/ 186 w 489"/>
                <a:gd name="T87" fmla="*/ 81 h 511"/>
                <a:gd name="T88" fmla="*/ 160 w 489"/>
                <a:gd name="T89" fmla="*/ 82 h 511"/>
                <a:gd name="T90" fmla="*/ 148 w 489"/>
                <a:gd name="T91" fmla="*/ 75 h 511"/>
                <a:gd name="T92" fmla="*/ 139 w 489"/>
                <a:gd name="T93" fmla="*/ 36 h 511"/>
                <a:gd name="T94" fmla="*/ 118 w 489"/>
                <a:gd name="T95" fmla="*/ 71 h 511"/>
                <a:gd name="T96" fmla="*/ 100 w 489"/>
                <a:gd name="T97" fmla="*/ 53 h 511"/>
                <a:gd name="T98" fmla="*/ 87 w 489"/>
                <a:gd name="T99" fmla="*/ 0 h 511"/>
                <a:gd name="T100" fmla="*/ 70 w 489"/>
                <a:gd name="T101" fmla="*/ 37 h 511"/>
                <a:gd name="T102" fmla="*/ 44 w 489"/>
                <a:gd name="T103" fmla="*/ 63 h 511"/>
                <a:gd name="T104" fmla="*/ 65 w 489"/>
                <a:gd name="T105" fmla="*/ 89 h 511"/>
                <a:gd name="T106" fmla="*/ 62 w 489"/>
                <a:gd name="T107" fmla="*/ 215 h 511"/>
                <a:gd name="T108" fmla="*/ 5 w 489"/>
                <a:gd name="T109" fmla="*/ 274 h 511"/>
                <a:gd name="T110" fmla="*/ 9 w 489"/>
                <a:gd name="T111" fmla="*/ 3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511">
                  <a:moveTo>
                    <a:pt x="3" y="313"/>
                  </a:moveTo>
                  <a:cubicBezTo>
                    <a:pt x="0" y="322"/>
                    <a:pt x="0" y="322"/>
                    <a:pt x="0" y="322"/>
                  </a:cubicBezTo>
                  <a:cubicBezTo>
                    <a:pt x="4" y="322"/>
                    <a:pt x="9" y="319"/>
                    <a:pt x="15" y="315"/>
                  </a:cubicBezTo>
                  <a:cubicBezTo>
                    <a:pt x="16" y="314"/>
                    <a:pt x="16" y="314"/>
                    <a:pt x="16" y="314"/>
                  </a:cubicBezTo>
                  <a:cubicBezTo>
                    <a:pt x="17" y="314"/>
                    <a:pt x="17" y="314"/>
                    <a:pt x="17" y="314"/>
                  </a:cubicBezTo>
                  <a:cubicBezTo>
                    <a:pt x="45" y="311"/>
                    <a:pt x="45" y="311"/>
                    <a:pt x="45" y="311"/>
                  </a:cubicBezTo>
                  <a:cubicBezTo>
                    <a:pt x="63" y="302"/>
                    <a:pt x="63" y="302"/>
                    <a:pt x="63" y="302"/>
                  </a:cubicBezTo>
                  <a:cubicBezTo>
                    <a:pt x="69" y="312"/>
                    <a:pt x="69" y="312"/>
                    <a:pt x="69" y="312"/>
                  </a:cubicBezTo>
                  <a:cubicBezTo>
                    <a:pt x="71" y="312"/>
                    <a:pt x="71" y="312"/>
                    <a:pt x="71" y="312"/>
                  </a:cubicBezTo>
                  <a:cubicBezTo>
                    <a:pt x="63" y="325"/>
                    <a:pt x="63" y="325"/>
                    <a:pt x="63" y="325"/>
                  </a:cubicBezTo>
                  <a:cubicBezTo>
                    <a:pt x="72" y="335"/>
                    <a:pt x="72" y="335"/>
                    <a:pt x="72" y="335"/>
                  </a:cubicBezTo>
                  <a:cubicBezTo>
                    <a:pt x="72" y="336"/>
                    <a:pt x="72" y="336"/>
                    <a:pt x="72" y="336"/>
                  </a:cubicBezTo>
                  <a:cubicBezTo>
                    <a:pt x="72" y="338"/>
                    <a:pt x="72" y="338"/>
                    <a:pt x="72" y="338"/>
                  </a:cubicBezTo>
                  <a:cubicBezTo>
                    <a:pt x="65" y="367"/>
                    <a:pt x="65" y="367"/>
                    <a:pt x="65" y="367"/>
                  </a:cubicBezTo>
                  <a:cubicBezTo>
                    <a:pt x="83" y="380"/>
                    <a:pt x="83" y="380"/>
                    <a:pt x="83" y="380"/>
                  </a:cubicBezTo>
                  <a:cubicBezTo>
                    <a:pt x="116" y="381"/>
                    <a:pt x="116" y="381"/>
                    <a:pt x="116" y="381"/>
                  </a:cubicBezTo>
                  <a:cubicBezTo>
                    <a:pt x="111" y="388"/>
                    <a:pt x="111" y="388"/>
                    <a:pt x="111" y="388"/>
                  </a:cubicBezTo>
                  <a:cubicBezTo>
                    <a:pt x="90" y="413"/>
                    <a:pt x="80" y="428"/>
                    <a:pt x="81" y="433"/>
                  </a:cubicBezTo>
                  <a:cubicBezTo>
                    <a:pt x="94" y="436"/>
                    <a:pt x="94" y="436"/>
                    <a:pt x="94" y="436"/>
                  </a:cubicBezTo>
                  <a:cubicBezTo>
                    <a:pt x="110" y="437"/>
                    <a:pt x="120" y="442"/>
                    <a:pt x="123" y="448"/>
                  </a:cubicBezTo>
                  <a:cubicBezTo>
                    <a:pt x="127" y="457"/>
                    <a:pt x="132" y="465"/>
                    <a:pt x="135" y="474"/>
                  </a:cubicBezTo>
                  <a:cubicBezTo>
                    <a:pt x="154" y="485"/>
                    <a:pt x="154" y="485"/>
                    <a:pt x="154" y="485"/>
                  </a:cubicBezTo>
                  <a:cubicBezTo>
                    <a:pt x="165" y="487"/>
                    <a:pt x="165" y="487"/>
                    <a:pt x="165" y="487"/>
                  </a:cubicBezTo>
                  <a:cubicBezTo>
                    <a:pt x="189" y="466"/>
                    <a:pt x="189" y="466"/>
                    <a:pt x="189" y="466"/>
                  </a:cubicBezTo>
                  <a:cubicBezTo>
                    <a:pt x="202" y="485"/>
                    <a:pt x="202" y="485"/>
                    <a:pt x="202" y="485"/>
                  </a:cubicBezTo>
                  <a:cubicBezTo>
                    <a:pt x="202" y="485"/>
                    <a:pt x="202" y="485"/>
                    <a:pt x="202" y="485"/>
                  </a:cubicBezTo>
                  <a:cubicBezTo>
                    <a:pt x="203" y="486"/>
                    <a:pt x="203" y="486"/>
                    <a:pt x="203" y="486"/>
                  </a:cubicBezTo>
                  <a:cubicBezTo>
                    <a:pt x="207" y="503"/>
                    <a:pt x="207" y="503"/>
                    <a:pt x="207" y="503"/>
                  </a:cubicBezTo>
                  <a:cubicBezTo>
                    <a:pt x="217" y="505"/>
                    <a:pt x="217" y="505"/>
                    <a:pt x="217" y="505"/>
                  </a:cubicBezTo>
                  <a:cubicBezTo>
                    <a:pt x="233" y="511"/>
                    <a:pt x="233" y="511"/>
                    <a:pt x="233" y="511"/>
                  </a:cubicBezTo>
                  <a:cubicBezTo>
                    <a:pt x="237" y="510"/>
                    <a:pt x="237" y="510"/>
                    <a:pt x="237" y="510"/>
                  </a:cubicBezTo>
                  <a:cubicBezTo>
                    <a:pt x="237" y="509"/>
                    <a:pt x="237" y="509"/>
                    <a:pt x="237" y="509"/>
                  </a:cubicBezTo>
                  <a:cubicBezTo>
                    <a:pt x="234" y="491"/>
                    <a:pt x="234" y="491"/>
                    <a:pt x="234" y="491"/>
                  </a:cubicBezTo>
                  <a:cubicBezTo>
                    <a:pt x="234" y="490"/>
                    <a:pt x="234" y="490"/>
                    <a:pt x="234" y="490"/>
                  </a:cubicBezTo>
                  <a:cubicBezTo>
                    <a:pt x="225" y="450"/>
                    <a:pt x="225" y="450"/>
                    <a:pt x="225" y="450"/>
                  </a:cubicBezTo>
                  <a:cubicBezTo>
                    <a:pt x="225" y="448"/>
                    <a:pt x="225" y="448"/>
                    <a:pt x="225" y="448"/>
                  </a:cubicBezTo>
                  <a:cubicBezTo>
                    <a:pt x="230" y="420"/>
                    <a:pt x="230" y="420"/>
                    <a:pt x="230" y="420"/>
                  </a:cubicBezTo>
                  <a:cubicBezTo>
                    <a:pt x="231" y="421"/>
                    <a:pt x="231" y="421"/>
                    <a:pt x="231" y="421"/>
                  </a:cubicBezTo>
                  <a:cubicBezTo>
                    <a:pt x="234" y="421"/>
                    <a:pt x="234" y="421"/>
                    <a:pt x="234" y="421"/>
                  </a:cubicBezTo>
                  <a:cubicBezTo>
                    <a:pt x="252" y="422"/>
                    <a:pt x="252" y="422"/>
                    <a:pt x="252" y="422"/>
                  </a:cubicBezTo>
                  <a:cubicBezTo>
                    <a:pt x="276" y="405"/>
                    <a:pt x="276" y="405"/>
                    <a:pt x="276" y="405"/>
                  </a:cubicBezTo>
                  <a:cubicBezTo>
                    <a:pt x="278" y="406"/>
                    <a:pt x="278" y="406"/>
                    <a:pt x="278" y="406"/>
                  </a:cubicBezTo>
                  <a:cubicBezTo>
                    <a:pt x="290" y="416"/>
                    <a:pt x="298" y="423"/>
                    <a:pt x="303" y="429"/>
                  </a:cubicBezTo>
                  <a:cubicBezTo>
                    <a:pt x="307" y="428"/>
                    <a:pt x="314" y="420"/>
                    <a:pt x="325" y="408"/>
                  </a:cubicBezTo>
                  <a:cubicBezTo>
                    <a:pt x="325" y="408"/>
                    <a:pt x="325" y="408"/>
                    <a:pt x="325" y="408"/>
                  </a:cubicBezTo>
                  <a:cubicBezTo>
                    <a:pt x="327" y="406"/>
                    <a:pt x="327" y="406"/>
                    <a:pt x="327" y="406"/>
                  </a:cubicBezTo>
                  <a:cubicBezTo>
                    <a:pt x="361" y="415"/>
                    <a:pt x="361" y="415"/>
                    <a:pt x="361" y="415"/>
                  </a:cubicBezTo>
                  <a:cubicBezTo>
                    <a:pt x="376" y="403"/>
                    <a:pt x="376" y="403"/>
                    <a:pt x="376" y="403"/>
                  </a:cubicBezTo>
                  <a:cubicBezTo>
                    <a:pt x="377" y="402"/>
                    <a:pt x="377" y="402"/>
                    <a:pt x="377" y="402"/>
                  </a:cubicBezTo>
                  <a:cubicBezTo>
                    <a:pt x="378" y="401"/>
                    <a:pt x="378" y="401"/>
                    <a:pt x="378" y="401"/>
                  </a:cubicBezTo>
                  <a:cubicBezTo>
                    <a:pt x="378" y="401"/>
                    <a:pt x="378" y="401"/>
                    <a:pt x="378" y="401"/>
                  </a:cubicBezTo>
                  <a:cubicBezTo>
                    <a:pt x="379" y="402"/>
                    <a:pt x="379" y="402"/>
                    <a:pt x="379" y="402"/>
                  </a:cubicBezTo>
                  <a:cubicBezTo>
                    <a:pt x="394" y="405"/>
                    <a:pt x="394" y="405"/>
                    <a:pt x="394" y="405"/>
                  </a:cubicBezTo>
                  <a:cubicBezTo>
                    <a:pt x="440" y="363"/>
                    <a:pt x="440" y="363"/>
                    <a:pt x="440" y="363"/>
                  </a:cubicBezTo>
                  <a:cubicBezTo>
                    <a:pt x="455" y="368"/>
                    <a:pt x="455" y="368"/>
                    <a:pt x="455" y="368"/>
                  </a:cubicBezTo>
                  <a:cubicBezTo>
                    <a:pt x="456" y="368"/>
                    <a:pt x="456" y="368"/>
                    <a:pt x="456" y="368"/>
                  </a:cubicBezTo>
                  <a:cubicBezTo>
                    <a:pt x="456" y="369"/>
                    <a:pt x="456" y="369"/>
                    <a:pt x="456" y="369"/>
                  </a:cubicBezTo>
                  <a:cubicBezTo>
                    <a:pt x="457" y="370"/>
                    <a:pt x="457" y="370"/>
                    <a:pt x="457" y="370"/>
                  </a:cubicBezTo>
                  <a:cubicBezTo>
                    <a:pt x="460" y="376"/>
                    <a:pt x="460" y="376"/>
                    <a:pt x="460" y="376"/>
                  </a:cubicBezTo>
                  <a:cubicBezTo>
                    <a:pt x="464" y="372"/>
                    <a:pt x="464" y="372"/>
                    <a:pt x="464" y="372"/>
                  </a:cubicBezTo>
                  <a:cubicBezTo>
                    <a:pt x="465" y="372"/>
                    <a:pt x="465" y="372"/>
                    <a:pt x="465" y="372"/>
                  </a:cubicBezTo>
                  <a:cubicBezTo>
                    <a:pt x="465" y="371"/>
                    <a:pt x="465" y="371"/>
                    <a:pt x="465" y="371"/>
                  </a:cubicBezTo>
                  <a:cubicBezTo>
                    <a:pt x="465" y="371"/>
                    <a:pt x="465" y="371"/>
                    <a:pt x="465" y="371"/>
                  </a:cubicBezTo>
                  <a:cubicBezTo>
                    <a:pt x="479" y="363"/>
                    <a:pt x="479" y="363"/>
                    <a:pt x="479" y="363"/>
                  </a:cubicBezTo>
                  <a:cubicBezTo>
                    <a:pt x="489" y="354"/>
                    <a:pt x="489" y="354"/>
                    <a:pt x="489" y="354"/>
                  </a:cubicBezTo>
                  <a:cubicBezTo>
                    <a:pt x="487" y="332"/>
                    <a:pt x="487" y="332"/>
                    <a:pt x="487" y="332"/>
                  </a:cubicBezTo>
                  <a:cubicBezTo>
                    <a:pt x="485" y="330"/>
                    <a:pt x="485" y="330"/>
                    <a:pt x="485" y="330"/>
                  </a:cubicBezTo>
                  <a:cubicBezTo>
                    <a:pt x="471" y="335"/>
                    <a:pt x="471" y="335"/>
                    <a:pt x="471" y="335"/>
                  </a:cubicBezTo>
                  <a:cubicBezTo>
                    <a:pt x="467" y="337"/>
                    <a:pt x="464" y="338"/>
                    <a:pt x="459" y="338"/>
                  </a:cubicBezTo>
                  <a:cubicBezTo>
                    <a:pt x="444" y="338"/>
                    <a:pt x="444" y="338"/>
                    <a:pt x="444" y="338"/>
                  </a:cubicBezTo>
                  <a:cubicBezTo>
                    <a:pt x="439" y="337"/>
                    <a:pt x="436" y="336"/>
                    <a:pt x="434" y="333"/>
                  </a:cubicBezTo>
                  <a:cubicBezTo>
                    <a:pt x="433" y="311"/>
                    <a:pt x="433" y="311"/>
                    <a:pt x="433" y="311"/>
                  </a:cubicBezTo>
                  <a:cubicBezTo>
                    <a:pt x="428" y="308"/>
                    <a:pt x="426" y="307"/>
                    <a:pt x="424" y="307"/>
                  </a:cubicBezTo>
                  <a:cubicBezTo>
                    <a:pt x="420" y="308"/>
                    <a:pt x="420" y="308"/>
                    <a:pt x="420" y="308"/>
                  </a:cubicBezTo>
                  <a:cubicBezTo>
                    <a:pt x="416" y="311"/>
                    <a:pt x="416" y="311"/>
                    <a:pt x="416" y="311"/>
                  </a:cubicBezTo>
                  <a:cubicBezTo>
                    <a:pt x="406" y="313"/>
                    <a:pt x="406" y="313"/>
                    <a:pt x="406" y="313"/>
                  </a:cubicBezTo>
                  <a:cubicBezTo>
                    <a:pt x="403" y="313"/>
                    <a:pt x="403" y="313"/>
                    <a:pt x="403" y="313"/>
                  </a:cubicBezTo>
                  <a:cubicBezTo>
                    <a:pt x="403" y="312"/>
                    <a:pt x="403" y="312"/>
                    <a:pt x="403" y="312"/>
                  </a:cubicBezTo>
                  <a:cubicBezTo>
                    <a:pt x="397" y="302"/>
                    <a:pt x="397" y="302"/>
                    <a:pt x="397" y="302"/>
                  </a:cubicBezTo>
                  <a:cubicBezTo>
                    <a:pt x="396" y="293"/>
                    <a:pt x="396" y="293"/>
                    <a:pt x="396" y="293"/>
                  </a:cubicBezTo>
                  <a:cubicBezTo>
                    <a:pt x="402" y="267"/>
                    <a:pt x="402" y="267"/>
                    <a:pt x="402" y="267"/>
                  </a:cubicBezTo>
                  <a:cubicBezTo>
                    <a:pt x="403" y="267"/>
                    <a:pt x="403" y="267"/>
                    <a:pt x="403" y="267"/>
                  </a:cubicBezTo>
                  <a:cubicBezTo>
                    <a:pt x="403" y="266"/>
                    <a:pt x="403" y="266"/>
                    <a:pt x="403" y="266"/>
                  </a:cubicBezTo>
                  <a:cubicBezTo>
                    <a:pt x="409" y="253"/>
                    <a:pt x="409" y="253"/>
                    <a:pt x="409" y="253"/>
                  </a:cubicBezTo>
                  <a:cubicBezTo>
                    <a:pt x="389" y="236"/>
                    <a:pt x="389" y="236"/>
                    <a:pt x="389" y="236"/>
                  </a:cubicBezTo>
                  <a:cubicBezTo>
                    <a:pt x="389" y="235"/>
                    <a:pt x="389" y="235"/>
                    <a:pt x="389" y="235"/>
                  </a:cubicBezTo>
                  <a:cubicBezTo>
                    <a:pt x="388" y="234"/>
                    <a:pt x="388" y="234"/>
                    <a:pt x="388" y="234"/>
                  </a:cubicBezTo>
                  <a:cubicBezTo>
                    <a:pt x="388" y="214"/>
                    <a:pt x="388" y="214"/>
                    <a:pt x="388" y="214"/>
                  </a:cubicBezTo>
                  <a:cubicBezTo>
                    <a:pt x="389" y="214"/>
                    <a:pt x="389" y="214"/>
                    <a:pt x="389" y="214"/>
                  </a:cubicBezTo>
                  <a:cubicBezTo>
                    <a:pt x="400" y="182"/>
                    <a:pt x="400" y="182"/>
                    <a:pt x="400" y="182"/>
                  </a:cubicBezTo>
                  <a:cubicBezTo>
                    <a:pt x="393" y="165"/>
                    <a:pt x="393" y="165"/>
                    <a:pt x="393" y="165"/>
                  </a:cubicBezTo>
                  <a:cubicBezTo>
                    <a:pt x="387" y="163"/>
                    <a:pt x="387" y="163"/>
                    <a:pt x="387" y="163"/>
                  </a:cubicBezTo>
                  <a:cubicBezTo>
                    <a:pt x="379" y="164"/>
                    <a:pt x="379" y="164"/>
                    <a:pt x="379" y="164"/>
                  </a:cubicBezTo>
                  <a:cubicBezTo>
                    <a:pt x="371" y="176"/>
                    <a:pt x="371" y="176"/>
                    <a:pt x="371" y="176"/>
                  </a:cubicBezTo>
                  <a:cubicBezTo>
                    <a:pt x="362" y="169"/>
                    <a:pt x="362" y="169"/>
                    <a:pt x="362" y="169"/>
                  </a:cubicBezTo>
                  <a:cubicBezTo>
                    <a:pt x="352" y="163"/>
                    <a:pt x="352" y="163"/>
                    <a:pt x="352" y="163"/>
                  </a:cubicBezTo>
                  <a:cubicBezTo>
                    <a:pt x="345" y="144"/>
                    <a:pt x="345" y="144"/>
                    <a:pt x="345" y="144"/>
                  </a:cubicBezTo>
                  <a:cubicBezTo>
                    <a:pt x="342" y="130"/>
                    <a:pt x="342" y="130"/>
                    <a:pt x="342" y="130"/>
                  </a:cubicBezTo>
                  <a:cubicBezTo>
                    <a:pt x="342" y="129"/>
                    <a:pt x="342" y="129"/>
                    <a:pt x="342" y="129"/>
                  </a:cubicBezTo>
                  <a:cubicBezTo>
                    <a:pt x="341" y="128"/>
                    <a:pt x="341" y="128"/>
                    <a:pt x="341" y="128"/>
                  </a:cubicBezTo>
                  <a:cubicBezTo>
                    <a:pt x="343" y="127"/>
                    <a:pt x="343" y="127"/>
                    <a:pt x="343" y="127"/>
                  </a:cubicBezTo>
                  <a:cubicBezTo>
                    <a:pt x="352" y="114"/>
                    <a:pt x="352" y="114"/>
                    <a:pt x="352" y="114"/>
                  </a:cubicBezTo>
                  <a:cubicBezTo>
                    <a:pt x="354" y="113"/>
                    <a:pt x="354" y="113"/>
                    <a:pt x="354" y="113"/>
                  </a:cubicBezTo>
                  <a:cubicBezTo>
                    <a:pt x="355" y="113"/>
                    <a:pt x="355" y="113"/>
                    <a:pt x="355" y="113"/>
                  </a:cubicBezTo>
                  <a:cubicBezTo>
                    <a:pt x="362" y="112"/>
                    <a:pt x="362" y="112"/>
                    <a:pt x="362" y="112"/>
                  </a:cubicBezTo>
                  <a:cubicBezTo>
                    <a:pt x="369" y="110"/>
                    <a:pt x="369" y="110"/>
                    <a:pt x="369" y="110"/>
                  </a:cubicBezTo>
                  <a:cubicBezTo>
                    <a:pt x="405" y="108"/>
                    <a:pt x="405" y="108"/>
                    <a:pt x="405" y="108"/>
                  </a:cubicBezTo>
                  <a:cubicBezTo>
                    <a:pt x="406" y="108"/>
                    <a:pt x="406" y="108"/>
                    <a:pt x="406" y="108"/>
                  </a:cubicBezTo>
                  <a:cubicBezTo>
                    <a:pt x="411" y="110"/>
                    <a:pt x="411" y="110"/>
                    <a:pt x="411" y="110"/>
                  </a:cubicBezTo>
                  <a:cubicBezTo>
                    <a:pt x="412" y="111"/>
                    <a:pt x="412" y="111"/>
                    <a:pt x="412" y="111"/>
                  </a:cubicBezTo>
                  <a:cubicBezTo>
                    <a:pt x="418" y="113"/>
                    <a:pt x="418" y="113"/>
                    <a:pt x="418" y="113"/>
                  </a:cubicBezTo>
                  <a:cubicBezTo>
                    <a:pt x="427" y="109"/>
                    <a:pt x="427" y="109"/>
                    <a:pt x="427" y="109"/>
                  </a:cubicBezTo>
                  <a:cubicBezTo>
                    <a:pt x="436" y="103"/>
                    <a:pt x="436" y="103"/>
                    <a:pt x="436" y="103"/>
                  </a:cubicBezTo>
                  <a:cubicBezTo>
                    <a:pt x="440" y="96"/>
                    <a:pt x="440" y="96"/>
                    <a:pt x="440" y="96"/>
                  </a:cubicBezTo>
                  <a:cubicBezTo>
                    <a:pt x="440" y="92"/>
                    <a:pt x="440" y="92"/>
                    <a:pt x="440" y="92"/>
                  </a:cubicBezTo>
                  <a:cubicBezTo>
                    <a:pt x="440" y="77"/>
                    <a:pt x="440" y="77"/>
                    <a:pt x="440" y="77"/>
                  </a:cubicBezTo>
                  <a:cubicBezTo>
                    <a:pt x="432" y="76"/>
                    <a:pt x="432" y="76"/>
                    <a:pt x="432" y="76"/>
                  </a:cubicBezTo>
                  <a:cubicBezTo>
                    <a:pt x="418" y="81"/>
                    <a:pt x="418" y="81"/>
                    <a:pt x="418" y="81"/>
                  </a:cubicBezTo>
                  <a:cubicBezTo>
                    <a:pt x="414" y="86"/>
                    <a:pt x="409" y="89"/>
                    <a:pt x="404" y="89"/>
                  </a:cubicBezTo>
                  <a:cubicBezTo>
                    <a:pt x="399" y="89"/>
                    <a:pt x="395" y="85"/>
                    <a:pt x="391" y="77"/>
                  </a:cubicBezTo>
                  <a:cubicBezTo>
                    <a:pt x="390" y="77"/>
                    <a:pt x="390" y="77"/>
                    <a:pt x="390" y="77"/>
                  </a:cubicBezTo>
                  <a:cubicBezTo>
                    <a:pt x="390" y="77"/>
                    <a:pt x="390" y="77"/>
                    <a:pt x="390" y="77"/>
                  </a:cubicBezTo>
                  <a:cubicBezTo>
                    <a:pt x="389" y="67"/>
                    <a:pt x="389" y="67"/>
                    <a:pt x="389" y="67"/>
                  </a:cubicBezTo>
                  <a:cubicBezTo>
                    <a:pt x="389" y="66"/>
                    <a:pt x="389" y="66"/>
                    <a:pt x="389" y="66"/>
                  </a:cubicBezTo>
                  <a:cubicBezTo>
                    <a:pt x="390" y="57"/>
                    <a:pt x="390" y="57"/>
                    <a:pt x="390" y="57"/>
                  </a:cubicBezTo>
                  <a:cubicBezTo>
                    <a:pt x="383" y="38"/>
                    <a:pt x="383" y="38"/>
                    <a:pt x="383" y="38"/>
                  </a:cubicBezTo>
                  <a:cubicBezTo>
                    <a:pt x="368" y="42"/>
                    <a:pt x="368" y="42"/>
                    <a:pt x="368" y="42"/>
                  </a:cubicBezTo>
                  <a:cubicBezTo>
                    <a:pt x="362" y="48"/>
                    <a:pt x="362" y="48"/>
                    <a:pt x="362" y="48"/>
                  </a:cubicBezTo>
                  <a:cubicBezTo>
                    <a:pt x="364" y="68"/>
                    <a:pt x="364" y="68"/>
                    <a:pt x="364" y="68"/>
                  </a:cubicBezTo>
                  <a:cubicBezTo>
                    <a:pt x="341" y="58"/>
                    <a:pt x="341" y="58"/>
                    <a:pt x="341" y="58"/>
                  </a:cubicBezTo>
                  <a:cubicBezTo>
                    <a:pt x="347" y="70"/>
                    <a:pt x="347" y="70"/>
                    <a:pt x="347" y="70"/>
                  </a:cubicBezTo>
                  <a:cubicBezTo>
                    <a:pt x="347" y="71"/>
                    <a:pt x="347" y="71"/>
                    <a:pt x="347" y="71"/>
                  </a:cubicBezTo>
                  <a:cubicBezTo>
                    <a:pt x="347" y="72"/>
                    <a:pt x="347" y="72"/>
                    <a:pt x="347" y="72"/>
                  </a:cubicBezTo>
                  <a:cubicBezTo>
                    <a:pt x="345" y="86"/>
                    <a:pt x="345" y="86"/>
                    <a:pt x="345" y="86"/>
                  </a:cubicBezTo>
                  <a:cubicBezTo>
                    <a:pt x="345" y="88"/>
                    <a:pt x="345" y="88"/>
                    <a:pt x="345" y="88"/>
                  </a:cubicBezTo>
                  <a:cubicBezTo>
                    <a:pt x="345" y="88"/>
                    <a:pt x="345" y="88"/>
                    <a:pt x="345" y="88"/>
                  </a:cubicBezTo>
                  <a:cubicBezTo>
                    <a:pt x="331" y="106"/>
                    <a:pt x="331" y="106"/>
                    <a:pt x="331" y="106"/>
                  </a:cubicBezTo>
                  <a:cubicBezTo>
                    <a:pt x="310" y="119"/>
                    <a:pt x="310" y="119"/>
                    <a:pt x="310" y="119"/>
                  </a:cubicBezTo>
                  <a:cubicBezTo>
                    <a:pt x="308" y="132"/>
                    <a:pt x="308" y="132"/>
                    <a:pt x="308" y="132"/>
                  </a:cubicBezTo>
                  <a:cubicBezTo>
                    <a:pt x="307" y="134"/>
                    <a:pt x="310" y="139"/>
                    <a:pt x="314" y="146"/>
                  </a:cubicBezTo>
                  <a:cubicBezTo>
                    <a:pt x="314" y="147"/>
                    <a:pt x="314" y="147"/>
                    <a:pt x="314" y="147"/>
                  </a:cubicBezTo>
                  <a:cubicBezTo>
                    <a:pt x="314" y="148"/>
                    <a:pt x="314" y="148"/>
                    <a:pt x="314" y="148"/>
                  </a:cubicBezTo>
                  <a:cubicBezTo>
                    <a:pt x="316" y="166"/>
                    <a:pt x="316" y="166"/>
                    <a:pt x="316" y="166"/>
                  </a:cubicBezTo>
                  <a:cubicBezTo>
                    <a:pt x="316" y="168"/>
                    <a:pt x="316" y="168"/>
                    <a:pt x="316" y="168"/>
                  </a:cubicBezTo>
                  <a:cubicBezTo>
                    <a:pt x="315" y="168"/>
                    <a:pt x="315" y="168"/>
                    <a:pt x="315" y="168"/>
                  </a:cubicBezTo>
                  <a:cubicBezTo>
                    <a:pt x="307" y="179"/>
                    <a:pt x="307" y="179"/>
                    <a:pt x="307" y="179"/>
                  </a:cubicBezTo>
                  <a:cubicBezTo>
                    <a:pt x="306" y="180"/>
                    <a:pt x="306" y="180"/>
                    <a:pt x="306" y="180"/>
                  </a:cubicBezTo>
                  <a:cubicBezTo>
                    <a:pt x="305" y="180"/>
                    <a:pt x="305" y="180"/>
                    <a:pt x="305" y="180"/>
                  </a:cubicBezTo>
                  <a:cubicBezTo>
                    <a:pt x="299" y="184"/>
                    <a:pt x="299" y="184"/>
                    <a:pt x="299" y="184"/>
                  </a:cubicBezTo>
                  <a:cubicBezTo>
                    <a:pt x="298" y="184"/>
                    <a:pt x="298" y="184"/>
                    <a:pt x="298" y="184"/>
                  </a:cubicBezTo>
                  <a:cubicBezTo>
                    <a:pt x="298" y="184"/>
                    <a:pt x="298" y="184"/>
                    <a:pt x="298" y="184"/>
                  </a:cubicBezTo>
                  <a:cubicBezTo>
                    <a:pt x="297" y="184"/>
                    <a:pt x="297" y="184"/>
                    <a:pt x="297" y="184"/>
                  </a:cubicBezTo>
                  <a:cubicBezTo>
                    <a:pt x="296" y="184"/>
                    <a:pt x="296" y="184"/>
                    <a:pt x="296" y="184"/>
                  </a:cubicBezTo>
                  <a:cubicBezTo>
                    <a:pt x="280" y="181"/>
                    <a:pt x="280" y="181"/>
                    <a:pt x="280" y="181"/>
                  </a:cubicBezTo>
                  <a:cubicBezTo>
                    <a:pt x="278" y="181"/>
                    <a:pt x="274" y="182"/>
                    <a:pt x="271" y="185"/>
                  </a:cubicBezTo>
                  <a:cubicBezTo>
                    <a:pt x="264" y="192"/>
                    <a:pt x="264" y="192"/>
                    <a:pt x="264" y="192"/>
                  </a:cubicBezTo>
                  <a:cubicBezTo>
                    <a:pt x="258" y="199"/>
                    <a:pt x="258" y="199"/>
                    <a:pt x="258" y="199"/>
                  </a:cubicBezTo>
                  <a:cubicBezTo>
                    <a:pt x="255" y="206"/>
                    <a:pt x="250" y="207"/>
                    <a:pt x="243" y="206"/>
                  </a:cubicBezTo>
                  <a:cubicBezTo>
                    <a:pt x="238" y="205"/>
                    <a:pt x="236" y="200"/>
                    <a:pt x="238" y="194"/>
                  </a:cubicBezTo>
                  <a:cubicBezTo>
                    <a:pt x="238" y="189"/>
                    <a:pt x="238" y="189"/>
                    <a:pt x="238" y="189"/>
                  </a:cubicBezTo>
                  <a:cubicBezTo>
                    <a:pt x="237" y="184"/>
                    <a:pt x="237" y="184"/>
                    <a:pt x="237" y="184"/>
                  </a:cubicBezTo>
                  <a:cubicBezTo>
                    <a:pt x="234" y="188"/>
                    <a:pt x="234" y="188"/>
                    <a:pt x="234" y="188"/>
                  </a:cubicBezTo>
                  <a:cubicBezTo>
                    <a:pt x="232" y="190"/>
                    <a:pt x="230" y="191"/>
                    <a:pt x="227" y="191"/>
                  </a:cubicBezTo>
                  <a:cubicBezTo>
                    <a:pt x="225" y="190"/>
                    <a:pt x="223" y="188"/>
                    <a:pt x="221" y="183"/>
                  </a:cubicBezTo>
                  <a:cubicBezTo>
                    <a:pt x="221" y="182"/>
                    <a:pt x="221" y="182"/>
                    <a:pt x="221" y="182"/>
                  </a:cubicBezTo>
                  <a:cubicBezTo>
                    <a:pt x="220" y="166"/>
                    <a:pt x="220" y="166"/>
                    <a:pt x="220" y="166"/>
                  </a:cubicBezTo>
                  <a:cubicBezTo>
                    <a:pt x="216" y="151"/>
                    <a:pt x="216" y="151"/>
                    <a:pt x="216" y="151"/>
                  </a:cubicBezTo>
                  <a:cubicBezTo>
                    <a:pt x="209" y="144"/>
                    <a:pt x="209" y="144"/>
                    <a:pt x="209" y="144"/>
                  </a:cubicBezTo>
                  <a:cubicBezTo>
                    <a:pt x="209" y="143"/>
                    <a:pt x="209" y="143"/>
                    <a:pt x="209" y="143"/>
                  </a:cubicBezTo>
                  <a:cubicBezTo>
                    <a:pt x="194" y="110"/>
                    <a:pt x="194" y="110"/>
                    <a:pt x="194" y="110"/>
                  </a:cubicBezTo>
                  <a:cubicBezTo>
                    <a:pt x="194" y="110"/>
                    <a:pt x="194" y="110"/>
                    <a:pt x="194" y="110"/>
                  </a:cubicBezTo>
                  <a:cubicBezTo>
                    <a:pt x="189" y="100"/>
                    <a:pt x="189" y="100"/>
                    <a:pt x="189" y="100"/>
                  </a:cubicBezTo>
                  <a:cubicBezTo>
                    <a:pt x="189" y="99"/>
                    <a:pt x="189" y="99"/>
                    <a:pt x="189" y="99"/>
                  </a:cubicBezTo>
                  <a:cubicBezTo>
                    <a:pt x="189" y="99"/>
                    <a:pt x="189" y="99"/>
                    <a:pt x="189" y="99"/>
                  </a:cubicBezTo>
                  <a:cubicBezTo>
                    <a:pt x="189" y="99"/>
                    <a:pt x="189" y="99"/>
                    <a:pt x="189" y="99"/>
                  </a:cubicBezTo>
                  <a:cubicBezTo>
                    <a:pt x="186" y="81"/>
                    <a:pt x="186" y="81"/>
                    <a:pt x="186" y="81"/>
                  </a:cubicBezTo>
                  <a:cubicBezTo>
                    <a:pt x="184" y="78"/>
                    <a:pt x="184" y="78"/>
                    <a:pt x="184" y="78"/>
                  </a:cubicBezTo>
                  <a:cubicBezTo>
                    <a:pt x="181" y="80"/>
                    <a:pt x="181" y="80"/>
                    <a:pt x="181" y="80"/>
                  </a:cubicBezTo>
                  <a:cubicBezTo>
                    <a:pt x="176" y="86"/>
                    <a:pt x="173" y="89"/>
                    <a:pt x="172" y="89"/>
                  </a:cubicBezTo>
                  <a:cubicBezTo>
                    <a:pt x="169" y="89"/>
                    <a:pt x="166" y="86"/>
                    <a:pt x="160" y="82"/>
                  </a:cubicBezTo>
                  <a:cubicBezTo>
                    <a:pt x="150" y="77"/>
                    <a:pt x="150" y="77"/>
                    <a:pt x="150" y="77"/>
                  </a:cubicBezTo>
                  <a:cubicBezTo>
                    <a:pt x="149" y="77"/>
                    <a:pt x="149" y="77"/>
                    <a:pt x="149" y="77"/>
                  </a:cubicBezTo>
                  <a:cubicBezTo>
                    <a:pt x="148" y="76"/>
                    <a:pt x="148" y="76"/>
                    <a:pt x="148" y="76"/>
                  </a:cubicBezTo>
                  <a:cubicBezTo>
                    <a:pt x="148" y="75"/>
                    <a:pt x="148" y="75"/>
                    <a:pt x="148" y="75"/>
                  </a:cubicBezTo>
                  <a:cubicBezTo>
                    <a:pt x="147" y="74"/>
                    <a:pt x="147" y="74"/>
                    <a:pt x="147" y="74"/>
                  </a:cubicBezTo>
                  <a:cubicBezTo>
                    <a:pt x="147" y="60"/>
                    <a:pt x="147" y="60"/>
                    <a:pt x="147" y="60"/>
                  </a:cubicBezTo>
                  <a:cubicBezTo>
                    <a:pt x="145" y="50"/>
                    <a:pt x="145" y="50"/>
                    <a:pt x="145" y="50"/>
                  </a:cubicBezTo>
                  <a:cubicBezTo>
                    <a:pt x="139" y="36"/>
                    <a:pt x="139" y="36"/>
                    <a:pt x="139" y="36"/>
                  </a:cubicBezTo>
                  <a:cubicBezTo>
                    <a:pt x="134" y="36"/>
                    <a:pt x="134" y="36"/>
                    <a:pt x="134" y="36"/>
                  </a:cubicBezTo>
                  <a:cubicBezTo>
                    <a:pt x="134" y="41"/>
                    <a:pt x="134" y="46"/>
                    <a:pt x="132" y="50"/>
                  </a:cubicBezTo>
                  <a:cubicBezTo>
                    <a:pt x="131" y="54"/>
                    <a:pt x="128" y="57"/>
                    <a:pt x="124" y="60"/>
                  </a:cubicBezTo>
                  <a:cubicBezTo>
                    <a:pt x="123" y="65"/>
                    <a:pt x="120" y="68"/>
                    <a:pt x="118" y="71"/>
                  </a:cubicBezTo>
                  <a:cubicBezTo>
                    <a:pt x="114" y="75"/>
                    <a:pt x="110" y="75"/>
                    <a:pt x="106" y="72"/>
                  </a:cubicBezTo>
                  <a:cubicBezTo>
                    <a:pt x="104" y="72"/>
                    <a:pt x="104" y="72"/>
                    <a:pt x="104" y="72"/>
                  </a:cubicBezTo>
                  <a:cubicBezTo>
                    <a:pt x="100" y="70"/>
                    <a:pt x="99" y="66"/>
                    <a:pt x="100" y="57"/>
                  </a:cubicBezTo>
                  <a:cubicBezTo>
                    <a:pt x="100" y="53"/>
                    <a:pt x="100" y="53"/>
                    <a:pt x="100" y="53"/>
                  </a:cubicBezTo>
                  <a:cubicBezTo>
                    <a:pt x="91" y="48"/>
                    <a:pt x="91" y="48"/>
                    <a:pt x="91" y="48"/>
                  </a:cubicBezTo>
                  <a:cubicBezTo>
                    <a:pt x="87" y="46"/>
                    <a:pt x="85" y="42"/>
                    <a:pt x="85" y="36"/>
                  </a:cubicBezTo>
                  <a:cubicBezTo>
                    <a:pt x="88" y="5"/>
                    <a:pt x="88" y="5"/>
                    <a:pt x="88" y="5"/>
                  </a:cubicBezTo>
                  <a:cubicBezTo>
                    <a:pt x="87" y="0"/>
                    <a:pt x="87" y="0"/>
                    <a:pt x="87" y="0"/>
                  </a:cubicBezTo>
                  <a:cubicBezTo>
                    <a:pt x="76" y="12"/>
                    <a:pt x="76" y="12"/>
                    <a:pt x="76" y="12"/>
                  </a:cubicBezTo>
                  <a:cubicBezTo>
                    <a:pt x="68" y="18"/>
                    <a:pt x="68" y="18"/>
                    <a:pt x="68" y="18"/>
                  </a:cubicBezTo>
                  <a:cubicBezTo>
                    <a:pt x="66" y="23"/>
                    <a:pt x="66" y="23"/>
                    <a:pt x="66" y="23"/>
                  </a:cubicBezTo>
                  <a:cubicBezTo>
                    <a:pt x="69" y="29"/>
                    <a:pt x="70" y="34"/>
                    <a:pt x="70" y="37"/>
                  </a:cubicBezTo>
                  <a:cubicBezTo>
                    <a:pt x="70" y="44"/>
                    <a:pt x="67" y="50"/>
                    <a:pt x="60" y="52"/>
                  </a:cubicBezTo>
                  <a:cubicBezTo>
                    <a:pt x="48" y="57"/>
                    <a:pt x="48" y="57"/>
                    <a:pt x="48" y="57"/>
                  </a:cubicBezTo>
                  <a:cubicBezTo>
                    <a:pt x="45" y="59"/>
                    <a:pt x="45" y="59"/>
                    <a:pt x="45" y="59"/>
                  </a:cubicBezTo>
                  <a:cubicBezTo>
                    <a:pt x="44" y="63"/>
                    <a:pt x="44" y="63"/>
                    <a:pt x="44" y="63"/>
                  </a:cubicBezTo>
                  <a:cubicBezTo>
                    <a:pt x="44" y="83"/>
                    <a:pt x="44" y="83"/>
                    <a:pt x="44" y="83"/>
                  </a:cubicBezTo>
                  <a:cubicBezTo>
                    <a:pt x="45" y="89"/>
                    <a:pt x="45" y="92"/>
                    <a:pt x="47" y="92"/>
                  </a:cubicBezTo>
                  <a:cubicBezTo>
                    <a:pt x="52" y="94"/>
                    <a:pt x="56" y="94"/>
                    <a:pt x="60" y="91"/>
                  </a:cubicBezTo>
                  <a:cubicBezTo>
                    <a:pt x="65" y="89"/>
                    <a:pt x="65" y="89"/>
                    <a:pt x="65" y="89"/>
                  </a:cubicBezTo>
                  <a:cubicBezTo>
                    <a:pt x="78" y="119"/>
                    <a:pt x="78" y="119"/>
                    <a:pt x="78" y="119"/>
                  </a:cubicBezTo>
                  <a:cubicBezTo>
                    <a:pt x="78" y="120"/>
                    <a:pt x="78" y="120"/>
                    <a:pt x="78" y="120"/>
                  </a:cubicBezTo>
                  <a:cubicBezTo>
                    <a:pt x="78" y="121"/>
                    <a:pt x="78" y="121"/>
                    <a:pt x="78" y="121"/>
                  </a:cubicBezTo>
                  <a:cubicBezTo>
                    <a:pt x="73" y="176"/>
                    <a:pt x="68" y="207"/>
                    <a:pt x="62" y="215"/>
                  </a:cubicBezTo>
                  <a:cubicBezTo>
                    <a:pt x="59" y="218"/>
                    <a:pt x="57" y="219"/>
                    <a:pt x="53" y="220"/>
                  </a:cubicBezTo>
                  <a:cubicBezTo>
                    <a:pt x="48" y="220"/>
                    <a:pt x="45" y="219"/>
                    <a:pt x="40" y="217"/>
                  </a:cubicBezTo>
                  <a:cubicBezTo>
                    <a:pt x="22" y="252"/>
                    <a:pt x="10" y="271"/>
                    <a:pt x="5" y="274"/>
                  </a:cubicBezTo>
                  <a:cubicBezTo>
                    <a:pt x="5" y="274"/>
                    <a:pt x="5" y="274"/>
                    <a:pt x="5" y="274"/>
                  </a:cubicBezTo>
                  <a:cubicBezTo>
                    <a:pt x="3" y="274"/>
                    <a:pt x="1" y="283"/>
                    <a:pt x="2" y="299"/>
                  </a:cubicBezTo>
                  <a:cubicBezTo>
                    <a:pt x="6" y="303"/>
                    <a:pt x="6" y="303"/>
                    <a:pt x="6" y="303"/>
                  </a:cubicBezTo>
                  <a:cubicBezTo>
                    <a:pt x="7" y="304"/>
                    <a:pt x="7" y="304"/>
                    <a:pt x="7" y="304"/>
                  </a:cubicBezTo>
                  <a:cubicBezTo>
                    <a:pt x="9" y="306"/>
                    <a:pt x="9" y="306"/>
                    <a:pt x="9" y="306"/>
                  </a:cubicBezTo>
                  <a:lnTo>
                    <a:pt x="3" y="3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Freeform 15"/>
            <p:cNvSpPr/>
            <p:nvPr/>
          </p:nvSpPr>
          <p:spPr bwMode="auto">
            <a:xfrm>
              <a:off x="2856924" y="3693070"/>
              <a:ext cx="492266" cy="427041"/>
            </a:xfrm>
            <a:custGeom>
              <a:avLst/>
              <a:gdLst>
                <a:gd name="T0" fmla="*/ 246 w 331"/>
                <a:gd name="T1" fmla="*/ 14 h 287"/>
                <a:gd name="T2" fmla="*/ 226 w 331"/>
                <a:gd name="T3" fmla="*/ 18 h 287"/>
                <a:gd name="T4" fmla="*/ 219 w 331"/>
                <a:gd name="T5" fmla="*/ 0 h 287"/>
                <a:gd name="T6" fmla="*/ 216 w 331"/>
                <a:gd name="T7" fmla="*/ 18 h 287"/>
                <a:gd name="T8" fmla="*/ 204 w 331"/>
                <a:gd name="T9" fmla="*/ 31 h 287"/>
                <a:gd name="T10" fmla="*/ 186 w 331"/>
                <a:gd name="T11" fmla="*/ 31 h 287"/>
                <a:gd name="T12" fmla="*/ 179 w 331"/>
                <a:gd name="T13" fmla="*/ 51 h 287"/>
                <a:gd name="T14" fmla="*/ 160 w 331"/>
                <a:gd name="T15" fmla="*/ 46 h 287"/>
                <a:gd name="T16" fmla="*/ 146 w 331"/>
                <a:gd name="T17" fmla="*/ 52 h 287"/>
                <a:gd name="T18" fmla="*/ 138 w 331"/>
                <a:gd name="T19" fmla="*/ 45 h 287"/>
                <a:gd name="T20" fmla="*/ 114 w 331"/>
                <a:gd name="T21" fmla="*/ 49 h 287"/>
                <a:gd name="T22" fmla="*/ 147 w 331"/>
                <a:gd name="T23" fmla="*/ 71 h 287"/>
                <a:gd name="T24" fmla="*/ 152 w 331"/>
                <a:gd name="T25" fmla="*/ 96 h 287"/>
                <a:gd name="T26" fmla="*/ 120 w 331"/>
                <a:gd name="T27" fmla="*/ 111 h 287"/>
                <a:gd name="T28" fmla="*/ 107 w 331"/>
                <a:gd name="T29" fmla="*/ 113 h 287"/>
                <a:gd name="T30" fmla="*/ 90 w 331"/>
                <a:gd name="T31" fmla="*/ 116 h 287"/>
                <a:gd name="T32" fmla="*/ 68 w 331"/>
                <a:gd name="T33" fmla="*/ 129 h 287"/>
                <a:gd name="T34" fmla="*/ 15 w 331"/>
                <a:gd name="T35" fmla="*/ 127 h 287"/>
                <a:gd name="T36" fmla="*/ 1 w 331"/>
                <a:gd name="T37" fmla="*/ 150 h 287"/>
                <a:gd name="T38" fmla="*/ 17 w 331"/>
                <a:gd name="T39" fmla="*/ 171 h 287"/>
                <a:gd name="T40" fmla="*/ 26 w 331"/>
                <a:gd name="T41" fmla="*/ 165 h 287"/>
                <a:gd name="T42" fmla="*/ 38 w 331"/>
                <a:gd name="T43" fmla="*/ 164 h 287"/>
                <a:gd name="T44" fmla="*/ 58 w 331"/>
                <a:gd name="T45" fmla="*/ 191 h 287"/>
                <a:gd name="T46" fmla="*/ 46 w 331"/>
                <a:gd name="T47" fmla="*/ 225 h 287"/>
                <a:gd name="T48" fmla="*/ 66 w 331"/>
                <a:gd name="T49" fmla="*/ 257 h 287"/>
                <a:gd name="T50" fmla="*/ 57 w 331"/>
                <a:gd name="T51" fmla="*/ 287 h 287"/>
                <a:gd name="T52" fmla="*/ 80 w 331"/>
                <a:gd name="T53" fmla="*/ 276 h 287"/>
                <a:gd name="T54" fmla="*/ 116 w 331"/>
                <a:gd name="T55" fmla="*/ 286 h 287"/>
                <a:gd name="T56" fmla="*/ 146 w 331"/>
                <a:gd name="T57" fmla="*/ 276 h 287"/>
                <a:gd name="T58" fmla="*/ 179 w 331"/>
                <a:gd name="T59" fmla="*/ 258 h 287"/>
                <a:gd name="T60" fmla="*/ 215 w 331"/>
                <a:gd name="T61" fmla="*/ 243 h 287"/>
                <a:gd name="T62" fmla="*/ 230 w 331"/>
                <a:gd name="T63" fmla="*/ 252 h 287"/>
                <a:gd name="T64" fmla="*/ 238 w 331"/>
                <a:gd name="T65" fmla="*/ 254 h 287"/>
                <a:gd name="T66" fmla="*/ 255 w 331"/>
                <a:gd name="T67" fmla="*/ 251 h 287"/>
                <a:gd name="T68" fmla="*/ 257 w 331"/>
                <a:gd name="T69" fmla="*/ 249 h 287"/>
                <a:gd name="T70" fmla="*/ 270 w 331"/>
                <a:gd name="T71" fmla="*/ 239 h 287"/>
                <a:gd name="T72" fmla="*/ 285 w 331"/>
                <a:gd name="T73" fmla="*/ 227 h 287"/>
                <a:gd name="T74" fmla="*/ 300 w 331"/>
                <a:gd name="T75" fmla="*/ 218 h 287"/>
                <a:gd name="T76" fmla="*/ 305 w 331"/>
                <a:gd name="T77" fmla="*/ 214 h 287"/>
                <a:gd name="T78" fmla="*/ 326 w 331"/>
                <a:gd name="T79" fmla="*/ 209 h 287"/>
                <a:gd name="T80" fmla="*/ 321 w 331"/>
                <a:gd name="T81" fmla="*/ 179 h 287"/>
                <a:gd name="T82" fmla="*/ 324 w 331"/>
                <a:gd name="T83" fmla="*/ 162 h 287"/>
                <a:gd name="T84" fmla="*/ 300 w 331"/>
                <a:gd name="T85" fmla="*/ 144 h 287"/>
                <a:gd name="T86" fmla="*/ 322 w 331"/>
                <a:gd name="T87" fmla="*/ 60 h 287"/>
                <a:gd name="T88" fmla="*/ 308 w 331"/>
                <a:gd name="T89" fmla="*/ 66 h 287"/>
                <a:gd name="T90" fmla="*/ 291 w 331"/>
                <a:gd name="T91" fmla="*/ 67 h 287"/>
                <a:gd name="T92" fmla="*/ 288 w 331"/>
                <a:gd name="T93" fmla="*/ 60 h 287"/>
                <a:gd name="T94" fmla="*/ 286 w 331"/>
                <a:gd name="T95" fmla="*/ 56 h 287"/>
                <a:gd name="T96" fmla="*/ 270 w 331"/>
                <a:gd name="T97" fmla="*/ 3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287">
                  <a:moveTo>
                    <a:pt x="260" y="6"/>
                  </a:moveTo>
                  <a:cubicBezTo>
                    <a:pt x="255" y="4"/>
                    <a:pt x="255" y="4"/>
                    <a:pt x="255" y="4"/>
                  </a:cubicBezTo>
                  <a:cubicBezTo>
                    <a:pt x="250" y="7"/>
                    <a:pt x="250" y="7"/>
                    <a:pt x="250" y="7"/>
                  </a:cubicBezTo>
                  <a:cubicBezTo>
                    <a:pt x="246" y="14"/>
                    <a:pt x="246" y="14"/>
                    <a:pt x="246" y="14"/>
                  </a:cubicBezTo>
                  <a:cubicBezTo>
                    <a:pt x="244" y="20"/>
                    <a:pt x="241" y="23"/>
                    <a:pt x="236" y="23"/>
                  </a:cubicBezTo>
                  <a:cubicBezTo>
                    <a:pt x="233" y="23"/>
                    <a:pt x="230" y="21"/>
                    <a:pt x="228" y="19"/>
                  </a:cubicBezTo>
                  <a:cubicBezTo>
                    <a:pt x="227" y="18"/>
                    <a:pt x="227" y="18"/>
                    <a:pt x="227" y="18"/>
                  </a:cubicBezTo>
                  <a:cubicBezTo>
                    <a:pt x="226" y="18"/>
                    <a:pt x="226" y="18"/>
                    <a:pt x="226" y="18"/>
                  </a:cubicBezTo>
                  <a:cubicBezTo>
                    <a:pt x="224" y="11"/>
                    <a:pt x="224" y="11"/>
                    <a:pt x="224" y="11"/>
                  </a:cubicBezTo>
                  <a:cubicBezTo>
                    <a:pt x="224" y="10"/>
                    <a:pt x="224" y="10"/>
                    <a:pt x="224" y="10"/>
                  </a:cubicBezTo>
                  <a:cubicBezTo>
                    <a:pt x="224" y="1"/>
                    <a:pt x="224" y="1"/>
                    <a:pt x="224" y="1"/>
                  </a:cubicBezTo>
                  <a:cubicBezTo>
                    <a:pt x="219" y="0"/>
                    <a:pt x="219" y="0"/>
                    <a:pt x="219" y="0"/>
                  </a:cubicBezTo>
                  <a:cubicBezTo>
                    <a:pt x="219" y="1"/>
                    <a:pt x="219" y="1"/>
                    <a:pt x="219" y="1"/>
                  </a:cubicBezTo>
                  <a:cubicBezTo>
                    <a:pt x="217" y="8"/>
                    <a:pt x="217" y="8"/>
                    <a:pt x="217" y="8"/>
                  </a:cubicBezTo>
                  <a:cubicBezTo>
                    <a:pt x="217" y="18"/>
                    <a:pt x="217" y="18"/>
                    <a:pt x="217" y="18"/>
                  </a:cubicBezTo>
                  <a:cubicBezTo>
                    <a:pt x="216" y="18"/>
                    <a:pt x="216" y="18"/>
                    <a:pt x="216" y="18"/>
                  </a:cubicBezTo>
                  <a:cubicBezTo>
                    <a:pt x="215" y="19"/>
                    <a:pt x="215" y="19"/>
                    <a:pt x="215" y="19"/>
                  </a:cubicBezTo>
                  <a:cubicBezTo>
                    <a:pt x="207" y="30"/>
                    <a:pt x="207" y="30"/>
                    <a:pt x="207" y="30"/>
                  </a:cubicBezTo>
                  <a:cubicBezTo>
                    <a:pt x="206" y="31"/>
                    <a:pt x="206" y="31"/>
                    <a:pt x="206" y="31"/>
                  </a:cubicBezTo>
                  <a:cubicBezTo>
                    <a:pt x="204" y="31"/>
                    <a:pt x="204" y="31"/>
                    <a:pt x="204" y="31"/>
                  </a:cubicBezTo>
                  <a:cubicBezTo>
                    <a:pt x="188" y="30"/>
                    <a:pt x="188" y="30"/>
                    <a:pt x="188" y="30"/>
                  </a:cubicBezTo>
                  <a:cubicBezTo>
                    <a:pt x="186" y="30"/>
                    <a:pt x="186" y="30"/>
                    <a:pt x="186" y="30"/>
                  </a:cubicBezTo>
                  <a:cubicBezTo>
                    <a:pt x="186" y="31"/>
                    <a:pt x="186" y="31"/>
                    <a:pt x="186" y="31"/>
                  </a:cubicBezTo>
                  <a:cubicBezTo>
                    <a:pt x="186" y="31"/>
                    <a:pt x="186" y="31"/>
                    <a:pt x="186" y="31"/>
                  </a:cubicBezTo>
                  <a:cubicBezTo>
                    <a:pt x="181" y="39"/>
                    <a:pt x="181" y="39"/>
                    <a:pt x="181" y="39"/>
                  </a:cubicBezTo>
                  <a:cubicBezTo>
                    <a:pt x="183" y="44"/>
                    <a:pt x="183" y="44"/>
                    <a:pt x="183" y="44"/>
                  </a:cubicBezTo>
                  <a:cubicBezTo>
                    <a:pt x="184" y="44"/>
                    <a:pt x="184" y="44"/>
                    <a:pt x="184" y="44"/>
                  </a:cubicBezTo>
                  <a:cubicBezTo>
                    <a:pt x="179" y="51"/>
                    <a:pt x="179" y="51"/>
                    <a:pt x="179" y="51"/>
                  </a:cubicBezTo>
                  <a:cubicBezTo>
                    <a:pt x="164" y="51"/>
                    <a:pt x="164" y="51"/>
                    <a:pt x="164" y="51"/>
                  </a:cubicBezTo>
                  <a:cubicBezTo>
                    <a:pt x="164" y="49"/>
                    <a:pt x="164" y="49"/>
                    <a:pt x="164" y="49"/>
                  </a:cubicBezTo>
                  <a:cubicBezTo>
                    <a:pt x="162" y="47"/>
                    <a:pt x="162" y="47"/>
                    <a:pt x="162" y="47"/>
                  </a:cubicBezTo>
                  <a:cubicBezTo>
                    <a:pt x="160" y="46"/>
                    <a:pt x="160" y="46"/>
                    <a:pt x="160" y="46"/>
                  </a:cubicBezTo>
                  <a:cubicBezTo>
                    <a:pt x="157" y="51"/>
                    <a:pt x="157" y="51"/>
                    <a:pt x="157" y="51"/>
                  </a:cubicBezTo>
                  <a:cubicBezTo>
                    <a:pt x="157" y="53"/>
                    <a:pt x="157" y="53"/>
                    <a:pt x="157" y="53"/>
                  </a:cubicBezTo>
                  <a:cubicBezTo>
                    <a:pt x="146" y="53"/>
                    <a:pt x="146" y="53"/>
                    <a:pt x="146" y="53"/>
                  </a:cubicBezTo>
                  <a:cubicBezTo>
                    <a:pt x="146" y="52"/>
                    <a:pt x="146" y="52"/>
                    <a:pt x="146" y="52"/>
                  </a:cubicBezTo>
                  <a:cubicBezTo>
                    <a:pt x="139" y="47"/>
                    <a:pt x="139" y="47"/>
                    <a:pt x="139" y="47"/>
                  </a:cubicBezTo>
                  <a:cubicBezTo>
                    <a:pt x="139" y="46"/>
                    <a:pt x="139" y="46"/>
                    <a:pt x="139" y="46"/>
                  </a:cubicBezTo>
                  <a:cubicBezTo>
                    <a:pt x="139" y="45"/>
                    <a:pt x="139" y="45"/>
                    <a:pt x="139" y="45"/>
                  </a:cubicBezTo>
                  <a:cubicBezTo>
                    <a:pt x="138" y="45"/>
                    <a:pt x="138" y="45"/>
                    <a:pt x="138" y="45"/>
                  </a:cubicBezTo>
                  <a:cubicBezTo>
                    <a:pt x="138" y="44"/>
                    <a:pt x="138" y="44"/>
                    <a:pt x="138" y="44"/>
                  </a:cubicBezTo>
                  <a:cubicBezTo>
                    <a:pt x="127" y="42"/>
                    <a:pt x="127" y="42"/>
                    <a:pt x="127" y="42"/>
                  </a:cubicBezTo>
                  <a:cubicBezTo>
                    <a:pt x="119" y="45"/>
                    <a:pt x="119" y="45"/>
                    <a:pt x="119" y="45"/>
                  </a:cubicBezTo>
                  <a:cubicBezTo>
                    <a:pt x="114" y="49"/>
                    <a:pt x="114" y="49"/>
                    <a:pt x="114" y="49"/>
                  </a:cubicBezTo>
                  <a:cubicBezTo>
                    <a:pt x="128" y="65"/>
                    <a:pt x="128" y="65"/>
                    <a:pt x="128" y="65"/>
                  </a:cubicBezTo>
                  <a:cubicBezTo>
                    <a:pt x="146" y="70"/>
                    <a:pt x="146" y="70"/>
                    <a:pt x="146" y="70"/>
                  </a:cubicBezTo>
                  <a:cubicBezTo>
                    <a:pt x="146" y="71"/>
                    <a:pt x="146" y="71"/>
                    <a:pt x="146" y="71"/>
                  </a:cubicBezTo>
                  <a:cubicBezTo>
                    <a:pt x="147" y="71"/>
                    <a:pt x="147" y="71"/>
                    <a:pt x="147" y="71"/>
                  </a:cubicBezTo>
                  <a:cubicBezTo>
                    <a:pt x="156" y="80"/>
                    <a:pt x="156" y="80"/>
                    <a:pt x="156" y="80"/>
                  </a:cubicBezTo>
                  <a:cubicBezTo>
                    <a:pt x="153" y="94"/>
                    <a:pt x="153" y="94"/>
                    <a:pt x="153" y="94"/>
                  </a:cubicBezTo>
                  <a:cubicBezTo>
                    <a:pt x="153" y="96"/>
                    <a:pt x="153" y="96"/>
                    <a:pt x="153" y="96"/>
                  </a:cubicBezTo>
                  <a:cubicBezTo>
                    <a:pt x="152" y="96"/>
                    <a:pt x="152" y="96"/>
                    <a:pt x="152" y="96"/>
                  </a:cubicBezTo>
                  <a:cubicBezTo>
                    <a:pt x="140" y="105"/>
                    <a:pt x="140" y="105"/>
                    <a:pt x="140" y="105"/>
                  </a:cubicBezTo>
                  <a:cubicBezTo>
                    <a:pt x="140" y="106"/>
                    <a:pt x="140" y="106"/>
                    <a:pt x="140" y="106"/>
                  </a:cubicBezTo>
                  <a:cubicBezTo>
                    <a:pt x="139" y="106"/>
                    <a:pt x="139" y="106"/>
                    <a:pt x="139" y="106"/>
                  </a:cubicBezTo>
                  <a:cubicBezTo>
                    <a:pt x="120" y="111"/>
                    <a:pt x="120" y="111"/>
                    <a:pt x="120" y="111"/>
                  </a:cubicBezTo>
                  <a:cubicBezTo>
                    <a:pt x="119" y="111"/>
                    <a:pt x="119" y="111"/>
                    <a:pt x="119" y="111"/>
                  </a:cubicBezTo>
                  <a:cubicBezTo>
                    <a:pt x="108" y="113"/>
                    <a:pt x="108" y="113"/>
                    <a:pt x="108" y="113"/>
                  </a:cubicBezTo>
                  <a:cubicBezTo>
                    <a:pt x="108" y="113"/>
                    <a:pt x="108" y="113"/>
                    <a:pt x="108" y="113"/>
                  </a:cubicBezTo>
                  <a:cubicBezTo>
                    <a:pt x="107" y="113"/>
                    <a:pt x="107" y="113"/>
                    <a:pt x="107" y="113"/>
                  </a:cubicBezTo>
                  <a:cubicBezTo>
                    <a:pt x="99" y="110"/>
                    <a:pt x="99" y="110"/>
                    <a:pt x="99" y="110"/>
                  </a:cubicBezTo>
                  <a:cubicBezTo>
                    <a:pt x="95" y="109"/>
                    <a:pt x="95" y="109"/>
                    <a:pt x="95" y="109"/>
                  </a:cubicBezTo>
                  <a:cubicBezTo>
                    <a:pt x="91" y="116"/>
                    <a:pt x="91" y="116"/>
                    <a:pt x="91" y="116"/>
                  </a:cubicBezTo>
                  <a:cubicBezTo>
                    <a:pt x="90" y="116"/>
                    <a:pt x="90" y="116"/>
                    <a:pt x="90" y="116"/>
                  </a:cubicBezTo>
                  <a:cubicBezTo>
                    <a:pt x="90" y="117"/>
                    <a:pt x="90" y="117"/>
                    <a:pt x="90" y="117"/>
                  </a:cubicBezTo>
                  <a:cubicBezTo>
                    <a:pt x="81" y="123"/>
                    <a:pt x="81" y="123"/>
                    <a:pt x="81" y="123"/>
                  </a:cubicBezTo>
                  <a:cubicBezTo>
                    <a:pt x="81" y="123"/>
                    <a:pt x="81" y="123"/>
                    <a:pt x="81" y="123"/>
                  </a:cubicBezTo>
                  <a:cubicBezTo>
                    <a:pt x="68" y="129"/>
                    <a:pt x="68" y="129"/>
                    <a:pt x="68" y="129"/>
                  </a:cubicBezTo>
                  <a:cubicBezTo>
                    <a:pt x="68" y="129"/>
                    <a:pt x="68" y="129"/>
                    <a:pt x="68" y="129"/>
                  </a:cubicBezTo>
                  <a:cubicBezTo>
                    <a:pt x="53" y="124"/>
                    <a:pt x="53" y="124"/>
                    <a:pt x="53" y="124"/>
                  </a:cubicBezTo>
                  <a:cubicBezTo>
                    <a:pt x="21" y="125"/>
                    <a:pt x="21" y="125"/>
                    <a:pt x="21" y="125"/>
                  </a:cubicBezTo>
                  <a:cubicBezTo>
                    <a:pt x="15" y="127"/>
                    <a:pt x="15" y="127"/>
                    <a:pt x="15" y="127"/>
                  </a:cubicBezTo>
                  <a:cubicBezTo>
                    <a:pt x="14" y="128"/>
                    <a:pt x="14" y="128"/>
                    <a:pt x="14" y="128"/>
                  </a:cubicBezTo>
                  <a:cubicBezTo>
                    <a:pt x="8" y="128"/>
                    <a:pt x="8" y="128"/>
                    <a:pt x="8" y="128"/>
                  </a:cubicBezTo>
                  <a:cubicBezTo>
                    <a:pt x="0" y="138"/>
                    <a:pt x="0" y="138"/>
                    <a:pt x="0" y="138"/>
                  </a:cubicBezTo>
                  <a:cubicBezTo>
                    <a:pt x="1" y="150"/>
                    <a:pt x="1" y="150"/>
                    <a:pt x="1" y="150"/>
                  </a:cubicBezTo>
                  <a:cubicBezTo>
                    <a:pt x="8" y="166"/>
                    <a:pt x="8" y="166"/>
                    <a:pt x="8" y="166"/>
                  </a:cubicBezTo>
                  <a:cubicBezTo>
                    <a:pt x="16" y="170"/>
                    <a:pt x="16" y="170"/>
                    <a:pt x="16" y="170"/>
                  </a:cubicBezTo>
                  <a:cubicBezTo>
                    <a:pt x="17" y="170"/>
                    <a:pt x="17" y="170"/>
                    <a:pt x="17" y="170"/>
                  </a:cubicBezTo>
                  <a:cubicBezTo>
                    <a:pt x="17" y="171"/>
                    <a:pt x="17" y="171"/>
                    <a:pt x="17" y="171"/>
                  </a:cubicBezTo>
                  <a:cubicBezTo>
                    <a:pt x="19" y="173"/>
                    <a:pt x="19" y="173"/>
                    <a:pt x="19" y="173"/>
                  </a:cubicBezTo>
                  <a:cubicBezTo>
                    <a:pt x="24" y="166"/>
                    <a:pt x="24" y="166"/>
                    <a:pt x="24" y="166"/>
                  </a:cubicBezTo>
                  <a:cubicBezTo>
                    <a:pt x="25" y="165"/>
                    <a:pt x="25" y="165"/>
                    <a:pt x="25" y="165"/>
                  </a:cubicBezTo>
                  <a:cubicBezTo>
                    <a:pt x="26" y="165"/>
                    <a:pt x="26" y="165"/>
                    <a:pt x="26" y="165"/>
                  </a:cubicBezTo>
                  <a:cubicBezTo>
                    <a:pt x="26" y="165"/>
                    <a:pt x="26" y="165"/>
                    <a:pt x="26" y="165"/>
                  </a:cubicBezTo>
                  <a:cubicBezTo>
                    <a:pt x="37" y="163"/>
                    <a:pt x="37" y="163"/>
                    <a:pt x="37" y="163"/>
                  </a:cubicBezTo>
                  <a:cubicBezTo>
                    <a:pt x="38" y="163"/>
                    <a:pt x="38" y="163"/>
                    <a:pt x="38" y="163"/>
                  </a:cubicBezTo>
                  <a:cubicBezTo>
                    <a:pt x="38" y="164"/>
                    <a:pt x="38" y="164"/>
                    <a:pt x="38" y="164"/>
                  </a:cubicBezTo>
                  <a:cubicBezTo>
                    <a:pt x="48" y="167"/>
                    <a:pt x="48" y="167"/>
                    <a:pt x="48" y="167"/>
                  </a:cubicBezTo>
                  <a:cubicBezTo>
                    <a:pt x="59" y="190"/>
                    <a:pt x="59" y="190"/>
                    <a:pt x="59" y="190"/>
                  </a:cubicBezTo>
                  <a:cubicBezTo>
                    <a:pt x="58" y="190"/>
                    <a:pt x="58" y="190"/>
                    <a:pt x="58" y="190"/>
                  </a:cubicBezTo>
                  <a:cubicBezTo>
                    <a:pt x="58" y="191"/>
                    <a:pt x="58" y="191"/>
                    <a:pt x="58" y="191"/>
                  </a:cubicBezTo>
                  <a:cubicBezTo>
                    <a:pt x="54" y="204"/>
                    <a:pt x="54" y="204"/>
                    <a:pt x="54" y="204"/>
                  </a:cubicBezTo>
                  <a:cubicBezTo>
                    <a:pt x="50" y="212"/>
                    <a:pt x="50" y="212"/>
                    <a:pt x="50" y="212"/>
                  </a:cubicBezTo>
                  <a:cubicBezTo>
                    <a:pt x="50" y="213"/>
                    <a:pt x="50" y="213"/>
                    <a:pt x="50" y="213"/>
                  </a:cubicBezTo>
                  <a:cubicBezTo>
                    <a:pt x="46" y="225"/>
                    <a:pt x="46" y="225"/>
                    <a:pt x="46" y="225"/>
                  </a:cubicBezTo>
                  <a:cubicBezTo>
                    <a:pt x="46" y="239"/>
                    <a:pt x="46" y="239"/>
                    <a:pt x="46" y="239"/>
                  </a:cubicBezTo>
                  <a:cubicBezTo>
                    <a:pt x="54" y="247"/>
                    <a:pt x="54" y="247"/>
                    <a:pt x="54" y="247"/>
                  </a:cubicBezTo>
                  <a:cubicBezTo>
                    <a:pt x="55" y="247"/>
                    <a:pt x="55" y="247"/>
                    <a:pt x="55" y="247"/>
                  </a:cubicBezTo>
                  <a:cubicBezTo>
                    <a:pt x="66" y="257"/>
                    <a:pt x="66" y="257"/>
                    <a:pt x="66" y="257"/>
                  </a:cubicBezTo>
                  <a:cubicBezTo>
                    <a:pt x="67" y="258"/>
                    <a:pt x="67" y="258"/>
                    <a:pt x="67" y="258"/>
                  </a:cubicBezTo>
                  <a:cubicBezTo>
                    <a:pt x="68" y="258"/>
                    <a:pt x="68" y="258"/>
                    <a:pt x="68" y="258"/>
                  </a:cubicBezTo>
                  <a:cubicBezTo>
                    <a:pt x="59" y="278"/>
                    <a:pt x="59" y="278"/>
                    <a:pt x="59" y="278"/>
                  </a:cubicBezTo>
                  <a:cubicBezTo>
                    <a:pt x="57" y="287"/>
                    <a:pt x="57" y="287"/>
                    <a:pt x="57" y="287"/>
                  </a:cubicBezTo>
                  <a:cubicBezTo>
                    <a:pt x="60" y="285"/>
                    <a:pt x="60" y="285"/>
                    <a:pt x="60" y="285"/>
                  </a:cubicBezTo>
                  <a:cubicBezTo>
                    <a:pt x="61" y="285"/>
                    <a:pt x="61" y="285"/>
                    <a:pt x="61" y="285"/>
                  </a:cubicBezTo>
                  <a:cubicBezTo>
                    <a:pt x="68" y="282"/>
                    <a:pt x="68" y="282"/>
                    <a:pt x="68" y="282"/>
                  </a:cubicBezTo>
                  <a:cubicBezTo>
                    <a:pt x="80" y="276"/>
                    <a:pt x="80" y="276"/>
                    <a:pt x="80" y="276"/>
                  </a:cubicBezTo>
                  <a:cubicBezTo>
                    <a:pt x="81" y="276"/>
                    <a:pt x="81" y="276"/>
                    <a:pt x="81" y="276"/>
                  </a:cubicBezTo>
                  <a:cubicBezTo>
                    <a:pt x="95" y="278"/>
                    <a:pt x="95" y="278"/>
                    <a:pt x="95" y="278"/>
                  </a:cubicBezTo>
                  <a:cubicBezTo>
                    <a:pt x="95" y="278"/>
                    <a:pt x="95" y="278"/>
                    <a:pt x="95" y="278"/>
                  </a:cubicBezTo>
                  <a:cubicBezTo>
                    <a:pt x="116" y="286"/>
                    <a:pt x="116" y="286"/>
                    <a:pt x="116" y="286"/>
                  </a:cubicBezTo>
                  <a:cubicBezTo>
                    <a:pt x="139" y="286"/>
                    <a:pt x="139" y="286"/>
                    <a:pt x="139" y="286"/>
                  </a:cubicBezTo>
                  <a:cubicBezTo>
                    <a:pt x="145" y="278"/>
                    <a:pt x="145" y="278"/>
                    <a:pt x="145" y="278"/>
                  </a:cubicBezTo>
                  <a:cubicBezTo>
                    <a:pt x="146" y="277"/>
                    <a:pt x="146" y="277"/>
                    <a:pt x="146" y="277"/>
                  </a:cubicBezTo>
                  <a:cubicBezTo>
                    <a:pt x="146" y="276"/>
                    <a:pt x="146" y="276"/>
                    <a:pt x="146" y="276"/>
                  </a:cubicBezTo>
                  <a:cubicBezTo>
                    <a:pt x="158" y="271"/>
                    <a:pt x="158" y="271"/>
                    <a:pt x="158" y="271"/>
                  </a:cubicBezTo>
                  <a:cubicBezTo>
                    <a:pt x="169" y="261"/>
                    <a:pt x="169" y="261"/>
                    <a:pt x="169" y="261"/>
                  </a:cubicBezTo>
                  <a:cubicBezTo>
                    <a:pt x="170" y="260"/>
                    <a:pt x="170" y="260"/>
                    <a:pt x="170" y="260"/>
                  </a:cubicBezTo>
                  <a:cubicBezTo>
                    <a:pt x="179" y="258"/>
                    <a:pt x="179" y="258"/>
                    <a:pt x="179" y="258"/>
                  </a:cubicBezTo>
                  <a:cubicBezTo>
                    <a:pt x="188" y="251"/>
                    <a:pt x="188" y="251"/>
                    <a:pt x="188" y="251"/>
                  </a:cubicBezTo>
                  <a:cubicBezTo>
                    <a:pt x="198" y="237"/>
                    <a:pt x="198" y="237"/>
                    <a:pt x="198" y="237"/>
                  </a:cubicBezTo>
                  <a:cubicBezTo>
                    <a:pt x="213" y="242"/>
                    <a:pt x="213" y="242"/>
                    <a:pt x="213" y="242"/>
                  </a:cubicBezTo>
                  <a:cubicBezTo>
                    <a:pt x="215" y="243"/>
                    <a:pt x="215" y="243"/>
                    <a:pt x="215" y="243"/>
                  </a:cubicBezTo>
                  <a:cubicBezTo>
                    <a:pt x="215" y="244"/>
                    <a:pt x="215" y="244"/>
                    <a:pt x="215" y="244"/>
                  </a:cubicBezTo>
                  <a:cubicBezTo>
                    <a:pt x="215" y="245"/>
                    <a:pt x="215" y="245"/>
                    <a:pt x="215" y="245"/>
                  </a:cubicBezTo>
                  <a:cubicBezTo>
                    <a:pt x="217" y="250"/>
                    <a:pt x="219" y="253"/>
                    <a:pt x="221" y="254"/>
                  </a:cubicBezTo>
                  <a:cubicBezTo>
                    <a:pt x="230" y="252"/>
                    <a:pt x="230" y="252"/>
                    <a:pt x="230" y="252"/>
                  </a:cubicBezTo>
                  <a:cubicBezTo>
                    <a:pt x="233" y="252"/>
                    <a:pt x="233" y="252"/>
                    <a:pt x="233" y="252"/>
                  </a:cubicBezTo>
                  <a:cubicBezTo>
                    <a:pt x="237" y="254"/>
                    <a:pt x="237" y="254"/>
                    <a:pt x="237" y="254"/>
                  </a:cubicBezTo>
                  <a:cubicBezTo>
                    <a:pt x="238" y="254"/>
                    <a:pt x="238" y="254"/>
                    <a:pt x="238" y="254"/>
                  </a:cubicBezTo>
                  <a:cubicBezTo>
                    <a:pt x="238" y="254"/>
                    <a:pt x="238" y="254"/>
                    <a:pt x="238" y="254"/>
                  </a:cubicBezTo>
                  <a:cubicBezTo>
                    <a:pt x="250" y="258"/>
                    <a:pt x="250" y="258"/>
                    <a:pt x="250" y="258"/>
                  </a:cubicBezTo>
                  <a:cubicBezTo>
                    <a:pt x="253" y="258"/>
                    <a:pt x="253" y="258"/>
                    <a:pt x="253" y="258"/>
                  </a:cubicBezTo>
                  <a:cubicBezTo>
                    <a:pt x="254" y="256"/>
                    <a:pt x="254" y="256"/>
                    <a:pt x="254" y="256"/>
                  </a:cubicBezTo>
                  <a:cubicBezTo>
                    <a:pt x="255" y="251"/>
                    <a:pt x="255" y="251"/>
                    <a:pt x="255" y="251"/>
                  </a:cubicBezTo>
                  <a:cubicBezTo>
                    <a:pt x="255" y="251"/>
                    <a:pt x="255" y="251"/>
                    <a:pt x="255" y="251"/>
                  </a:cubicBezTo>
                  <a:cubicBezTo>
                    <a:pt x="256" y="250"/>
                    <a:pt x="256" y="250"/>
                    <a:pt x="256" y="250"/>
                  </a:cubicBezTo>
                  <a:cubicBezTo>
                    <a:pt x="257" y="249"/>
                    <a:pt x="257" y="249"/>
                    <a:pt x="257" y="249"/>
                  </a:cubicBezTo>
                  <a:cubicBezTo>
                    <a:pt x="257" y="249"/>
                    <a:pt x="257" y="249"/>
                    <a:pt x="257" y="249"/>
                  </a:cubicBezTo>
                  <a:cubicBezTo>
                    <a:pt x="261" y="246"/>
                    <a:pt x="261" y="246"/>
                    <a:pt x="261" y="246"/>
                  </a:cubicBezTo>
                  <a:cubicBezTo>
                    <a:pt x="261" y="245"/>
                    <a:pt x="261" y="245"/>
                    <a:pt x="261" y="245"/>
                  </a:cubicBezTo>
                  <a:cubicBezTo>
                    <a:pt x="269" y="239"/>
                    <a:pt x="269" y="239"/>
                    <a:pt x="269" y="239"/>
                  </a:cubicBezTo>
                  <a:cubicBezTo>
                    <a:pt x="270" y="239"/>
                    <a:pt x="270" y="239"/>
                    <a:pt x="270" y="239"/>
                  </a:cubicBezTo>
                  <a:cubicBezTo>
                    <a:pt x="270" y="238"/>
                    <a:pt x="270" y="238"/>
                    <a:pt x="270" y="238"/>
                  </a:cubicBezTo>
                  <a:cubicBezTo>
                    <a:pt x="272" y="238"/>
                    <a:pt x="272" y="238"/>
                    <a:pt x="272" y="238"/>
                  </a:cubicBezTo>
                  <a:cubicBezTo>
                    <a:pt x="279" y="239"/>
                    <a:pt x="279" y="239"/>
                    <a:pt x="279" y="239"/>
                  </a:cubicBezTo>
                  <a:cubicBezTo>
                    <a:pt x="279" y="235"/>
                    <a:pt x="281" y="231"/>
                    <a:pt x="285" y="227"/>
                  </a:cubicBezTo>
                  <a:cubicBezTo>
                    <a:pt x="290" y="223"/>
                    <a:pt x="293" y="221"/>
                    <a:pt x="295" y="222"/>
                  </a:cubicBezTo>
                  <a:cubicBezTo>
                    <a:pt x="299" y="219"/>
                    <a:pt x="299" y="219"/>
                    <a:pt x="299" y="219"/>
                  </a:cubicBezTo>
                  <a:cubicBezTo>
                    <a:pt x="300" y="219"/>
                    <a:pt x="300" y="219"/>
                    <a:pt x="300" y="219"/>
                  </a:cubicBezTo>
                  <a:cubicBezTo>
                    <a:pt x="300" y="218"/>
                    <a:pt x="300" y="218"/>
                    <a:pt x="300" y="218"/>
                  </a:cubicBezTo>
                  <a:cubicBezTo>
                    <a:pt x="304" y="215"/>
                    <a:pt x="304" y="215"/>
                    <a:pt x="304" y="215"/>
                  </a:cubicBezTo>
                  <a:cubicBezTo>
                    <a:pt x="304" y="214"/>
                    <a:pt x="304" y="214"/>
                    <a:pt x="304" y="214"/>
                  </a:cubicBezTo>
                  <a:cubicBezTo>
                    <a:pt x="304" y="214"/>
                    <a:pt x="304" y="214"/>
                    <a:pt x="304" y="214"/>
                  </a:cubicBezTo>
                  <a:cubicBezTo>
                    <a:pt x="305" y="214"/>
                    <a:pt x="305" y="214"/>
                    <a:pt x="305" y="214"/>
                  </a:cubicBezTo>
                  <a:cubicBezTo>
                    <a:pt x="306" y="214"/>
                    <a:pt x="306" y="214"/>
                    <a:pt x="306" y="214"/>
                  </a:cubicBezTo>
                  <a:cubicBezTo>
                    <a:pt x="317" y="211"/>
                    <a:pt x="317" y="211"/>
                    <a:pt x="317" y="211"/>
                  </a:cubicBezTo>
                  <a:cubicBezTo>
                    <a:pt x="323" y="211"/>
                    <a:pt x="323" y="211"/>
                    <a:pt x="323" y="211"/>
                  </a:cubicBezTo>
                  <a:cubicBezTo>
                    <a:pt x="326" y="209"/>
                    <a:pt x="326" y="209"/>
                    <a:pt x="326" y="209"/>
                  </a:cubicBezTo>
                  <a:cubicBezTo>
                    <a:pt x="328" y="205"/>
                    <a:pt x="328" y="205"/>
                    <a:pt x="328" y="205"/>
                  </a:cubicBezTo>
                  <a:cubicBezTo>
                    <a:pt x="331" y="198"/>
                    <a:pt x="331" y="198"/>
                    <a:pt x="331" y="198"/>
                  </a:cubicBezTo>
                  <a:cubicBezTo>
                    <a:pt x="330" y="197"/>
                    <a:pt x="330" y="197"/>
                    <a:pt x="330" y="197"/>
                  </a:cubicBezTo>
                  <a:cubicBezTo>
                    <a:pt x="326" y="192"/>
                    <a:pt x="323" y="187"/>
                    <a:pt x="321" y="179"/>
                  </a:cubicBezTo>
                  <a:cubicBezTo>
                    <a:pt x="321" y="178"/>
                    <a:pt x="321" y="178"/>
                    <a:pt x="321" y="178"/>
                  </a:cubicBezTo>
                  <a:cubicBezTo>
                    <a:pt x="321" y="178"/>
                    <a:pt x="321" y="178"/>
                    <a:pt x="321" y="178"/>
                  </a:cubicBezTo>
                  <a:cubicBezTo>
                    <a:pt x="321" y="178"/>
                    <a:pt x="321" y="178"/>
                    <a:pt x="321" y="178"/>
                  </a:cubicBezTo>
                  <a:cubicBezTo>
                    <a:pt x="324" y="162"/>
                    <a:pt x="324" y="162"/>
                    <a:pt x="324" y="162"/>
                  </a:cubicBezTo>
                  <a:cubicBezTo>
                    <a:pt x="324" y="158"/>
                    <a:pt x="326" y="154"/>
                    <a:pt x="329" y="151"/>
                  </a:cubicBezTo>
                  <a:cubicBezTo>
                    <a:pt x="328" y="138"/>
                    <a:pt x="328" y="138"/>
                    <a:pt x="328" y="138"/>
                  </a:cubicBezTo>
                  <a:cubicBezTo>
                    <a:pt x="327" y="137"/>
                    <a:pt x="326" y="136"/>
                    <a:pt x="322" y="135"/>
                  </a:cubicBezTo>
                  <a:cubicBezTo>
                    <a:pt x="300" y="144"/>
                    <a:pt x="300" y="144"/>
                    <a:pt x="300" y="144"/>
                  </a:cubicBezTo>
                  <a:cubicBezTo>
                    <a:pt x="301" y="121"/>
                    <a:pt x="301" y="121"/>
                    <a:pt x="301" y="121"/>
                  </a:cubicBezTo>
                  <a:cubicBezTo>
                    <a:pt x="302" y="118"/>
                    <a:pt x="309" y="111"/>
                    <a:pt x="322" y="104"/>
                  </a:cubicBezTo>
                  <a:cubicBezTo>
                    <a:pt x="316" y="80"/>
                    <a:pt x="316" y="80"/>
                    <a:pt x="316" y="80"/>
                  </a:cubicBezTo>
                  <a:cubicBezTo>
                    <a:pt x="315" y="71"/>
                    <a:pt x="317" y="65"/>
                    <a:pt x="322" y="60"/>
                  </a:cubicBezTo>
                  <a:cubicBezTo>
                    <a:pt x="321" y="56"/>
                    <a:pt x="321" y="56"/>
                    <a:pt x="321" y="56"/>
                  </a:cubicBezTo>
                  <a:cubicBezTo>
                    <a:pt x="314" y="56"/>
                    <a:pt x="314" y="56"/>
                    <a:pt x="314" y="56"/>
                  </a:cubicBezTo>
                  <a:cubicBezTo>
                    <a:pt x="312" y="56"/>
                    <a:pt x="312" y="56"/>
                    <a:pt x="312" y="56"/>
                  </a:cubicBezTo>
                  <a:cubicBezTo>
                    <a:pt x="308" y="66"/>
                    <a:pt x="308" y="66"/>
                    <a:pt x="308" y="66"/>
                  </a:cubicBezTo>
                  <a:cubicBezTo>
                    <a:pt x="306" y="69"/>
                    <a:pt x="303" y="71"/>
                    <a:pt x="300" y="71"/>
                  </a:cubicBezTo>
                  <a:cubicBezTo>
                    <a:pt x="299" y="71"/>
                    <a:pt x="299" y="71"/>
                    <a:pt x="299" y="71"/>
                  </a:cubicBezTo>
                  <a:cubicBezTo>
                    <a:pt x="292" y="67"/>
                    <a:pt x="292" y="67"/>
                    <a:pt x="292" y="67"/>
                  </a:cubicBezTo>
                  <a:cubicBezTo>
                    <a:pt x="291" y="67"/>
                    <a:pt x="291" y="67"/>
                    <a:pt x="291" y="67"/>
                  </a:cubicBezTo>
                  <a:cubicBezTo>
                    <a:pt x="290" y="67"/>
                    <a:pt x="290" y="67"/>
                    <a:pt x="290" y="67"/>
                  </a:cubicBezTo>
                  <a:cubicBezTo>
                    <a:pt x="290" y="66"/>
                    <a:pt x="290" y="66"/>
                    <a:pt x="290" y="66"/>
                  </a:cubicBezTo>
                  <a:cubicBezTo>
                    <a:pt x="290" y="65"/>
                    <a:pt x="290" y="65"/>
                    <a:pt x="290" y="65"/>
                  </a:cubicBezTo>
                  <a:cubicBezTo>
                    <a:pt x="288" y="60"/>
                    <a:pt x="288" y="60"/>
                    <a:pt x="288" y="60"/>
                  </a:cubicBezTo>
                  <a:cubicBezTo>
                    <a:pt x="288" y="53"/>
                    <a:pt x="288" y="53"/>
                    <a:pt x="288" y="53"/>
                  </a:cubicBezTo>
                  <a:cubicBezTo>
                    <a:pt x="288" y="52"/>
                    <a:pt x="288" y="52"/>
                    <a:pt x="288" y="52"/>
                  </a:cubicBezTo>
                  <a:cubicBezTo>
                    <a:pt x="287" y="54"/>
                    <a:pt x="287" y="54"/>
                    <a:pt x="287" y="54"/>
                  </a:cubicBezTo>
                  <a:cubicBezTo>
                    <a:pt x="286" y="56"/>
                    <a:pt x="286" y="56"/>
                    <a:pt x="286" y="56"/>
                  </a:cubicBezTo>
                  <a:cubicBezTo>
                    <a:pt x="274" y="56"/>
                    <a:pt x="274" y="56"/>
                    <a:pt x="274" y="56"/>
                  </a:cubicBezTo>
                  <a:cubicBezTo>
                    <a:pt x="273" y="53"/>
                    <a:pt x="273" y="53"/>
                    <a:pt x="273" y="53"/>
                  </a:cubicBezTo>
                  <a:cubicBezTo>
                    <a:pt x="270" y="45"/>
                    <a:pt x="270" y="45"/>
                    <a:pt x="270" y="45"/>
                  </a:cubicBezTo>
                  <a:cubicBezTo>
                    <a:pt x="270" y="35"/>
                    <a:pt x="270" y="35"/>
                    <a:pt x="270" y="35"/>
                  </a:cubicBezTo>
                  <a:cubicBezTo>
                    <a:pt x="263" y="22"/>
                    <a:pt x="263" y="22"/>
                    <a:pt x="263" y="22"/>
                  </a:cubicBezTo>
                  <a:cubicBezTo>
                    <a:pt x="263" y="11"/>
                    <a:pt x="263" y="11"/>
                    <a:pt x="263" y="11"/>
                  </a:cubicBezTo>
                  <a:lnTo>
                    <a:pt x="260" y="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Freeform 16"/>
            <p:cNvSpPr/>
            <p:nvPr/>
          </p:nvSpPr>
          <p:spPr bwMode="auto">
            <a:xfrm>
              <a:off x="3027986" y="3416170"/>
              <a:ext cx="363047" cy="370431"/>
            </a:xfrm>
            <a:custGeom>
              <a:avLst/>
              <a:gdLst>
                <a:gd name="T0" fmla="*/ 231 w 244"/>
                <a:gd name="T1" fmla="*/ 29 h 249"/>
                <a:gd name="T2" fmla="*/ 222 w 244"/>
                <a:gd name="T3" fmla="*/ 26 h 249"/>
                <a:gd name="T4" fmla="*/ 213 w 244"/>
                <a:gd name="T5" fmla="*/ 22 h 249"/>
                <a:gd name="T6" fmla="*/ 201 w 244"/>
                <a:gd name="T7" fmla="*/ 24 h 249"/>
                <a:gd name="T8" fmla="*/ 191 w 244"/>
                <a:gd name="T9" fmla="*/ 20 h 249"/>
                <a:gd name="T10" fmla="*/ 183 w 244"/>
                <a:gd name="T11" fmla="*/ 12 h 249"/>
                <a:gd name="T12" fmla="*/ 161 w 244"/>
                <a:gd name="T13" fmla="*/ 7 h 249"/>
                <a:gd name="T14" fmla="*/ 149 w 244"/>
                <a:gd name="T15" fmla="*/ 35 h 249"/>
                <a:gd name="T16" fmla="*/ 139 w 244"/>
                <a:gd name="T17" fmla="*/ 52 h 249"/>
                <a:gd name="T18" fmla="*/ 123 w 244"/>
                <a:gd name="T19" fmla="*/ 76 h 249"/>
                <a:gd name="T20" fmla="*/ 82 w 244"/>
                <a:gd name="T21" fmla="*/ 114 h 249"/>
                <a:gd name="T22" fmla="*/ 62 w 244"/>
                <a:gd name="T23" fmla="*/ 142 h 249"/>
                <a:gd name="T24" fmla="*/ 6 w 244"/>
                <a:gd name="T25" fmla="*/ 139 h 249"/>
                <a:gd name="T26" fmla="*/ 5 w 244"/>
                <a:gd name="T27" fmla="*/ 180 h 249"/>
                <a:gd name="T28" fmla="*/ 26 w 244"/>
                <a:gd name="T29" fmla="*/ 202 h 249"/>
                <a:gd name="T30" fmla="*/ 35 w 244"/>
                <a:gd name="T31" fmla="*/ 226 h 249"/>
                <a:gd name="T32" fmla="*/ 37 w 244"/>
                <a:gd name="T33" fmla="*/ 231 h 249"/>
                <a:gd name="T34" fmla="*/ 53 w 244"/>
                <a:gd name="T35" fmla="*/ 226 h 249"/>
                <a:gd name="T36" fmla="*/ 58 w 244"/>
                <a:gd name="T37" fmla="*/ 226 h 249"/>
                <a:gd name="T38" fmla="*/ 75 w 244"/>
                <a:gd name="T39" fmla="*/ 209 h 249"/>
                <a:gd name="T40" fmla="*/ 94 w 244"/>
                <a:gd name="T41" fmla="*/ 193 h 249"/>
                <a:gd name="T42" fmla="*/ 98 w 244"/>
                <a:gd name="T43" fmla="*/ 182 h 249"/>
                <a:gd name="T44" fmla="*/ 103 w 244"/>
                <a:gd name="T45" fmla="*/ 178 h 249"/>
                <a:gd name="T46" fmla="*/ 115 w 244"/>
                <a:gd name="T47" fmla="*/ 180 h 249"/>
                <a:gd name="T48" fmla="*/ 117 w 244"/>
                <a:gd name="T49" fmla="*/ 194 h 249"/>
                <a:gd name="T50" fmla="*/ 124 w 244"/>
                <a:gd name="T51" fmla="*/ 196 h 249"/>
                <a:gd name="T52" fmla="*/ 131 w 244"/>
                <a:gd name="T53" fmla="*/ 186 h 249"/>
                <a:gd name="T54" fmla="*/ 140 w 244"/>
                <a:gd name="T55" fmla="*/ 182 h 249"/>
                <a:gd name="T56" fmla="*/ 151 w 244"/>
                <a:gd name="T57" fmla="*/ 186 h 249"/>
                <a:gd name="T58" fmla="*/ 162 w 244"/>
                <a:gd name="T59" fmla="*/ 218 h 249"/>
                <a:gd name="T60" fmla="*/ 164 w 244"/>
                <a:gd name="T61" fmla="*/ 233 h 249"/>
                <a:gd name="T62" fmla="*/ 170 w 244"/>
                <a:gd name="T63" fmla="*/ 228 h 249"/>
                <a:gd name="T64" fmla="*/ 180 w 244"/>
                <a:gd name="T65" fmla="*/ 233 h 249"/>
                <a:gd name="T66" fmla="*/ 182 w 244"/>
                <a:gd name="T67" fmla="*/ 247 h 249"/>
                <a:gd name="T68" fmla="*/ 190 w 244"/>
                <a:gd name="T69" fmla="*/ 239 h 249"/>
                <a:gd name="T70" fmla="*/ 191 w 244"/>
                <a:gd name="T71" fmla="*/ 237 h 249"/>
                <a:gd name="T72" fmla="*/ 197 w 244"/>
                <a:gd name="T73" fmla="*/ 234 h 249"/>
                <a:gd name="T74" fmla="*/ 202 w 244"/>
                <a:gd name="T75" fmla="*/ 230 h 249"/>
                <a:gd name="T76" fmla="*/ 186 w 244"/>
                <a:gd name="T77" fmla="*/ 175 h 249"/>
                <a:gd name="T78" fmla="*/ 159 w 244"/>
                <a:gd name="T79" fmla="*/ 126 h 249"/>
                <a:gd name="T80" fmla="*/ 150 w 244"/>
                <a:gd name="T81" fmla="*/ 111 h 249"/>
                <a:gd name="T82" fmla="*/ 156 w 244"/>
                <a:gd name="T83" fmla="*/ 91 h 249"/>
                <a:gd name="T84" fmla="*/ 224 w 244"/>
                <a:gd name="T85" fmla="*/ 76 h 249"/>
                <a:gd name="T86" fmla="*/ 244 w 244"/>
                <a:gd name="T87" fmla="*/ 5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4" h="249">
                  <a:moveTo>
                    <a:pt x="244" y="51"/>
                  </a:moveTo>
                  <a:cubicBezTo>
                    <a:pt x="239" y="40"/>
                    <a:pt x="239" y="40"/>
                    <a:pt x="239" y="40"/>
                  </a:cubicBezTo>
                  <a:cubicBezTo>
                    <a:pt x="231" y="29"/>
                    <a:pt x="231" y="29"/>
                    <a:pt x="231" y="29"/>
                  </a:cubicBezTo>
                  <a:cubicBezTo>
                    <a:pt x="223" y="26"/>
                    <a:pt x="223" y="26"/>
                    <a:pt x="223" y="26"/>
                  </a:cubicBezTo>
                  <a:cubicBezTo>
                    <a:pt x="222" y="26"/>
                    <a:pt x="222" y="26"/>
                    <a:pt x="222" y="26"/>
                  </a:cubicBezTo>
                  <a:cubicBezTo>
                    <a:pt x="222" y="26"/>
                    <a:pt x="222" y="26"/>
                    <a:pt x="222" y="26"/>
                  </a:cubicBezTo>
                  <a:cubicBezTo>
                    <a:pt x="222" y="26"/>
                    <a:pt x="222" y="26"/>
                    <a:pt x="222" y="26"/>
                  </a:cubicBezTo>
                  <a:cubicBezTo>
                    <a:pt x="215" y="22"/>
                    <a:pt x="215" y="22"/>
                    <a:pt x="215" y="22"/>
                  </a:cubicBezTo>
                  <a:cubicBezTo>
                    <a:pt x="213" y="22"/>
                    <a:pt x="213" y="22"/>
                    <a:pt x="213" y="22"/>
                  </a:cubicBezTo>
                  <a:cubicBezTo>
                    <a:pt x="211" y="23"/>
                    <a:pt x="211" y="23"/>
                    <a:pt x="211" y="23"/>
                  </a:cubicBezTo>
                  <a:cubicBezTo>
                    <a:pt x="202" y="24"/>
                    <a:pt x="202" y="24"/>
                    <a:pt x="202" y="24"/>
                  </a:cubicBezTo>
                  <a:cubicBezTo>
                    <a:pt x="201" y="24"/>
                    <a:pt x="201" y="24"/>
                    <a:pt x="201" y="24"/>
                  </a:cubicBezTo>
                  <a:cubicBezTo>
                    <a:pt x="200" y="24"/>
                    <a:pt x="200" y="24"/>
                    <a:pt x="200" y="24"/>
                  </a:cubicBezTo>
                  <a:cubicBezTo>
                    <a:pt x="191" y="20"/>
                    <a:pt x="191" y="20"/>
                    <a:pt x="191" y="20"/>
                  </a:cubicBezTo>
                  <a:cubicBezTo>
                    <a:pt x="191" y="20"/>
                    <a:pt x="191" y="20"/>
                    <a:pt x="191" y="20"/>
                  </a:cubicBezTo>
                  <a:cubicBezTo>
                    <a:pt x="190" y="20"/>
                    <a:pt x="190" y="20"/>
                    <a:pt x="190" y="20"/>
                  </a:cubicBezTo>
                  <a:cubicBezTo>
                    <a:pt x="190" y="19"/>
                    <a:pt x="190" y="19"/>
                    <a:pt x="190" y="19"/>
                  </a:cubicBezTo>
                  <a:cubicBezTo>
                    <a:pt x="183" y="12"/>
                    <a:pt x="183" y="12"/>
                    <a:pt x="183" y="12"/>
                  </a:cubicBezTo>
                  <a:cubicBezTo>
                    <a:pt x="175" y="4"/>
                    <a:pt x="175" y="4"/>
                    <a:pt x="175" y="4"/>
                  </a:cubicBezTo>
                  <a:cubicBezTo>
                    <a:pt x="169" y="0"/>
                    <a:pt x="169" y="0"/>
                    <a:pt x="169" y="0"/>
                  </a:cubicBezTo>
                  <a:cubicBezTo>
                    <a:pt x="161" y="7"/>
                    <a:pt x="161" y="7"/>
                    <a:pt x="161" y="7"/>
                  </a:cubicBezTo>
                  <a:cubicBezTo>
                    <a:pt x="151" y="14"/>
                    <a:pt x="151" y="14"/>
                    <a:pt x="151" y="14"/>
                  </a:cubicBezTo>
                  <a:cubicBezTo>
                    <a:pt x="149" y="35"/>
                    <a:pt x="149" y="35"/>
                    <a:pt x="149" y="35"/>
                  </a:cubicBezTo>
                  <a:cubicBezTo>
                    <a:pt x="149" y="35"/>
                    <a:pt x="149" y="35"/>
                    <a:pt x="149" y="35"/>
                  </a:cubicBezTo>
                  <a:cubicBezTo>
                    <a:pt x="140" y="51"/>
                    <a:pt x="140" y="51"/>
                    <a:pt x="140" y="51"/>
                  </a:cubicBezTo>
                  <a:cubicBezTo>
                    <a:pt x="140" y="52"/>
                    <a:pt x="140" y="52"/>
                    <a:pt x="140" y="52"/>
                  </a:cubicBezTo>
                  <a:cubicBezTo>
                    <a:pt x="139" y="52"/>
                    <a:pt x="139" y="52"/>
                    <a:pt x="139" y="52"/>
                  </a:cubicBezTo>
                  <a:cubicBezTo>
                    <a:pt x="132" y="59"/>
                    <a:pt x="132" y="59"/>
                    <a:pt x="132" y="59"/>
                  </a:cubicBezTo>
                  <a:cubicBezTo>
                    <a:pt x="124" y="75"/>
                    <a:pt x="124" y="75"/>
                    <a:pt x="124" y="75"/>
                  </a:cubicBezTo>
                  <a:cubicBezTo>
                    <a:pt x="123" y="76"/>
                    <a:pt x="123" y="76"/>
                    <a:pt x="123" y="76"/>
                  </a:cubicBezTo>
                  <a:cubicBezTo>
                    <a:pt x="117" y="81"/>
                    <a:pt x="111" y="86"/>
                    <a:pt x="106" y="90"/>
                  </a:cubicBezTo>
                  <a:cubicBezTo>
                    <a:pt x="99" y="102"/>
                    <a:pt x="99" y="102"/>
                    <a:pt x="99" y="102"/>
                  </a:cubicBezTo>
                  <a:cubicBezTo>
                    <a:pt x="98" y="106"/>
                    <a:pt x="92" y="110"/>
                    <a:pt x="82" y="114"/>
                  </a:cubicBezTo>
                  <a:cubicBezTo>
                    <a:pt x="75" y="126"/>
                    <a:pt x="75" y="126"/>
                    <a:pt x="75" y="126"/>
                  </a:cubicBezTo>
                  <a:cubicBezTo>
                    <a:pt x="63" y="142"/>
                    <a:pt x="63" y="142"/>
                    <a:pt x="63" y="142"/>
                  </a:cubicBezTo>
                  <a:cubicBezTo>
                    <a:pt x="62" y="142"/>
                    <a:pt x="62" y="142"/>
                    <a:pt x="62" y="142"/>
                  </a:cubicBezTo>
                  <a:cubicBezTo>
                    <a:pt x="62" y="142"/>
                    <a:pt x="62" y="142"/>
                    <a:pt x="62" y="142"/>
                  </a:cubicBezTo>
                  <a:cubicBezTo>
                    <a:pt x="61" y="142"/>
                    <a:pt x="61" y="142"/>
                    <a:pt x="61" y="142"/>
                  </a:cubicBezTo>
                  <a:cubicBezTo>
                    <a:pt x="6" y="139"/>
                    <a:pt x="6" y="139"/>
                    <a:pt x="6" y="139"/>
                  </a:cubicBezTo>
                  <a:cubicBezTo>
                    <a:pt x="0" y="145"/>
                    <a:pt x="0" y="145"/>
                    <a:pt x="0" y="145"/>
                  </a:cubicBezTo>
                  <a:cubicBezTo>
                    <a:pt x="0" y="157"/>
                    <a:pt x="0" y="157"/>
                    <a:pt x="0" y="157"/>
                  </a:cubicBezTo>
                  <a:cubicBezTo>
                    <a:pt x="5" y="180"/>
                    <a:pt x="5" y="180"/>
                    <a:pt x="5" y="180"/>
                  </a:cubicBezTo>
                  <a:cubicBezTo>
                    <a:pt x="17" y="196"/>
                    <a:pt x="17" y="196"/>
                    <a:pt x="17" y="196"/>
                  </a:cubicBezTo>
                  <a:cubicBezTo>
                    <a:pt x="26" y="202"/>
                    <a:pt x="26" y="202"/>
                    <a:pt x="26" y="202"/>
                  </a:cubicBezTo>
                  <a:cubicBezTo>
                    <a:pt x="26" y="202"/>
                    <a:pt x="26" y="202"/>
                    <a:pt x="26" y="202"/>
                  </a:cubicBezTo>
                  <a:cubicBezTo>
                    <a:pt x="27" y="202"/>
                    <a:pt x="27" y="202"/>
                    <a:pt x="27" y="202"/>
                  </a:cubicBezTo>
                  <a:cubicBezTo>
                    <a:pt x="33" y="209"/>
                    <a:pt x="35" y="214"/>
                    <a:pt x="35" y="217"/>
                  </a:cubicBezTo>
                  <a:cubicBezTo>
                    <a:pt x="35" y="226"/>
                    <a:pt x="35" y="226"/>
                    <a:pt x="35" y="226"/>
                  </a:cubicBezTo>
                  <a:cubicBezTo>
                    <a:pt x="32" y="230"/>
                    <a:pt x="32" y="230"/>
                    <a:pt x="32" y="230"/>
                  </a:cubicBezTo>
                  <a:cubicBezTo>
                    <a:pt x="34" y="231"/>
                    <a:pt x="34" y="231"/>
                    <a:pt x="34" y="231"/>
                  </a:cubicBezTo>
                  <a:cubicBezTo>
                    <a:pt x="37" y="231"/>
                    <a:pt x="37" y="231"/>
                    <a:pt x="37" y="231"/>
                  </a:cubicBezTo>
                  <a:cubicBezTo>
                    <a:pt x="41" y="223"/>
                    <a:pt x="41" y="223"/>
                    <a:pt x="41" y="223"/>
                  </a:cubicBezTo>
                  <a:cubicBezTo>
                    <a:pt x="42" y="223"/>
                    <a:pt x="42" y="223"/>
                    <a:pt x="42" y="223"/>
                  </a:cubicBezTo>
                  <a:cubicBezTo>
                    <a:pt x="53" y="226"/>
                    <a:pt x="53" y="226"/>
                    <a:pt x="53" y="226"/>
                  </a:cubicBezTo>
                  <a:cubicBezTo>
                    <a:pt x="54" y="230"/>
                    <a:pt x="54" y="230"/>
                    <a:pt x="54" y="230"/>
                  </a:cubicBezTo>
                  <a:cubicBezTo>
                    <a:pt x="60" y="230"/>
                    <a:pt x="60" y="230"/>
                    <a:pt x="60" y="230"/>
                  </a:cubicBezTo>
                  <a:cubicBezTo>
                    <a:pt x="58" y="226"/>
                    <a:pt x="58" y="226"/>
                    <a:pt x="58" y="226"/>
                  </a:cubicBezTo>
                  <a:cubicBezTo>
                    <a:pt x="58" y="224"/>
                    <a:pt x="58" y="224"/>
                    <a:pt x="58" y="224"/>
                  </a:cubicBezTo>
                  <a:cubicBezTo>
                    <a:pt x="65" y="213"/>
                    <a:pt x="65" y="213"/>
                    <a:pt x="65" y="213"/>
                  </a:cubicBezTo>
                  <a:cubicBezTo>
                    <a:pt x="66" y="209"/>
                    <a:pt x="70" y="208"/>
                    <a:pt x="75" y="209"/>
                  </a:cubicBezTo>
                  <a:cubicBezTo>
                    <a:pt x="87" y="210"/>
                    <a:pt x="87" y="210"/>
                    <a:pt x="87" y="210"/>
                  </a:cubicBezTo>
                  <a:cubicBezTo>
                    <a:pt x="94" y="201"/>
                    <a:pt x="94" y="201"/>
                    <a:pt x="94" y="201"/>
                  </a:cubicBezTo>
                  <a:cubicBezTo>
                    <a:pt x="94" y="193"/>
                    <a:pt x="94" y="193"/>
                    <a:pt x="94" y="193"/>
                  </a:cubicBezTo>
                  <a:cubicBezTo>
                    <a:pt x="97" y="184"/>
                    <a:pt x="97" y="184"/>
                    <a:pt x="97" y="184"/>
                  </a:cubicBezTo>
                  <a:cubicBezTo>
                    <a:pt x="97" y="183"/>
                    <a:pt x="97" y="183"/>
                    <a:pt x="97" y="183"/>
                  </a:cubicBezTo>
                  <a:cubicBezTo>
                    <a:pt x="98" y="182"/>
                    <a:pt x="98" y="182"/>
                    <a:pt x="98" y="182"/>
                  </a:cubicBezTo>
                  <a:cubicBezTo>
                    <a:pt x="98" y="182"/>
                    <a:pt x="98" y="182"/>
                    <a:pt x="98" y="182"/>
                  </a:cubicBezTo>
                  <a:cubicBezTo>
                    <a:pt x="103" y="179"/>
                    <a:pt x="103" y="179"/>
                    <a:pt x="103" y="179"/>
                  </a:cubicBezTo>
                  <a:cubicBezTo>
                    <a:pt x="103" y="178"/>
                    <a:pt x="103" y="178"/>
                    <a:pt x="103" y="178"/>
                  </a:cubicBezTo>
                  <a:cubicBezTo>
                    <a:pt x="104" y="178"/>
                    <a:pt x="104" y="178"/>
                    <a:pt x="104" y="178"/>
                  </a:cubicBezTo>
                  <a:cubicBezTo>
                    <a:pt x="104" y="179"/>
                    <a:pt x="104" y="179"/>
                    <a:pt x="104" y="179"/>
                  </a:cubicBezTo>
                  <a:cubicBezTo>
                    <a:pt x="115" y="180"/>
                    <a:pt x="115" y="180"/>
                    <a:pt x="115" y="180"/>
                  </a:cubicBezTo>
                  <a:cubicBezTo>
                    <a:pt x="115" y="182"/>
                    <a:pt x="115" y="182"/>
                    <a:pt x="115" y="182"/>
                  </a:cubicBezTo>
                  <a:cubicBezTo>
                    <a:pt x="117" y="190"/>
                    <a:pt x="117" y="190"/>
                    <a:pt x="117" y="190"/>
                  </a:cubicBezTo>
                  <a:cubicBezTo>
                    <a:pt x="117" y="194"/>
                    <a:pt x="117" y="194"/>
                    <a:pt x="117" y="194"/>
                  </a:cubicBezTo>
                  <a:cubicBezTo>
                    <a:pt x="118" y="200"/>
                    <a:pt x="118" y="200"/>
                    <a:pt x="118" y="200"/>
                  </a:cubicBezTo>
                  <a:cubicBezTo>
                    <a:pt x="121" y="201"/>
                    <a:pt x="121" y="201"/>
                    <a:pt x="121" y="201"/>
                  </a:cubicBezTo>
                  <a:cubicBezTo>
                    <a:pt x="124" y="196"/>
                    <a:pt x="124" y="196"/>
                    <a:pt x="124" y="196"/>
                  </a:cubicBezTo>
                  <a:cubicBezTo>
                    <a:pt x="124" y="195"/>
                    <a:pt x="124" y="195"/>
                    <a:pt x="124" y="195"/>
                  </a:cubicBezTo>
                  <a:cubicBezTo>
                    <a:pt x="130" y="188"/>
                    <a:pt x="130" y="188"/>
                    <a:pt x="130" y="188"/>
                  </a:cubicBezTo>
                  <a:cubicBezTo>
                    <a:pt x="131" y="186"/>
                    <a:pt x="131" y="186"/>
                    <a:pt x="131" y="186"/>
                  </a:cubicBezTo>
                  <a:cubicBezTo>
                    <a:pt x="138" y="183"/>
                    <a:pt x="138" y="183"/>
                    <a:pt x="138" y="183"/>
                  </a:cubicBezTo>
                  <a:cubicBezTo>
                    <a:pt x="139" y="183"/>
                    <a:pt x="139" y="183"/>
                    <a:pt x="139" y="183"/>
                  </a:cubicBezTo>
                  <a:cubicBezTo>
                    <a:pt x="140" y="182"/>
                    <a:pt x="140" y="182"/>
                    <a:pt x="140" y="182"/>
                  </a:cubicBezTo>
                  <a:cubicBezTo>
                    <a:pt x="149" y="185"/>
                    <a:pt x="149" y="185"/>
                    <a:pt x="149" y="185"/>
                  </a:cubicBezTo>
                  <a:cubicBezTo>
                    <a:pt x="149" y="185"/>
                    <a:pt x="149" y="185"/>
                    <a:pt x="149" y="185"/>
                  </a:cubicBezTo>
                  <a:cubicBezTo>
                    <a:pt x="151" y="186"/>
                    <a:pt x="151" y="186"/>
                    <a:pt x="151" y="186"/>
                  </a:cubicBezTo>
                  <a:cubicBezTo>
                    <a:pt x="155" y="195"/>
                    <a:pt x="155" y="195"/>
                    <a:pt x="155" y="195"/>
                  </a:cubicBezTo>
                  <a:cubicBezTo>
                    <a:pt x="155" y="205"/>
                    <a:pt x="155" y="205"/>
                    <a:pt x="155" y="205"/>
                  </a:cubicBezTo>
                  <a:cubicBezTo>
                    <a:pt x="162" y="218"/>
                    <a:pt x="162" y="218"/>
                    <a:pt x="162" y="218"/>
                  </a:cubicBezTo>
                  <a:cubicBezTo>
                    <a:pt x="162" y="220"/>
                    <a:pt x="162" y="220"/>
                    <a:pt x="162" y="220"/>
                  </a:cubicBezTo>
                  <a:cubicBezTo>
                    <a:pt x="162" y="229"/>
                    <a:pt x="162" y="229"/>
                    <a:pt x="162" y="229"/>
                  </a:cubicBezTo>
                  <a:cubicBezTo>
                    <a:pt x="164" y="233"/>
                    <a:pt x="164" y="233"/>
                    <a:pt x="164" y="233"/>
                  </a:cubicBezTo>
                  <a:cubicBezTo>
                    <a:pt x="166" y="233"/>
                    <a:pt x="166" y="233"/>
                    <a:pt x="166" y="233"/>
                  </a:cubicBezTo>
                  <a:cubicBezTo>
                    <a:pt x="169" y="230"/>
                    <a:pt x="169" y="230"/>
                    <a:pt x="169" y="230"/>
                  </a:cubicBezTo>
                  <a:cubicBezTo>
                    <a:pt x="170" y="228"/>
                    <a:pt x="170" y="228"/>
                    <a:pt x="170" y="228"/>
                  </a:cubicBezTo>
                  <a:cubicBezTo>
                    <a:pt x="178" y="233"/>
                    <a:pt x="178" y="233"/>
                    <a:pt x="178" y="233"/>
                  </a:cubicBezTo>
                  <a:cubicBezTo>
                    <a:pt x="179" y="233"/>
                    <a:pt x="179" y="233"/>
                    <a:pt x="179" y="233"/>
                  </a:cubicBezTo>
                  <a:cubicBezTo>
                    <a:pt x="180" y="233"/>
                    <a:pt x="180" y="233"/>
                    <a:pt x="180" y="233"/>
                  </a:cubicBezTo>
                  <a:cubicBezTo>
                    <a:pt x="180" y="235"/>
                    <a:pt x="180" y="235"/>
                    <a:pt x="180" y="235"/>
                  </a:cubicBezTo>
                  <a:cubicBezTo>
                    <a:pt x="180" y="235"/>
                    <a:pt x="180" y="235"/>
                    <a:pt x="180" y="235"/>
                  </a:cubicBezTo>
                  <a:cubicBezTo>
                    <a:pt x="182" y="247"/>
                    <a:pt x="182" y="247"/>
                    <a:pt x="182" y="247"/>
                  </a:cubicBezTo>
                  <a:cubicBezTo>
                    <a:pt x="186" y="249"/>
                    <a:pt x="186" y="249"/>
                    <a:pt x="186" y="249"/>
                  </a:cubicBezTo>
                  <a:cubicBezTo>
                    <a:pt x="186" y="248"/>
                    <a:pt x="186" y="248"/>
                    <a:pt x="186" y="248"/>
                  </a:cubicBezTo>
                  <a:cubicBezTo>
                    <a:pt x="190" y="239"/>
                    <a:pt x="190" y="239"/>
                    <a:pt x="190" y="239"/>
                  </a:cubicBezTo>
                  <a:cubicBezTo>
                    <a:pt x="190" y="238"/>
                    <a:pt x="190" y="238"/>
                    <a:pt x="190" y="238"/>
                  </a:cubicBezTo>
                  <a:cubicBezTo>
                    <a:pt x="191" y="237"/>
                    <a:pt x="191" y="237"/>
                    <a:pt x="191" y="237"/>
                  </a:cubicBezTo>
                  <a:cubicBezTo>
                    <a:pt x="191" y="237"/>
                    <a:pt x="191" y="237"/>
                    <a:pt x="191" y="237"/>
                  </a:cubicBezTo>
                  <a:cubicBezTo>
                    <a:pt x="192" y="237"/>
                    <a:pt x="192" y="237"/>
                    <a:pt x="192" y="237"/>
                  </a:cubicBezTo>
                  <a:cubicBezTo>
                    <a:pt x="197" y="234"/>
                    <a:pt x="197" y="234"/>
                    <a:pt x="197" y="234"/>
                  </a:cubicBezTo>
                  <a:cubicBezTo>
                    <a:pt x="197" y="234"/>
                    <a:pt x="197" y="234"/>
                    <a:pt x="197" y="234"/>
                  </a:cubicBezTo>
                  <a:cubicBezTo>
                    <a:pt x="197" y="233"/>
                    <a:pt x="197" y="233"/>
                    <a:pt x="197" y="233"/>
                  </a:cubicBezTo>
                  <a:cubicBezTo>
                    <a:pt x="204" y="233"/>
                    <a:pt x="204" y="233"/>
                    <a:pt x="204" y="233"/>
                  </a:cubicBezTo>
                  <a:cubicBezTo>
                    <a:pt x="202" y="230"/>
                    <a:pt x="202" y="230"/>
                    <a:pt x="202" y="230"/>
                  </a:cubicBezTo>
                  <a:cubicBezTo>
                    <a:pt x="202" y="228"/>
                    <a:pt x="202" y="228"/>
                    <a:pt x="202" y="228"/>
                  </a:cubicBezTo>
                  <a:cubicBezTo>
                    <a:pt x="199" y="196"/>
                    <a:pt x="199" y="196"/>
                    <a:pt x="199" y="196"/>
                  </a:cubicBezTo>
                  <a:cubicBezTo>
                    <a:pt x="186" y="175"/>
                    <a:pt x="186" y="175"/>
                    <a:pt x="186" y="175"/>
                  </a:cubicBezTo>
                  <a:cubicBezTo>
                    <a:pt x="161" y="146"/>
                    <a:pt x="161" y="146"/>
                    <a:pt x="161" y="146"/>
                  </a:cubicBezTo>
                  <a:cubicBezTo>
                    <a:pt x="160" y="145"/>
                    <a:pt x="160" y="145"/>
                    <a:pt x="160" y="145"/>
                  </a:cubicBezTo>
                  <a:cubicBezTo>
                    <a:pt x="159" y="126"/>
                    <a:pt x="159" y="126"/>
                    <a:pt x="159" y="126"/>
                  </a:cubicBezTo>
                  <a:cubicBezTo>
                    <a:pt x="151" y="112"/>
                    <a:pt x="151" y="112"/>
                    <a:pt x="151" y="112"/>
                  </a:cubicBezTo>
                  <a:cubicBezTo>
                    <a:pt x="151" y="111"/>
                    <a:pt x="151" y="111"/>
                    <a:pt x="151" y="111"/>
                  </a:cubicBezTo>
                  <a:cubicBezTo>
                    <a:pt x="150" y="111"/>
                    <a:pt x="150" y="111"/>
                    <a:pt x="150" y="111"/>
                  </a:cubicBezTo>
                  <a:cubicBezTo>
                    <a:pt x="151" y="109"/>
                    <a:pt x="151" y="109"/>
                    <a:pt x="151" y="109"/>
                  </a:cubicBezTo>
                  <a:cubicBezTo>
                    <a:pt x="155" y="91"/>
                    <a:pt x="155" y="91"/>
                    <a:pt x="155" y="91"/>
                  </a:cubicBezTo>
                  <a:cubicBezTo>
                    <a:pt x="156" y="91"/>
                    <a:pt x="156" y="91"/>
                    <a:pt x="156" y="91"/>
                  </a:cubicBezTo>
                  <a:cubicBezTo>
                    <a:pt x="158" y="91"/>
                    <a:pt x="158" y="91"/>
                    <a:pt x="158" y="91"/>
                  </a:cubicBezTo>
                  <a:cubicBezTo>
                    <a:pt x="201" y="88"/>
                    <a:pt x="201" y="88"/>
                    <a:pt x="201" y="88"/>
                  </a:cubicBezTo>
                  <a:cubicBezTo>
                    <a:pt x="224" y="76"/>
                    <a:pt x="224" y="76"/>
                    <a:pt x="224" y="76"/>
                  </a:cubicBezTo>
                  <a:cubicBezTo>
                    <a:pt x="225" y="75"/>
                    <a:pt x="225" y="75"/>
                    <a:pt x="225" y="75"/>
                  </a:cubicBezTo>
                  <a:cubicBezTo>
                    <a:pt x="233" y="73"/>
                    <a:pt x="239" y="69"/>
                    <a:pt x="240" y="66"/>
                  </a:cubicBezTo>
                  <a:cubicBezTo>
                    <a:pt x="242" y="62"/>
                    <a:pt x="244" y="57"/>
                    <a:pt x="244" y="5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17"/>
            <p:cNvSpPr/>
            <p:nvPr/>
          </p:nvSpPr>
          <p:spPr bwMode="auto">
            <a:xfrm>
              <a:off x="3315962" y="3595847"/>
              <a:ext cx="443040" cy="515649"/>
            </a:xfrm>
            <a:custGeom>
              <a:avLst/>
              <a:gdLst>
                <a:gd name="T0" fmla="*/ 258 w 298"/>
                <a:gd name="T1" fmla="*/ 59 h 346"/>
                <a:gd name="T2" fmla="*/ 251 w 298"/>
                <a:gd name="T3" fmla="*/ 46 h 346"/>
                <a:gd name="T4" fmla="*/ 247 w 298"/>
                <a:gd name="T5" fmla="*/ 21 h 346"/>
                <a:gd name="T6" fmla="*/ 235 w 298"/>
                <a:gd name="T7" fmla="*/ 30 h 346"/>
                <a:gd name="T8" fmla="*/ 215 w 298"/>
                <a:gd name="T9" fmla="*/ 25 h 346"/>
                <a:gd name="T10" fmla="*/ 213 w 298"/>
                <a:gd name="T11" fmla="*/ 12 h 346"/>
                <a:gd name="T12" fmla="*/ 209 w 298"/>
                <a:gd name="T13" fmla="*/ 18 h 346"/>
                <a:gd name="T14" fmla="*/ 187 w 298"/>
                <a:gd name="T15" fmla="*/ 38 h 346"/>
                <a:gd name="T16" fmla="*/ 178 w 298"/>
                <a:gd name="T17" fmla="*/ 35 h 346"/>
                <a:gd name="T18" fmla="*/ 159 w 298"/>
                <a:gd name="T19" fmla="*/ 24 h 346"/>
                <a:gd name="T20" fmla="*/ 129 w 298"/>
                <a:gd name="T21" fmla="*/ 14 h 346"/>
                <a:gd name="T22" fmla="*/ 113 w 298"/>
                <a:gd name="T23" fmla="*/ 7 h 346"/>
                <a:gd name="T24" fmla="*/ 80 w 298"/>
                <a:gd name="T25" fmla="*/ 1 h 346"/>
                <a:gd name="T26" fmla="*/ 68 w 298"/>
                <a:gd name="T27" fmla="*/ 28 h 346"/>
                <a:gd name="T28" fmla="*/ 51 w 298"/>
                <a:gd name="T29" fmla="*/ 22 h 346"/>
                <a:gd name="T30" fmla="*/ 13 w 298"/>
                <a:gd name="T31" fmla="*/ 74 h 346"/>
                <a:gd name="T32" fmla="*/ 22 w 298"/>
                <a:gd name="T33" fmla="*/ 129 h 346"/>
                <a:gd name="T34" fmla="*/ 22 w 298"/>
                <a:gd name="T35" fmla="*/ 172 h 346"/>
                <a:gd name="T36" fmla="*/ 0 w 298"/>
                <a:gd name="T37" fmla="*/ 198 h 346"/>
                <a:gd name="T38" fmla="*/ 13 w 298"/>
                <a:gd name="T39" fmla="*/ 192 h 346"/>
                <a:gd name="T40" fmla="*/ 28 w 298"/>
                <a:gd name="T41" fmla="*/ 219 h 346"/>
                <a:gd name="T42" fmla="*/ 21 w 298"/>
                <a:gd name="T43" fmla="*/ 243 h 346"/>
                <a:gd name="T44" fmla="*/ 54 w 298"/>
                <a:gd name="T45" fmla="*/ 262 h 346"/>
                <a:gd name="T46" fmla="*/ 66 w 298"/>
                <a:gd name="T47" fmla="*/ 262 h 346"/>
                <a:gd name="T48" fmla="*/ 85 w 298"/>
                <a:gd name="T49" fmla="*/ 252 h 346"/>
                <a:gd name="T50" fmla="*/ 107 w 298"/>
                <a:gd name="T51" fmla="*/ 242 h 346"/>
                <a:gd name="T52" fmla="*/ 125 w 298"/>
                <a:gd name="T53" fmla="*/ 236 h 346"/>
                <a:gd name="T54" fmla="*/ 135 w 298"/>
                <a:gd name="T55" fmla="*/ 263 h 346"/>
                <a:gd name="T56" fmla="*/ 132 w 298"/>
                <a:gd name="T57" fmla="*/ 298 h 346"/>
                <a:gd name="T58" fmla="*/ 125 w 298"/>
                <a:gd name="T59" fmla="*/ 321 h 346"/>
                <a:gd name="T60" fmla="*/ 144 w 298"/>
                <a:gd name="T61" fmla="*/ 325 h 346"/>
                <a:gd name="T62" fmla="*/ 162 w 298"/>
                <a:gd name="T63" fmla="*/ 340 h 346"/>
                <a:gd name="T64" fmla="*/ 185 w 298"/>
                <a:gd name="T65" fmla="*/ 328 h 346"/>
                <a:gd name="T66" fmla="*/ 203 w 298"/>
                <a:gd name="T67" fmla="*/ 310 h 346"/>
                <a:gd name="T68" fmla="*/ 232 w 298"/>
                <a:gd name="T69" fmla="*/ 325 h 346"/>
                <a:gd name="T70" fmla="*/ 220 w 298"/>
                <a:gd name="T71" fmla="*/ 295 h 346"/>
                <a:gd name="T72" fmla="*/ 251 w 298"/>
                <a:gd name="T73" fmla="*/ 281 h 346"/>
                <a:gd name="T74" fmla="*/ 287 w 298"/>
                <a:gd name="T75" fmla="*/ 286 h 346"/>
                <a:gd name="T76" fmla="*/ 286 w 298"/>
                <a:gd name="T77" fmla="*/ 283 h 346"/>
                <a:gd name="T78" fmla="*/ 295 w 298"/>
                <a:gd name="T79" fmla="*/ 252 h 346"/>
                <a:gd name="T80" fmla="*/ 284 w 298"/>
                <a:gd name="T81" fmla="*/ 238 h 346"/>
                <a:gd name="T82" fmla="*/ 291 w 298"/>
                <a:gd name="T83" fmla="*/ 227 h 346"/>
                <a:gd name="T84" fmla="*/ 275 w 298"/>
                <a:gd name="T85" fmla="*/ 201 h 346"/>
                <a:gd name="T86" fmla="*/ 266 w 298"/>
                <a:gd name="T87" fmla="*/ 169 h 346"/>
                <a:gd name="T88" fmla="*/ 258 w 298"/>
                <a:gd name="T89" fmla="*/ 145 h 346"/>
                <a:gd name="T90" fmla="*/ 280 w 298"/>
                <a:gd name="T91" fmla="*/ 86 h 346"/>
                <a:gd name="T92" fmla="*/ 258 w 298"/>
                <a:gd name="T93" fmla="*/ 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8" h="346">
                  <a:moveTo>
                    <a:pt x="258" y="59"/>
                  </a:moveTo>
                  <a:cubicBezTo>
                    <a:pt x="259" y="59"/>
                    <a:pt x="259" y="59"/>
                    <a:pt x="259" y="59"/>
                  </a:cubicBezTo>
                  <a:cubicBezTo>
                    <a:pt x="258" y="59"/>
                    <a:pt x="258" y="59"/>
                    <a:pt x="258" y="59"/>
                  </a:cubicBezTo>
                  <a:cubicBezTo>
                    <a:pt x="258" y="57"/>
                    <a:pt x="258" y="57"/>
                    <a:pt x="258" y="57"/>
                  </a:cubicBezTo>
                  <a:cubicBezTo>
                    <a:pt x="252" y="47"/>
                    <a:pt x="252" y="47"/>
                    <a:pt x="252" y="47"/>
                  </a:cubicBezTo>
                  <a:cubicBezTo>
                    <a:pt x="251" y="46"/>
                    <a:pt x="251" y="46"/>
                    <a:pt x="251" y="46"/>
                  </a:cubicBezTo>
                  <a:cubicBezTo>
                    <a:pt x="251" y="45"/>
                    <a:pt x="251" y="45"/>
                    <a:pt x="251" y="45"/>
                  </a:cubicBezTo>
                  <a:cubicBezTo>
                    <a:pt x="253" y="28"/>
                    <a:pt x="253" y="28"/>
                    <a:pt x="253" y="28"/>
                  </a:cubicBezTo>
                  <a:cubicBezTo>
                    <a:pt x="253" y="26"/>
                    <a:pt x="251" y="24"/>
                    <a:pt x="247" y="21"/>
                  </a:cubicBezTo>
                  <a:cubicBezTo>
                    <a:pt x="242" y="21"/>
                    <a:pt x="242" y="21"/>
                    <a:pt x="242" y="21"/>
                  </a:cubicBezTo>
                  <a:cubicBezTo>
                    <a:pt x="236" y="30"/>
                    <a:pt x="236" y="30"/>
                    <a:pt x="236" y="30"/>
                  </a:cubicBezTo>
                  <a:cubicBezTo>
                    <a:pt x="235" y="30"/>
                    <a:pt x="235" y="30"/>
                    <a:pt x="235" y="30"/>
                  </a:cubicBezTo>
                  <a:cubicBezTo>
                    <a:pt x="218" y="38"/>
                    <a:pt x="218" y="38"/>
                    <a:pt x="218" y="38"/>
                  </a:cubicBezTo>
                  <a:cubicBezTo>
                    <a:pt x="215" y="26"/>
                    <a:pt x="215" y="26"/>
                    <a:pt x="215" y="26"/>
                  </a:cubicBezTo>
                  <a:cubicBezTo>
                    <a:pt x="215" y="25"/>
                    <a:pt x="215" y="25"/>
                    <a:pt x="215" y="25"/>
                  </a:cubicBezTo>
                  <a:cubicBezTo>
                    <a:pt x="216" y="19"/>
                    <a:pt x="216" y="19"/>
                    <a:pt x="216" y="19"/>
                  </a:cubicBezTo>
                  <a:cubicBezTo>
                    <a:pt x="215" y="12"/>
                    <a:pt x="215" y="12"/>
                    <a:pt x="215" y="12"/>
                  </a:cubicBezTo>
                  <a:cubicBezTo>
                    <a:pt x="213" y="12"/>
                    <a:pt x="213" y="12"/>
                    <a:pt x="213" y="12"/>
                  </a:cubicBezTo>
                  <a:cubicBezTo>
                    <a:pt x="210" y="17"/>
                    <a:pt x="210" y="17"/>
                    <a:pt x="210" y="17"/>
                  </a:cubicBezTo>
                  <a:cubicBezTo>
                    <a:pt x="209" y="17"/>
                    <a:pt x="209" y="17"/>
                    <a:pt x="209" y="17"/>
                  </a:cubicBezTo>
                  <a:cubicBezTo>
                    <a:pt x="209" y="18"/>
                    <a:pt x="209" y="18"/>
                    <a:pt x="209" y="18"/>
                  </a:cubicBezTo>
                  <a:cubicBezTo>
                    <a:pt x="188" y="36"/>
                    <a:pt x="188" y="36"/>
                    <a:pt x="188" y="36"/>
                  </a:cubicBezTo>
                  <a:cubicBezTo>
                    <a:pt x="187" y="38"/>
                    <a:pt x="187" y="38"/>
                    <a:pt x="187" y="38"/>
                  </a:cubicBezTo>
                  <a:cubicBezTo>
                    <a:pt x="187" y="38"/>
                    <a:pt x="187" y="38"/>
                    <a:pt x="187" y="38"/>
                  </a:cubicBezTo>
                  <a:cubicBezTo>
                    <a:pt x="185" y="38"/>
                    <a:pt x="185" y="38"/>
                    <a:pt x="185" y="38"/>
                  </a:cubicBezTo>
                  <a:cubicBezTo>
                    <a:pt x="184" y="38"/>
                    <a:pt x="184" y="38"/>
                    <a:pt x="184" y="38"/>
                  </a:cubicBezTo>
                  <a:cubicBezTo>
                    <a:pt x="178" y="35"/>
                    <a:pt x="178" y="35"/>
                    <a:pt x="178" y="35"/>
                  </a:cubicBezTo>
                  <a:cubicBezTo>
                    <a:pt x="177" y="34"/>
                    <a:pt x="177" y="34"/>
                    <a:pt x="177" y="34"/>
                  </a:cubicBezTo>
                  <a:cubicBezTo>
                    <a:pt x="170" y="28"/>
                    <a:pt x="170" y="28"/>
                    <a:pt x="170" y="28"/>
                  </a:cubicBezTo>
                  <a:cubicBezTo>
                    <a:pt x="159" y="24"/>
                    <a:pt x="159" y="24"/>
                    <a:pt x="159" y="24"/>
                  </a:cubicBezTo>
                  <a:cubicBezTo>
                    <a:pt x="158" y="23"/>
                    <a:pt x="158" y="23"/>
                    <a:pt x="158" y="23"/>
                  </a:cubicBezTo>
                  <a:cubicBezTo>
                    <a:pt x="151" y="19"/>
                    <a:pt x="151" y="19"/>
                    <a:pt x="151" y="19"/>
                  </a:cubicBezTo>
                  <a:cubicBezTo>
                    <a:pt x="129" y="14"/>
                    <a:pt x="129" y="14"/>
                    <a:pt x="129" y="14"/>
                  </a:cubicBezTo>
                  <a:cubicBezTo>
                    <a:pt x="128" y="14"/>
                    <a:pt x="128" y="14"/>
                    <a:pt x="128" y="14"/>
                  </a:cubicBezTo>
                  <a:cubicBezTo>
                    <a:pt x="113" y="6"/>
                    <a:pt x="113" y="6"/>
                    <a:pt x="113" y="6"/>
                  </a:cubicBezTo>
                  <a:cubicBezTo>
                    <a:pt x="113" y="7"/>
                    <a:pt x="113" y="7"/>
                    <a:pt x="113" y="7"/>
                  </a:cubicBezTo>
                  <a:cubicBezTo>
                    <a:pt x="101" y="1"/>
                    <a:pt x="101" y="1"/>
                    <a:pt x="101" y="1"/>
                  </a:cubicBezTo>
                  <a:cubicBezTo>
                    <a:pt x="86" y="0"/>
                    <a:pt x="86" y="0"/>
                    <a:pt x="86" y="0"/>
                  </a:cubicBezTo>
                  <a:cubicBezTo>
                    <a:pt x="80" y="1"/>
                    <a:pt x="80" y="1"/>
                    <a:pt x="80" y="1"/>
                  </a:cubicBezTo>
                  <a:cubicBezTo>
                    <a:pt x="85" y="26"/>
                    <a:pt x="85" y="26"/>
                    <a:pt x="85" y="26"/>
                  </a:cubicBezTo>
                  <a:cubicBezTo>
                    <a:pt x="83" y="26"/>
                    <a:pt x="83" y="26"/>
                    <a:pt x="83" y="26"/>
                  </a:cubicBezTo>
                  <a:cubicBezTo>
                    <a:pt x="68" y="28"/>
                    <a:pt x="68" y="28"/>
                    <a:pt x="68" y="28"/>
                  </a:cubicBezTo>
                  <a:cubicBezTo>
                    <a:pt x="60" y="28"/>
                    <a:pt x="60" y="28"/>
                    <a:pt x="60" y="28"/>
                  </a:cubicBezTo>
                  <a:cubicBezTo>
                    <a:pt x="59" y="28"/>
                    <a:pt x="59" y="28"/>
                    <a:pt x="59" y="28"/>
                  </a:cubicBezTo>
                  <a:cubicBezTo>
                    <a:pt x="51" y="22"/>
                    <a:pt x="51" y="22"/>
                    <a:pt x="51" y="22"/>
                  </a:cubicBezTo>
                  <a:cubicBezTo>
                    <a:pt x="37" y="28"/>
                    <a:pt x="37" y="28"/>
                    <a:pt x="37" y="28"/>
                  </a:cubicBezTo>
                  <a:cubicBezTo>
                    <a:pt x="24" y="45"/>
                    <a:pt x="24" y="45"/>
                    <a:pt x="24" y="45"/>
                  </a:cubicBezTo>
                  <a:cubicBezTo>
                    <a:pt x="13" y="74"/>
                    <a:pt x="13" y="74"/>
                    <a:pt x="13" y="74"/>
                  </a:cubicBezTo>
                  <a:cubicBezTo>
                    <a:pt x="17" y="107"/>
                    <a:pt x="17" y="107"/>
                    <a:pt x="17" y="107"/>
                  </a:cubicBezTo>
                  <a:cubicBezTo>
                    <a:pt x="22" y="125"/>
                    <a:pt x="22" y="125"/>
                    <a:pt x="22" y="125"/>
                  </a:cubicBezTo>
                  <a:cubicBezTo>
                    <a:pt x="22" y="128"/>
                    <a:pt x="22" y="128"/>
                    <a:pt x="22" y="129"/>
                  </a:cubicBezTo>
                  <a:cubicBezTo>
                    <a:pt x="20" y="130"/>
                    <a:pt x="20" y="130"/>
                    <a:pt x="20" y="130"/>
                  </a:cubicBezTo>
                  <a:cubicBezTo>
                    <a:pt x="16" y="132"/>
                    <a:pt x="15" y="136"/>
                    <a:pt x="16" y="143"/>
                  </a:cubicBezTo>
                  <a:cubicBezTo>
                    <a:pt x="22" y="172"/>
                    <a:pt x="22" y="172"/>
                    <a:pt x="22" y="172"/>
                  </a:cubicBezTo>
                  <a:cubicBezTo>
                    <a:pt x="20" y="173"/>
                    <a:pt x="20" y="173"/>
                    <a:pt x="20" y="173"/>
                  </a:cubicBezTo>
                  <a:cubicBezTo>
                    <a:pt x="8" y="180"/>
                    <a:pt x="2" y="185"/>
                    <a:pt x="1" y="188"/>
                  </a:cubicBezTo>
                  <a:cubicBezTo>
                    <a:pt x="0" y="198"/>
                    <a:pt x="0" y="198"/>
                    <a:pt x="0" y="198"/>
                  </a:cubicBezTo>
                  <a:cubicBezTo>
                    <a:pt x="11" y="193"/>
                    <a:pt x="11" y="193"/>
                    <a:pt x="11" y="193"/>
                  </a:cubicBezTo>
                  <a:cubicBezTo>
                    <a:pt x="12" y="192"/>
                    <a:pt x="12" y="192"/>
                    <a:pt x="12" y="192"/>
                  </a:cubicBezTo>
                  <a:cubicBezTo>
                    <a:pt x="13" y="192"/>
                    <a:pt x="13" y="192"/>
                    <a:pt x="13" y="192"/>
                  </a:cubicBezTo>
                  <a:cubicBezTo>
                    <a:pt x="21" y="192"/>
                    <a:pt x="26" y="195"/>
                    <a:pt x="27" y="202"/>
                  </a:cubicBezTo>
                  <a:cubicBezTo>
                    <a:pt x="29" y="217"/>
                    <a:pt x="29" y="217"/>
                    <a:pt x="29" y="217"/>
                  </a:cubicBezTo>
                  <a:cubicBezTo>
                    <a:pt x="28" y="219"/>
                    <a:pt x="28" y="219"/>
                    <a:pt x="28" y="219"/>
                  </a:cubicBezTo>
                  <a:cubicBezTo>
                    <a:pt x="27" y="221"/>
                    <a:pt x="27" y="221"/>
                    <a:pt x="27" y="221"/>
                  </a:cubicBezTo>
                  <a:cubicBezTo>
                    <a:pt x="24" y="223"/>
                    <a:pt x="23" y="225"/>
                    <a:pt x="23" y="227"/>
                  </a:cubicBezTo>
                  <a:cubicBezTo>
                    <a:pt x="21" y="243"/>
                    <a:pt x="21" y="243"/>
                    <a:pt x="21" y="243"/>
                  </a:cubicBezTo>
                  <a:cubicBezTo>
                    <a:pt x="22" y="249"/>
                    <a:pt x="24" y="253"/>
                    <a:pt x="27" y="255"/>
                  </a:cubicBezTo>
                  <a:cubicBezTo>
                    <a:pt x="41" y="272"/>
                    <a:pt x="41" y="272"/>
                    <a:pt x="41" y="272"/>
                  </a:cubicBezTo>
                  <a:cubicBezTo>
                    <a:pt x="54" y="262"/>
                    <a:pt x="54" y="262"/>
                    <a:pt x="54" y="262"/>
                  </a:cubicBezTo>
                  <a:cubicBezTo>
                    <a:pt x="64" y="261"/>
                    <a:pt x="64" y="261"/>
                    <a:pt x="64" y="261"/>
                  </a:cubicBezTo>
                  <a:cubicBezTo>
                    <a:pt x="65" y="261"/>
                    <a:pt x="65" y="261"/>
                    <a:pt x="65" y="261"/>
                  </a:cubicBezTo>
                  <a:cubicBezTo>
                    <a:pt x="66" y="262"/>
                    <a:pt x="66" y="262"/>
                    <a:pt x="66" y="262"/>
                  </a:cubicBezTo>
                  <a:cubicBezTo>
                    <a:pt x="73" y="264"/>
                    <a:pt x="73" y="264"/>
                    <a:pt x="73" y="264"/>
                  </a:cubicBezTo>
                  <a:cubicBezTo>
                    <a:pt x="75" y="264"/>
                    <a:pt x="77" y="263"/>
                    <a:pt x="79" y="261"/>
                  </a:cubicBezTo>
                  <a:cubicBezTo>
                    <a:pt x="85" y="252"/>
                    <a:pt x="85" y="252"/>
                    <a:pt x="85" y="252"/>
                  </a:cubicBezTo>
                  <a:cubicBezTo>
                    <a:pt x="84" y="247"/>
                    <a:pt x="84" y="247"/>
                    <a:pt x="84" y="247"/>
                  </a:cubicBezTo>
                  <a:cubicBezTo>
                    <a:pt x="85" y="245"/>
                    <a:pt x="87" y="243"/>
                    <a:pt x="90" y="242"/>
                  </a:cubicBezTo>
                  <a:cubicBezTo>
                    <a:pt x="107" y="242"/>
                    <a:pt x="107" y="242"/>
                    <a:pt x="107" y="242"/>
                  </a:cubicBezTo>
                  <a:cubicBezTo>
                    <a:pt x="109" y="243"/>
                    <a:pt x="111" y="243"/>
                    <a:pt x="111" y="241"/>
                  </a:cubicBezTo>
                  <a:cubicBezTo>
                    <a:pt x="113" y="236"/>
                    <a:pt x="116" y="234"/>
                    <a:pt x="118" y="233"/>
                  </a:cubicBezTo>
                  <a:cubicBezTo>
                    <a:pt x="120" y="233"/>
                    <a:pt x="123" y="234"/>
                    <a:pt x="125" y="236"/>
                  </a:cubicBezTo>
                  <a:cubicBezTo>
                    <a:pt x="130" y="240"/>
                    <a:pt x="133" y="243"/>
                    <a:pt x="133" y="248"/>
                  </a:cubicBezTo>
                  <a:cubicBezTo>
                    <a:pt x="132" y="261"/>
                    <a:pt x="132" y="261"/>
                    <a:pt x="132" y="261"/>
                  </a:cubicBezTo>
                  <a:cubicBezTo>
                    <a:pt x="135" y="263"/>
                    <a:pt x="135" y="263"/>
                    <a:pt x="135" y="263"/>
                  </a:cubicBezTo>
                  <a:cubicBezTo>
                    <a:pt x="139" y="266"/>
                    <a:pt x="142" y="270"/>
                    <a:pt x="142" y="272"/>
                  </a:cubicBezTo>
                  <a:cubicBezTo>
                    <a:pt x="139" y="285"/>
                    <a:pt x="139" y="285"/>
                    <a:pt x="139" y="285"/>
                  </a:cubicBezTo>
                  <a:cubicBezTo>
                    <a:pt x="137" y="292"/>
                    <a:pt x="135" y="296"/>
                    <a:pt x="132" y="298"/>
                  </a:cubicBezTo>
                  <a:cubicBezTo>
                    <a:pt x="132" y="297"/>
                    <a:pt x="132" y="297"/>
                    <a:pt x="132" y="297"/>
                  </a:cubicBezTo>
                  <a:cubicBezTo>
                    <a:pt x="122" y="319"/>
                    <a:pt x="122" y="319"/>
                    <a:pt x="122" y="319"/>
                  </a:cubicBezTo>
                  <a:cubicBezTo>
                    <a:pt x="125" y="321"/>
                    <a:pt x="125" y="321"/>
                    <a:pt x="125" y="321"/>
                  </a:cubicBezTo>
                  <a:cubicBezTo>
                    <a:pt x="142" y="321"/>
                    <a:pt x="142" y="321"/>
                    <a:pt x="142" y="321"/>
                  </a:cubicBezTo>
                  <a:cubicBezTo>
                    <a:pt x="145" y="323"/>
                    <a:pt x="145" y="323"/>
                    <a:pt x="145" y="323"/>
                  </a:cubicBezTo>
                  <a:cubicBezTo>
                    <a:pt x="144" y="325"/>
                    <a:pt x="144" y="325"/>
                    <a:pt x="144" y="325"/>
                  </a:cubicBezTo>
                  <a:cubicBezTo>
                    <a:pt x="142" y="332"/>
                    <a:pt x="141" y="337"/>
                    <a:pt x="142" y="341"/>
                  </a:cubicBezTo>
                  <a:cubicBezTo>
                    <a:pt x="147" y="344"/>
                    <a:pt x="151" y="346"/>
                    <a:pt x="153" y="344"/>
                  </a:cubicBezTo>
                  <a:cubicBezTo>
                    <a:pt x="162" y="340"/>
                    <a:pt x="162" y="340"/>
                    <a:pt x="162" y="340"/>
                  </a:cubicBezTo>
                  <a:cubicBezTo>
                    <a:pt x="167" y="338"/>
                    <a:pt x="167" y="338"/>
                    <a:pt x="167" y="338"/>
                  </a:cubicBezTo>
                  <a:cubicBezTo>
                    <a:pt x="176" y="338"/>
                    <a:pt x="176" y="338"/>
                    <a:pt x="176" y="338"/>
                  </a:cubicBezTo>
                  <a:cubicBezTo>
                    <a:pt x="185" y="328"/>
                    <a:pt x="185" y="328"/>
                    <a:pt x="185" y="328"/>
                  </a:cubicBezTo>
                  <a:cubicBezTo>
                    <a:pt x="185" y="316"/>
                    <a:pt x="185" y="316"/>
                    <a:pt x="185" y="316"/>
                  </a:cubicBezTo>
                  <a:cubicBezTo>
                    <a:pt x="184" y="312"/>
                    <a:pt x="185" y="310"/>
                    <a:pt x="187" y="307"/>
                  </a:cubicBezTo>
                  <a:cubicBezTo>
                    <a:pt x="189" y="305"/>
                    <a:pt x="195" y="305"/>
                    <a:pt x="203" y="310"/>
                  </a:cubicBezTo>
                  <a:cubicBezTo>
                    <a:pt x="220" y="321"/>
                    <a:pt x="220" y="321"/>
                    <a:pt x="220" y="321"/>
                  </a:cubicBezTo>
                  <a:cubicBezTo>
                    <a:pt x="225" y="325"/>
                    <a:pt x="229" y="326"/>
                    <a:pt x="232" y="326"/>
                  </a:cubicBezTo>
                  <a:cubicBezTo>
                    <a:pt x="232" y="325"/>
                    <a:pt x="232" y="325"/>
                    <a:pt x="232" y="325"/>
                  </a:cubicBezTo>
                  <a:cubicBezTo>
                    <a:pt x="233" y="323"/>
                    <a:pt x="232" y="317"/>
                    <a:pt x="229" y="310"/>
                  </a:cubicBezTo>
                  <a:cubicBezTo>
                    <a:pt x="220" y="296"/>
                    <a:pt x="220" y="296"/>
                    <a:pt x="220" y="296"/>
                  </a:cubicBezTo>
                  <a:cubicBezTo>
                    <a:pt x="220" y="295"/>
                    <a:pt x="220" y="295"/>
                    <a:pt x="220" y="295"/>
                  </a:cubicBezTo>
                  <a:cubicBezTo>
                    <a:pt x="220" y="295"/>
                    <a:pt x="220" y="295"/>
                    <a:pt x="220" y="295"/>
                  </a:cubicBezTo>
                  <a:cubicBezTo>
                    <a:pt x="221" y="294"/>
                    <a:pt x="221" y="294"/>
                    <a:pt x="221" y="294"/>
                  </a:cubicBezTo>
                  <a:cubicBezTo>
                    <a:pt x="230" y="281"/>
                    <a:pt x="240" y="277"/>
                    <a:pt x="251" y="281"/>
                  </a:cubicBezTo>
                  <a:cubicBezTo>
                    <a:pt x="276" y="293"/>
                    <a:pt x="276" y="293"/>
                    <a:pt x="276" y="293"/>
                  </a:cubicBezTo>
                  <a:cubicBezTo>
                    <a:pt x="287" y="286"/>
                    <a:pt x="287" y="286"/>
                    <a:pt x="287" y="286"/>
                  </a:cubicBezTo>
                  <a:cubicBezTo>
                    <a:pt x="287" y="286"/>
                    <a:pt x="287" y="286"/>
                    <a:pt x="287" y="286"/>
                  </a:cubicBezTo>
                  <a:cubicBezTo>
                    <a:pt x="287" y="285"/>
                    <a:pt x="287" y="285"/>
                    <a:pt x="287" y="285"/>
                  </a:cubicBezTo>
                  <a:cubicBezTo>
                    <a:pt x="287" y="285"/>
                    <a:pt x="287" y="285"/>
                    <a:pt x="287" y="285"/>
                  </a:cubicBezTo>
                  <a:cubicBezTo>
                    <a:pt x="286" y="283"/>
                    <a:pt x="286" y="283"/>
                    <a:pt x="286" y="283"/>
                  </a:cubicBezTo>
                  <a:cubicBezTo>
                    <a:pt x="287" y="283"/>
                    <a:pt x="287" y="283"/>
                    <a:pt x="287" y="283"/>
                  </a:cubicBezTo>
                  <a:cubicBezTo>
                    <a:pt x="287" y="281"/>
                    <a:pt x="287" y="281"/>
                    <a:pt x="287" y="281"/>
                  </a:cubicBezTo>
                  <a:cubicBezTo>
                    <a:pt x="295" y="267"/>
                    <a:pt x="298" y="257"/>
                    <a:pt x="295" y="252"/>
                  </a:cubicBezTo>
                  <a:cubicBezTo>
                    <a:pt x="293" y="247"/>
                    <a:pt x="290" y="245"/>
                    <a:pt x="287" y="245"/>
                  </a:cubicBezTo>
                  <a:cubicBezTo>
                    <a:pt x="285" y="245"/>
                    <a:pt x="285" y="245"/>
                    <a:pt x="285" y="245"/>
                  </a:cubicBezTo>
                  <a:cubicBezTo>
                    <a:pt x="284" y="238"/>
                    <a:pt x="284" y="238"/>
                    <a:pt x="284" y="238"/>
                  </a:cubicBezTo>
                  <a:cubicBezTo>
                    <a:pt x="285" y="238"/>
                    <a:pt x="285" y="238"/>
                    <a:pt x="285" y="238"/>
                  </a:cubicBezTo>
                  <a:cubicBezTo>
                    <a:pt x="290" y="236"/>
                    <a:pt x="293" y="234"/>
                    <a:pt x="293" y="231"/>
                  </a:cubicBezTo>
                  <a:cubicBezTo>
                    <a:pt x="291" y="227"/>
                    <a:pt x="291" y="227"/>
                    <a:pt x="291" y="227"/>
                  </a:cubicBezTo>
                  <a:cubicBezTo>
                    <a:pt x="280" y="217"/>
                    <a:pt x="280" y="217"/>
                    <a:pt x="280" y="217"/>
                  </a:cubicBezTo>
                  <a:cubicBezTo>
                    <a:pt x="280" y="216"/>
                    <a:pt x="280" y="216"/>
                    <a:pt x="280" y="216"/>
                  </a:cubicBezTo>
                  <a:cubicBezTo>
                    <a:pt x="275" y="201"/>
                    <a:pt x="275" y="201"/>
                    <a:pt x="275" y="201"/>
                  </a:cubicBezTo>
                  <a:cubicBezTo>
                    <a:pt x="273" y="190"/>
                    <a:pt x="271" y="179"/>
                    <a:pt x="273" y="170"/>
                  </a:cubicBezTo>
                  <a:cubicBezTo>
                    <a:pt x="273" y="163"/>
                    <a:pt x="273" y="163"/>
                    <a:pt x="273" y="163"/>
                  </a:cubicBezTo>
                  <a:cubicBezTo>
                    <a:pt x="266" y="169"/>
                    <a:pt x="266" y="169"/>
                    <a:pt x="266" y="169"/>
                  </a:cubicBezTo>
                  <a:cubicBezTo>
                    <a:pt x="260" y="176"/>
                    <a:pt x="260" y="176"/>
                    <a:pt x="260" y="176"/>
                  </a:cubicBezTo>
                  <a:cubicBezTo>
                    <a:pt x="258" y="147"/>
                    <a:pt x="258" y="147"/>
                    <a:pt x="258" y="147"/>
                  </a:cubicBezTo>
                  <a:cubicBezTo>
                    <a:pt x="258" y="145"/>
                    <a:pt x="258" y="145"/>
                    <a:pt x="258" y="145"/>
                  </a:cubicBezTo>
                  <a:cubicBezTo>
                    <a:pt x="258" y="145"/>
                    <a:pt x="258" y="145"/>
                    <a:pt x="258" y="145"/>
                  </a:cubicBezTo>
                  <a:cubicBezTo>
                    <a:pt x="273" y="123"/>
                    <a:pt x="284" y="110"/>
                    <a:pt x="287" y="107"/>
                  </a:cubicBezTo>
                  <a:cubicBezTo>
                    <a:pt x="280" y="86"/>
                    <a:pt x="280" y="86"/>
                    <a:pt x="280" y="86"/>
                  </a:cubicBezTo>
                  <a:cubicBezTo>
                    <a:pt x="278" y="76"/>
                    <a:pt x="277" y="70"/>
                    <a:pt x="277" y="67"/>
                  </a:cubicBezTo>
                  <a:cubicBezTo>
                    <a:pt x="264" y="61"/>
                    <a:pt x="264" y="61"/>
                    <a:pt x="264" y="61"/>
                  </a:cubicBezTo>
                  <a:lnTo>
                    <a:pt x="258" y="59"/>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Freeform 18"/>
            <p:cNvSpPr/>
            <p:nvPr/>
          </p:nvSpPr>
          <p:spPr bwMode="auto">
            <a:xfrm>
              <a:off x="3263043" y="3302949"/>
              <a:ext cx="627639" cy="390121"/>
            </a:xfrm>
            <a:custGeom>
              <a:avLst/>
              <a:gdLst>
                <a:gd name="T0" fmla="*/ 56 w 422"/>
                <a:gd name="T1" fmla="*/ 7 h 262"/>
                <a:gd name="T2" fmla="*/ 75 w 422"/>
                <a:gd name="T3" fmla="*/ 20 h 262"/>
                <a:gd name="T4" fmla="*/ 77 w 422"/>
                <a:gd name="T5" fmla="*/ 42 h 262"/>
                <a:gd name="T6" fmla="*/ 64 w 422"/>
                <a:gd name="T7" fmla="*/ 45 h 262"/>
                <a:gd name="T8" fmla="*/ 55 w 422"/>
                <a:gd name="T9" fmla="*/ 56 h 262"/>
                <a:gd name="T10" fmla="*/ 62 w 422"/>
                <a:gd name="T11" fmla="*/ 73 h 262"/>
                <a:gd name="T12" fmla="*/ 67 w 422"/>
                <a:gd name="T13" fmla="*/ 95 h 262"/>
                <a:gd name="T14" fmla="*/ 78 w 422"/>
                <a:gd name="T15" fmla="*/ 98 h 262"/>
                <a:gd name="T16" fmla="*/ 88 w 422"/>
                <a:gd name="T17" fmla="*/ 112 h 262"/>
                <a:gd name="T18" fmla="*/ 93 w 422"/>
                <a:gd name="T19" fmla="*/ 133 h 262"/>
                <a:gd name="T20" fmla="*/ 46 w 422"/>
                <a:gd name="T21" fmla="*/ 172 h 262"/>
                <a:gd name="T22" fmla="*/ 0 w 422"/>
                <a:gd name="T23" fmla="*/ 185 h 262"/>
                <a:gd name="T24" fmla="*/ 8 w 422"/>
                <a:gd name="T25" fmla="*/ 200 h 262"/>
                <a:gd name="T26" fmla="*/ 34 w 422"/>
                <a:gd name="T27" fmla="*/ 246 h 262"/>
                <a:gd name="T28" fmla="*/ 44 w 422"/>
                <a:gd name="T29" fmla="*/ 260 h 262"/>
                <a:gd name="T30" fmla="*/ 53 w 422"/>
                <a:gd name="T31" fmla="*/ 238 h 262"/>
                <a:gd name="T32" fmla="*/ 84 w 422"/>
                <a:gd name="T33" fmla="*/ 211 h 262"/>
                <a:gd name="T34" fmla="*/ 111 w 422"/>
                <a:gd name="T35" fmla="*/ 216 h 262"/>
                <a:gd name="T36" fmla="*/ 122 w 422"/>
                <a:gd name="T37" fmla="*/ 190 h 262"/>
                <a:gd name="T38" fmla="*/ 137 w 422"/>
                <a:gd name="T39" fmla="*/ 191 h 262"/>
                <a:gd name="T40" fmla="*/ 189 w 422"/>
                <a:gd name="T41" fmla="*/ 209 h 262"/>
                <a:gd name="T42" fmla="*/ 208 w 422"/>
                <a:gd name="T43" fmla="*/ 218 h 262"/>
                <a:gd name="T44" fmla="*/ 219 w 422"/>
                <a:gd name="T45" fmla="*/ 227 h 262"/>
                <a:gd name="T46" fmla="*/ 239 w 422"/>
                <a:gd name="T47" fmla="*/ 210 h 262"/>
                <a:gd name="T48" fmla="*/ 256 w 422"/>
                <a:gd name="T49" fmla="*/ 205 h 262"/>
                <a:gd name="T50" fmla="*/ 259 w 422"/>
                <a:gd name="T51" fmla="*/ 217 h 262"/>
                <a:gd name="T52" fmla="*/ 265 w 422"/>
                <a:gd name="T53" fmla="*/ 220 h 262"/>
                <a:gd name="T54" fmla="*/ 284 w 422"/>
                <a:gd name="T55" fmla="*/ 211 h 262"/>
                <a:gd name="T56" fmla="*/ 295 w 422"/>
                <a:gd name="T57" fmla="*/ 227 h 262"/>
                <a:gd name="T58" fmla="*/ 299 w 422"/>
                <a:gd name="T59" fmla="*/ 250 h 262"/>
                <a:gd name="T60" fmla="*/ 357 w 422"/>
                <a:gd name="T61" fmla="*/ 214 h 262"/>
                <a:gd name="T62" fmla="*/ 390 w 422"/>
                <a:gd name="T63" fmla="*/ 206 h 262"/>
                <a:gd name="T64" fmla="*/ 420 w 422"/>
                <a:gd name="T65" fmla="*/ 196 h 262"/>
                <a:gd name="T66" fmla="*/ 422 w 422"/>
                <a:gd name="T67" fmla="*/ 186 h 262"/>
                <a:gd name="T68" fmla="*/ 395 w 422"/>
                <a:gd name="T69" fmla="*/ 129 h 262"/>
                <a:gd name="T70" fmla="*/ 384 w 422"/>
                <a:gd name="T71" fmla="*/ 107 h 262"/>
                <a:gd name="T72" fmla="*/ 370 w 422"/>
                <a:gd name="T73" fmla="*/ 93 h 262"/>
                <a:gd name="T74" fmla="*/ 370 w 422"/>
                <a:gd name="T75" fmla="*/ 92 h 262"/>
                <a:gd name="T76" fmla="*/ 322 w 422"/>
                <a:gd name="T77" fmla="*/ 81 h 262"/>
                <a:gd name="T78" fmla="*/ 280 w 422"/>
                <a:gd name="T79" fmla="*/ 80 h 262"/>
                <a:gd name="T80" fmla="*/ 186 w 422"/>
                <a:gd name="T81" fmla="*/ 42 h 262"/>
                <a:gd name="T82" fmla="*/ 124 w 422"/>
                <a:gd name="T83" fmla="*/ 0 h 262"/>
                <a:gd name="T84" fmla="*/ 64 w 422"/>
                <a:gd name="T85" fmla="*/ 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262">
                  <a:moveTo>
                    <a:pt x="53" y="0"/>
                  </a:moveTo>
                  <a:cubicBezTo>
                    <a:pt x="53" y="3"/>
                    <a:pt x="53" y="3"/>
                    <a:pt x="53" y="3"/>
                  </a:cubicBezTo>
                  <a:cubicBezTo>
                    <a:pt x="56" y="7"/>
                    <a:pt x="56" y="7"/>
                    <a:pt x="56" y="7"/>
                  </a:cubicBezTo>
                  <a:cubicBezTo>
                    <a:pt x="74" y="20"/>
                    <a:pt x="74" y="20"/>
                    <a:pt x="74" y="20"/>
                  </a:cubicBezTo>
                  <a:cubicBezTo>
                    <a:pt x="74" y="20"/>
                    <a:pt x="74" y="20"/>
                    <a:pt x="74" y="20"/>
                  </a:cubicBezTo>
                  <a:cubicBezTo>
                    <a:pt x="75" y="20"/>
                    <a:pt x="75" y="20"/>
                    <a:pt x="75" y="20"/>
                  </a:cubicBezTo>
                  <a:cubicBezTo>
                    <a:pt x="86" y="33"/>
                    <a:pt x="86" y="33"/>
                    <a:pt x="86" y="33"/>
                  </a:cubicBezTo>
                  <a:cubicBezTo>
                    <a:pt x="84" y="34"/>
                    <a:pt x="84" y="34"/>
                    <a:pt x="84" y="34"/>
                  </a:cubicBezTo>
                  <a:cubicBezTo>
                    <a:pt x="77" y="42"/>
                    <a:pt x="77" y="42"/>
                    <a:pt x="77" y="42"/>
                  </a:cubicBezTo>
                  <a:cubicBezTo>
                    <a:pt x="77" y="43"/>
                    <a:pt x="77" y="43"/>
                    <a:pt x="77" y="43"/>
                  </a:cubicBezTo>
                  <a:cubicBezTo>
                    <a:pt x="76" y="45"/>
                    <a:pt x="76" y="45"/>
                    <a:pt x="76" y="45"/>
                  </a:cubicBezTo>
                  <a:cubicBezTo>
                    <a:pt x="64" y="45"/>
                    <a:pt x="64" y="45"/>
                    <a:pt x="64" y="45"/>
                  </a:cubicBezTo>
                  <a:cubicBezTo>
                    <a:pt x="57" y="45"/>
                    <a:pt x="57" y="45"/>
                    <a:pt x="57" y="45"/>
                  </a:cubicBezTo>
                  <a:cubicBezTo>
                    <a:pt x="53" y="50"/>
                    <a:pt x="53" y="50"/>
                    <a:pt x="53" y="50"/>
                  </a:cubicBezTo>
                  <a:cubicBezTo>
                    <a:pt x="55" y="56"/>
                    <a:pt x="55" y="56"/>
                    <a:pt x="55" y="56"/>
                  </a:cubicBezTo>
                  <a:cubicBezTo>
                    <a:pt x="55" y="57"/>
                    <a:pt x="55" y="57"/>
                    <a:pt x="55" y="57"/>
                  </a:cubicBezTo>
                  <a:cubicBezTo>
                    <a:pt x="55" y="64"/>
                    <a:pt x="55" y="64"/>
                    <a:pt x="55" y="64"/>
                  </a:cubicBezTo>
                  <a:cubicBezTo>
                    <a:pt x="62" y="73"/>
                    <a:pt x="62" y="73"/>
                    <a:pt x="62" y="73"/>
                  </a:cubicBezTo>
                  <a:cubicBezTo>
                    <a:pt x="62" y="74"/>
                    <a:pt x="62" y="74"/>
                    <a:pt x="62" y="74"/>
                  </a:cubicBezTo>
                  <a:cubicBezTo>
                    <a:pt x="62" y="93"/>
                    <a:pt x="62" y="93"/>
                    <a:pt x="62" y="93"/>
                  </a:cubicBezTo>
                  <a:cubicBezTo>
                    <a:pt x="67" y="95"/>
                    <a:pt x="67" y="95"/>
                    <a:pt x="67" y="95"/>
                  </a:cubicBezTo>
                  <a:cubicBezTo>
                    <a:pt x="77" y="98"/>
                    <a:pt x="77" y="98"/>
                    <a:pt x="77" y="98"/>
                  </a:cubicBezTo>
                  <a:cubicBezTo>
                    <a:pt x="77" y="98"/>
                    <a:pt x="77" y="98"/>
                    <a:pt x="77" y="98"/>
                  </a:cubicBezTo>
                  <a:cubicBezTo>
                    <a:pt x="78" y="98"/>
                    <a:pt x="78" y="98"/>
                    <a:pt x="78" y="98"/>
                  </a:cubicBezTo>
                  <a:cubicBezTo>
                    <a:pt x="79" y="99"/>
                    <a:pt x="79" y="99"/>
                    <a:pt x="79" y="99"/>
                  </a:cubicBezTo>
                  <a:cubicBezTo>
                    <a:pt x="88" y="111"/>
                    <a:pt x="88" y="111"/>
                    <a:pt x="88" y="111"/>
                  </a:cubicBezTo>
                  <a:cubicBezTo>
                    <a:pt x="88" y="112"/>
                    <a:pt x="88" y="112"/>
                    <a:pt x="88" y="112"/>
                  </a:cubicBezTo>
                  <a:cubicBezTo>
                    <a:pt x="93" y="125"/>
                    <a:pt x="93" y="125"/>
                    <a:pt x="93" y="125"/>
                  </a:cubicBezTo>
                  <a:cubicBezTo>
                    <a:pt x="93" y="125"/>
                    <a:pt x="93" y="125"/>
                    <a:pt x="93" y="125"/>
                  </a:cubicBezTo>
                  <a:cubicBezTo>
                    <a:pt x="93" y="133"/>
                    <a:pt x="93" y="133"/>
                    <a:pt x="93" y="133"/>
                  </a:cubicBezTo>
                  <a:cubicBezTo>
                    <a:pt x="92" y="138"/>
                    <a:pt x="91" y="142"/>
                    <a:pt x="89" y="145"/>
                  </a:cubicBezTo>
                  <a:cubicBezTo>
                    <a:pt x="86" y="150"/>
                    <a:pt x="79" y="154"/>
                    <a:pt x="70" y="158"/>
                  </a:cubicBezTo>
                  <a:cubicBezTo>
                    <a:pt x="46" y="172"/>
                    <a:pt x="46" y="172"/>
                    <a:pt x="46" y="172"/>
                  </a:cubicBezTo>
                  <a:cubicBezTo>
                    <a:pt x="46" y="172"/>
                    <a:pt x="46" y="172"/>
                    <a:pt x="46" y="172"/>
                  </a:cubicBezTo>
                  <a:cubicBezTo>
                    <a:pt x="3" y="175"/>
                    <a:pt x="3" y="175"/>
                    <a:pt x="3" y="175"/>
                  </a:cubicBezTo>
                  <a:cubicBezTo>
                    <a:pt x="0" y="185"/>
                    <a:pt x="0" y="185"/>
                    <a:pt x="0" y="185"/>
                  </a:cubicBezTo>
                  <a:cubicBezTo>
                    <a:pt x="8" y="199"/>
                    <a:pt x="8" y="199"/>
                    <a:pt x="8" y="199"/>
                  </a:cubicBezTo>
                  <a:cubicBezTo>
                    <a:pt x="8" y="200"/>
                    <a:pt x="8" y="200"/>
                    <a:pt x="8" y="200"/>
                  </a:cubicBezTo>
                  <a:cubicBezTo>
                    <a:pt x="8" y="200"/>
                    <a:pt x="8" y="200"/>
                    <a:pt x="8" y="200"/>
                  </a:cubicBezTo>
                  <a:cubicBezTo>
                    <a:pt x="10" y="218"/>
                    <a:pt x="10" y="218"/>
                    <a:pt x="10" y="218"/>
                  </a:cubicBezTo>
                  <a:cubicBezTo>
                    <a:pt x="33" y="246"/>
                    <a:pt x="33" y="246"/>
                    <a:pt x="33" y="246"/>
                  </a:cubicBezTo>
                  <a:cubicBezTo>
                    <a:pt x="34" y="246"/>
                    <a:pt x="34" y="246"/>
                    <a:pt x="34" y="246"/>
                  </a:cubicBezTo>
                  <a:cubicBezTo>
                    <a:pt x="34" y="247"/>
                    <a:pt x="34" y="247"/>
                    <a:pt x="34" y="247"/>
                  </a:cubicBezTo>
                  <a:cubicBezTo>
                    <a:pt x="44" y="262"/>
                    <a:pt x="44" y="262"/>
                    <a:pt x="44" y="262"/>
                  </a:cubicBezTo>
                  <a:cubicBezTo>
                    <a:pt x="44" y="260"/>
                    <a:pt x="44" y="260"/>
                    <a:pt x="44" y="260"/>
                  </a:cubicBezTo>
                  <a:cubicBezTo>
                    <a:pt x="44" y="260"/>
                    <a:pt x="44" y="260"/>
                    <a:pt x="44" y="260"/>
                  </a:cubicBezTo>
                  <a:cubicBezTo>
                    <a:pt x="52" y="238"/>
                    <a:pt x="52" y="238"/>
                    <a:pt x="52" y="238"/>
                  </a:cubicBezTo>
                  <a:cubicBezTo>
                    <a:pt x="53" y="238"/>
                    <a:pt x="53" y="238"/>
                    <a:pt x="53" y="238"/>
                  </a:cubicBezTo>
                  <a:cubicBezTo>
                    <a:pt x="66" y="220"/>
                    <a:pt x="66" y="220"/>
                    <a:pt x="66" y="220"/>
                  </a:cubicBezTo>
                  <a:cubicBezTo>
                    <a:pt x="67" y="219"/>
                    <a:pt x="67" y="219"/>
                    <a:pt x="67" y="219"/>
                  </a:cubicBezTo>
                  <a:cubicBezTo>
                    <a:pt x="84" y="211"/>
                    <a:pt x="84" y="211"/>
                    <a:pt x="84" y="211"/>
                  </a:cubicBezTo>
                  <a:cubicBezTo>
                    <a:pt x="86" y="211"/>
                    <a:pt x="86" y="211"/>
                    <a:pt x="86" y="211"/>
                  </a:cubicBezTo>
                  <a:cubicBezTo>
                    <a:pt x="97" y="218"/>
                    <a:pt x="97" y="218"/>
                    <a:pt x="97" y="218"/>
                  </a:cubicBezTo>
                  <a:cubicBezTo>
                    <a:pt x="111" y="216"/>
                    <a:pt x="111" y="216"/>
                    <a:pt x="111" y="216"/>
                  </a:cubicBezTo>
                  <a:cubicBezTo>
                    <a:pt x="106" y="192"/>
                    <a:pt x="106" y="192"/>
                    <a:pt x="106" y="192"/>
                  </a:cubicBezTo>
                  <a:cubicBezTo>
                    <a:pt x="109" y="191"/>
                    <a:pt x="109" y="191"/>
                    <a:pt x="109" y="191"/>
                  </a:cubicBezTo>
                  <a:cubicBezTo>
                    <a:pt x="122" y="190"/>
                    <a:pt x="122" y="190"/>
                    <a:pt x="122" y="190"/>
                  </a:cubicBezTo>
                  <a:cubicBezTo>
                    <a:pt x="136" y="191"/>
                    <a:pt x="136" y="191"/>
                    <a:pt x="136" y="191"/>
                  </a:cubicBezTo>
                  <a:cubicBezTo>
                    <a:pt x="137" y="191"/>
                    <a:pt x="137" y="191"/>
                    <a:pt x="137" y="191"/>
                  </a:cubicBezTo>
                  <a:cubicBezTo>
                    <a:pt x="137" y="191"/>
                    <a:pt x="137" y="191"/>
                    <a:pt x="137" y="191"/>
                  </a:cubicBezTo>
                  <a:cubicBezTo>
                    <a:pt x="165" y="204"/>
                    <a:pt x="165" y="204"/>
                    <a:pt x="165" y="204"/>
                  </a:cubicBezTo>
                  <a:cubicBezTo>
                    <a:pt x="188" y="209"/>
                    <a:pt x="188" y="209"/>
                    <a:pt x="188" y="209"/>
                  </a:cubicBezTo>
                  <a:cubicBezTo>
                    <a:pt x="189" y="209"/>
                    <a:pt x="189" y="209"/>
                    <a:pt x="189" y="209"/>
                  </a:cubicBezTo>
                  <a:cubicBezTo>
                    <a:pt x="190" y="209"/>
                    <a:pt x="190" y="209"/>
                    <a:pt x="190" y="209"/>
                  </a:cubicBezTo>
                  <a:cubicBezTo>
                    <a:pt x="197" y="214"/>
                    <a:pt x="197" y="214"/>
                    <a:pt x="197" y="214"/>
                  </a:cubicBezTo>
                  <a:cubicBezTo>
                    <a:pt x="208" y="218"/>
                    <a:pt x="208" y="218"/>
                    <a:pt x="208" y="218"/>
                  </a:cubicBezTo>
                  <a:cubicBezTo>
                    <a:pt x="208" y="219"/>
                    <a:pt x="208" y="219"/>
                    <a:pt x="208" y="219"/>
                  </a:cubicBezTo>
                  <a:cubicBezTo>
                    <a:pt x="215" y="225"/>
                    <a:pt x="215" y="225"/>
                    <a:pt x="215" y="225"/>
                  </a:cubicBezTo>
                  <a:cubicBezTo>
                    <a:pt x="219" y="227"/>
                    <a:pt x="219" y="227"/>
                    <a:pt x="219" y="227"/>
                  </a:cubicBezTo>
                  <a:cubicBezTo>
                    <a:pt x="227" y="220"/>
                    <a:pt x="227" y="220"/>
                    <a:pt x="227" y="220"/>
                  </a:cubicBezTo>
                  <a:cubicBezTo>
                    <a:pt x="227" y="219"/>
                    <a:pt x="227" y="219"/>
                    <a:pt x="227" y="219"/>
                  </a:cubicBezTo>
                  <a:cubicBezTo>
                    <a:pt x="239" y="210"/>
                    <a:pt x="239" y="210"/>
                    <a:pt x="239" y="210"/>
                  </a:cubicBezTo>
                  <a:cubicBezTo>
                    <a:pt x="245" y="198"/>
                    <a:pt x="245" y="198"/>
                    <a:pt x="245" y="198"/>
                  </a:cubicBezTo>
                  <a:cubicBezTo>
                    <a:pt x="256" y="205"/>
                    <a:pt x="256" y="205"/>
                    <a:pt x="256" y="205"/>
                  </a:cubicBezTo>
                  <a:cubicBezTo>
                    <a:pt x="256" y="205"/>
                    <a:pt x="256" y="205"/>
                    <a:pt x="256" y="205"/>
                  </a:cubicBezTo>
                  <a:cubicBezTo>
                    <a:pt x="256" y="206"/>
                    <a:pt x="256" y="206"/>
                    <a:pt x="256" y="206"/>
                  </a:cubicBezTo>
                  <a:cubicBezTo>
                    <a:pt x="259" y="215"/>
                    <a:pt x="259" y="215"/>
                    <a:pt x="259" y="215"/>
                  </a:cubicBezTo>
                  <a:cubicBezTo>
                    <a:pt x="259" y="217"/>
                    <a:pt x="259" y="217"/>
                    <a:pt x="259" y="217"/>
                  </a:cubicBezTo>
                  <a:cubicBezTo>
                    <a:pt x="257" y="222"/>
                    <a:pt x="257" y="222"/>
                    <a:pt x="257" y="222"/>
                  </a:cubicBezTo>
                  <a:cubicBezTo>
                    <a:pt x="258" y="224"/>
                    <a:pt x="258" y="224"/>
                    <a:pt x="258" y="224"/>
                  </a:cubicBezTo>
                  <a:cubicBezTo>
                    <a:pt x="265" y="220"/>
                    <a:pt x="265" y="220"/>
                    <a:pt x="265" y="220"/>
                  </a:cubicBezTo>
                  <a:cubicBezTo>
                    <a:pt x="275" y="211"/>
                    <a:pt x="275" y="211"/>
                    <a:pt x="275" y="211"/>
                  </a:cubicBezTo>
                  <a:cubicBezTo>
                    <a:pt x="284" y="211"/>
                    <a:pt x="284" y="211"/>
                    <a:pt x="284" y="211"/>
                  </a:cubicBezTo>
                  <a:cubicBezTo>
                    <a:pt x="284" y="211"/>
                    <a:pt x="284" y="211"/>
                    <a:pt x="284" y="211"/>
                  </a:cubicBezTo>
                  <a:cubicBezTo>
                    <a:pt x="284" y="211"/>
                    <a:pt x="284" y="211"/>
                    <a:pt x="284" y="211"/>
                  </a:cubicBezTo>
                  <a:cubicBezTo>
                    <a:pt x="291" y="216"/>
                    <a:pt x="291" y="216"/>
                    <a:pt x="291" y="216"/>
                  </a:cubicBezTo>
                  <a:cubicBezTo>
                    <a:pt x="295" y="220"/>
                    <a:pt x="296" y="223"/>
                    <a:pt x="295" y="227"/>
                  </a:cubicBezTo>
                  <a:cubicBezTo>
                    <a:pt x="294" y="242"/>
                    <a:pt x="294" y="242"/>
                    <a:pt x="294" y="242"/>
                  </a:cubicBezTo>
                  <a:cubicBezTo>
                    <a:pt x="298" y="249"/>
                    <a:pt x="298" y="249"/>
                    <a:pt x="298" y="249"/>
                  </a:cubicBezTo>
                  <a:cubicBezTo>
                    <a:pt x="299" y="250"/>
                    <a:pt x="299" y="250"/>
                    <a:pt x="299" y="250"/>
                  </a:cubicBezTo>
                  <a:cubicBezTo>
                    <a:pt x="316" y="232"/>
                    <a:pt x="327" y="223"/>
                    <a:pt x="334" y="223"/>
                  </a:cubicBezTo>
                  <a:cubicBezTo>
                    <a:pt x="353" y="223"/>
                    <a:pt x="353" y="223"/>
                    <a:pt x="353" y="223"/>
                  </a:cubicBezTo>
                  <a:cubicBezTo>
                    <a:pt x="357" y="214"/>
                    <a:pt x="357" y="214"/>
                    <a:pt x="357" y="214"/>
                  </a:cubicBezTo>
                  <a:cubicBezTo>
                    <a:pt x="371" y="207"/>
                    <a:pt x="371" y="207"/>
                    <a:pt x="371" y="207"/>
                  </a:cubicBezTo>
                  <a:cubicBezTo>
                    <a:pt x="372" y="207"/>
                    <a:pt x="372" y="207"/>
                    <a:pt x="372" y="207"/>
                  </a:cubicBezTo>
                  <a:cubicBezTo>
                    <a:pt x="390" y="206"/>
                    <a:pt x="390" y="206"/>
                    <a:pt x="390" y="206"/>
                  </a:cubicBezTo>
                  <a:cubicBezTo>
                    <a:pt x="408" y="196"/>
                    <a:pt x="408" y="196"/>
                    <a:pt x="408" y="196"/>
                  </a:cubicBezTo>
                  <a:cubicBezTo>
                    <a:pt x="408" y="196"/>
                    <a:pt x="408" y="196"/>
                    <a:pt x="408" y="196"/>
                  </a:cubicBezTo>
                  <a:cubicBezTo>
                    <a:pt x="420" y="196"/>
                    <a:pt x="420" y="196"/>
                    <a:pt x="420" y="196"/>
                  </a:cubicBezTo>
                  <a:cubicBezTo>
                    <a:pt x="418" y="190"/>
                    <a:pt x="418" y="190"/>
                    <a:pt x="418" y="190"/>
                  </a:cubicBezTo>
                  <a:cubicBezTo>
                    <a:pt x="419" y="189"/>
                    <a:pt x="419" y="189"/>
                    <a:pt x="419" y="189"/>
                  </a:cubicBezTo>
                  <a:cubicBezTo>
                    <a:pt x="422" y="186"/>
                    <a:pt x="422" y="186"/>
                    <a:pt x="422" y="186"/>
                  </a:cubicBezTo>
                  <a:cubicBezTo>
                    <a:pt x="396" y="131"/>
                    <a:pt x="396" y="131"/>
                    <a:pt x="396" y="131"/>
                  </a:cubicBezTo>
                  <a:cubicBezTo>
                    <a:pt x="396" y="130"/>
                    <a:pt x="396" y="130"/>
                    <a:pt x="396" y="130"/>
                  </a:cubicBezTo>
                  <a:cubicBezTo>
                    <a:pt x="395" y="129"/>
                    <a:pt x="395" y="129"/>
                    <a:pt x="395" y="129"/>
                  </a:cubicBezTo>
                  <a:cubicBezTo>
                    <a:pt x="406" y="114"/>
                    <a:pt x="406" y="114"/>
                    <a:pt x="406" y="114"/>
                  </a:cubicBezTo>
                  <a:cubicBezTo>
                    <a:pt x="403" y="111"/>
                    <a:pt x="403" y="111"/>
                    <a:pt x="403" y="111"/>
                  </a:cubicBezTo>
                  <a:cubicBezTo>
                    <a:pt x="384" y="107"/>
                    <a:pt x="384" y="107"/>
                    <a:pt x="384" y="107"/>
                  </a:cubicBezTo>
                  <a:cubicBezTo>
                    <a:pt x="382" y="107"/>
                    <a:pt x="382" y="107"/>
                    <a:pt x="382" y="107"/>
                  </a:cubicBezTo>
                  <a:cubicBezTo>
                    <a:pt x="382" y="106"/>
                    <a:pt x="382" y="106"/>
                    <a:pt x="382" y="106"/>
                  </a:cubicBezTo>
                  <a:cubicBezTo>
                    <a:pt x="370" y="93"/>
                    <a:pt x="370" y="93"/>
                    <a:pt x="370" y="93"/>
                  </a:cubicBezTo>
                  <a:cubicBezTo>
                    <a:pt x="371" y="91"/>
                    <a:pt x="371" y="91"/>
                    <a:pt x="371" y="91"/>
                  </a:cubicBezTo>
                  <a:cubicBezTo>
                    <a:pt x="370" y="91"/>
                    <a:pt x="370" y="91"/>
                    <a:pt x="370" y="91"/>
                  </a:cubicBezTo>
                  <a:cubicBezTo>
                    <a:pt x="370" y="92"/>
                    <a:pt x="370" y="92"/>
                    <a:pt x="370" y="92"/>
                  </a:cubicBezTo>
                  <a:cubicBezTo>
                    <a:pt x="359" y="85"/>
                    <a:pt x="359" y="85"/>
                    <a:pt x="359" y="85"/>
                  </a:cubicBezTo>
                  <a:cubicBezTo>
                    <a:pt x="355" y="91"/>
                    <a:pt x="350" y="96"/>
                    <a:pt x="344" y="97"/>
                  </a:cubicBezTo>
                  <a:cubicBezTo>
                    <a:pt x="339" y="99"/>
                    <a:pt x="332" y="93"/>
                    <a:pt x="322" y="81"/>
                  </a:cubicBezTo>
                  <a:cubicBezTo>
                    <a:pt x="316" y="74"/>
                    <a:pt x="316" y="74"/>
                    <a:pt x="316" y="74"/>
                  </a:cubicBezTo>
                  <a:cubicBezTo>
                    <a:pt x="315" y="73"/>
                    <a:pt x="311" y="74"/>
                    <a:pt x="303" y="77"/>
                  </a:cubicBezTo>
                  <a:cubicBezTo>
                    <a:pt x="291" y="81"/>
                    <a:pt x="284" y="82"/>
                    <a:pt x="280" y="80"/>
                  </a:cubicBezTo>
                  <a:cubicBezTo>
                    <a:pt x="277" y="76"/>
                    <a:pt x="275" y="69"/>
                    <a:pt x="277" y="60"/>
                  </a:cubicBezTo>
                  <a:cubicBezTo>
                    <a:pt x="277" y="53"/>
                    <a:pt x="277" y="49"/>
                    <a:pt x="275" y="47"/>
                  </a:cubicBezTo>
                  <a:cubicBezTo>
                    <a:pt x="186" y="42"/>
                    <a:pt x="186" y="42"/>
                    <a:pt x="186" y="42"/>
                  </a:cubicBezTo>
                  <a:cubicBezTo>
                    <a:pt x="177" y="38"/>
                    <a:pt x="171" y="35"/>
                    <a:pt x="167" y="31"/>
                  </a:cubicBezTo>
                  <a:cubicBezTo>
                    <a:pt x="153" y="28"/>
                    <a:pt x="153" y="28"/>
                    <a:pt x="153" y="28"/>
                  </a:cubicBezTo>
                  <a:cubicBezTo>
                    <a:pt x="148" y="26"/>
                    <a:pt x="137" y="17"/>
                    <a:pt x="124" y="0"/>
                  </a:cubicBezTo>
                  <a:cubicBezTo>
                    <a:pt x="115" y="7"/>
                    <a:pt x="115" y="7"/>
                    <a:pt x="115" y="7"/>
                  </a:cubicBezTo>
                  <a:cubicBezTo>
                    <a:pt x="101" y="3"/>
                    <a:pt x="101" y="3"/>
                    <a:pt x="101" y="3"/>
                  </a:cubicBezTo>
                  <a:cubicBezTo>
                    <a:pt x="64" y="4"/>
                    <a:pt x="64" y="4"/>
                    <a:pt x="64" y="4"/>
                  </a:cubicBezTo>
                  <a:lnTo>
                    <a:pt x="53"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19"/>
            <p:cNvSpPr/>
            <p:nvPr/>
          </p:nvSpPr>
          <p:spPr bwMode="auto">
            <a:xfrm>
              <a:off x="3708544" y="3578618"/>
              <a:ext cx="392583" cy="530417"/>
            </a:xfrm>
            <a:custGeom>
              <a:avLst/>
              <a:gdLst>
                <a:gd name="T0" fmla="*/ 207 w 264"/>
                <a:gd name="T1" fmla="*/ 13 h 356"/>
                <a:gd name="T2" fmla="*/ 183 w 264"/>
                <a:gd name="T3" fmla="*/ 4 h 356"/>
                <a:gd name="T4" fmla="*/ 152 w 264"/>
                <a:gd name="T5" fmla="*/ 26 h 356"/>
                <a:gd name="T6" fmla="*/ 133 w 264"/>
                <a:gd name="T7" fmla="*/ 17 h 356"/>
                <a:gd name="T8" fmla="*/ 131 w 264"/>
                <a:gd name="T9" fmla="*/ 19 h 356"/>
                <a:gd name="T10" fmla="*/ 94 w 264"/>
                <a:gd name="T11" fmla="*/ 28 h 356"/>
                <a:gd name="T12" fmla="*/ 74 w 264"/>
                <a:gd name="T13" fmla="*/ 30 h 356"/>
                <a:gd name="T14" fmla="*/ 59 w 264"/>
                <a:gd name="T15" fmla="*/ 45 h 356"/>
                <a:gd name="T16" fmla="*/ 35 w 264"/>
                <a:gd name="T17" fmla="*/ 46 h 356"/>
                <a:gd name="T18" fmla="*/ 19 w 264"/>
                <a:gd name="T19" fmla="*/ 75 h 356"/>
                <a:gd name="T20" fmla="*/ 20 w 264"/>
                <a:gd name="T21" fmla="*/ 79 h 356"/>
                <a:gd name="T22" fmla="*/ 31 w 264"/>
                <a:gd name="T23" fmla="*/ 119 h 356"/>
                <a:gd name="T24" fmla="*/ 30 w 264"/>
                <a:gd name="T25" fmla="*/ 122 h 356"/>
                <a:gd name="T26" fmla="*/ 28 w 264"/>
                <a:gd name="T27" fmla="*/ 123 h 356"/>
                <a:gd name="T28" fmla="*/ 2 w 264"/>
                <a:gd name="T29" fmla="*/ 171 h 356"/>
                <a:gd name="T30" fmla="*/ 16 w 264"/>
                <a:gd name="T31" fmla="*/ 183 h 356"/>
                <a:gd name="T32" fmla="*/ 32 w 264"/>
                <a:gd name="T33" fmla="*/ 235 h 356"/>
                <a:gd name="T34" fmla="*/ 31 w 264"/>
                <a:gd name="T35" fmla="*/ 252 h 356"/>
                <a:gd name="T36" fmla="*/ 30 w 264"/>
                <a:gd name="T37" fmla="*/ 295 h 356"/>
                <a:gd name="T38" fmla="*/ 40 w 264"/>
                <a:gd name="T39" fmla="*/ 314 h 356"/>
                <a:gd name="T40" fmla="*/ 69 w 264"/>
                <a:gd name="T41" fmla="*/ 302 h 356"/>
                <a:gd name="T42" fmla="*/ 58 w 264"/>
                <a:gd name="T43" fmla="*/ 336 h 356"/>
                <a:gd name="T44" fmla="*/ 54 w 264"/>
                <a:gd name="T45" fmla="*/ 356 h 356"/>
                <a:gd name="T46" fmla="*/ 105 w 264"/>
                <a:gd name="T47" fmla="*/ 335 h 356"/>
                <a:gd name="T48" fmla="*/ 134 w 264"/>
                <a:gd name="T49" fmla="*/ 343 h 356"/>
                <a:gd name="T50" fmla="*/ 131 w 264"/>
                <a:gd name="T51" fmla="*/ 333 h 356"/>
                <a:gd name="T52" fmla="*/ 130 w 264"/>
                <a:gd name="T53" fmla="*/ 314 h 356"/>
                <a:gd name="T54" fmla="*/ 138 w 264"/>
                <a:gd name="T55" fmla="*/ 302 h 356"/>
                <a:gd name="T56" fmla="*/ 140 w 264"/>
                <a:gd name="T57" fmla="*/ 288 h 356"/>
                <a:gd name="T58" fmla="*/ 141 w 264"/>
                <a:gd name="T59" fmla="*/ 288 h 356"/>
                <a:gd name="T60" fmla="*/ 143 w 264"/>
                <a:gd name="T61" fmla="*/ 277 h 356"/>
                <a:gd name="T62" fmla="*/ 156 w 264"/>
                <a:gd name="T63" fmla="*/ 257 h 356"/>
                <a:gd name="T64" fmla="*/ 152 w 264"/>
                <a:gd name="T65" fmla="*/ 254 h 356"/>
                <a:gd name="T66" fmla="*/ 161 w 264"/>
                <a:gd name="T67" fmla="*/ 239 h 356"/>
                <a:gd name="T68" fmla="*/ 178 w 264"/>
                <a:gd name="T69" fmla="*/ 219 h 356"/>
                <a:gd name="T70" fmla="*/ 172 w 264"/>
                <a:gd name="T71" fmla="*/ 190 h 356"/>
                <a:gd name="T72" fmla="*/ 194 w 264"/>
                <a:gd name="T73" fmla="*/ 171 h 356"/>
                <a:gd name="T74" fmla="*/ 191 w 264"/>
                <a:gd name="T75" fmla="*/ 145 h 356"/>
                <a:gd name="T76" fmla="*/ 218 w 264"/>
                <a:gd name="T77" fmla="*/ 115 h 356"/>
                <a:gd name="T78" fmla="*/ 236 w 264"/>
                <a:gd name="T79" fmla="*/ 120 h 356"/>
                <a:gd name="T80" fmla="*/ 246 w 264"/>
                <a:gd name="T81" fmla="*/ 108 h 356"/>
                <a:gd name="T82" fmla="*/ 256 w 264"/>
                <a:gd name="T83" fmla="*/ 92 h 356"/>
                <a:gd name="T84" fmla="*/ 257 w 264"/>
                <a:gd name="T85" fmla="*/ 88 h 356"/>
                <a:gd name="T86" fmla="*/ 263 w 264"/>
                <a:gd name="T87" fmla="*/ 83 h 356"/>
                <a:gd name="T88" fmla="*/ 257 w 264"/>
                <a:gd name="T89" fmla="*/ 71 h 356"/>
                <a:gd name="T90" fmla="*/ 242 w 264"/>
                <a:gd name="T91" fmla="*/ 23 h 356"/>
                <a:gd name="T92" fmla="*/ 207 w 264"/>
                <a:gd name="T93"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356">
                  <a:moveTo>
                    <a:pt x="207" y="13"/>
                  </a:moveTo>
                  <a:cubicBezTo>
                    <a:pt x="207" y="13"/>
                    <a:pt x="207" y="13"/>
                    <a:pt x="207" y="13"/>
                  </a:cubicBezTo>
                  <a:cubicBezTo>
                    <a:pt x="191" y="0"/>
                    <a:pt x="191" y="0"/>
                    <a:pt x="191" y="0"/>
                  </a:cubicBezTo>
                  <a:cubicBezTo>
                    <a:pt x="183" y="4"/>
                    <a:pt x="183" y="4"/>
                    <a:pt x="183" y="4"/>
                  </a:cubicBezTo>
                  <a:cubicBezTo>
                    <a:pt x="178" y="16"/>
                    <a:pt x="170" y="24"/>
                    <a:pt x="160" y="27"/>
                  </a:cubicBezTo>
                  <a:cubicBezTo>
                    <a:pt x="158" y="28"/>
                    <a:pt x="154" y="28"/>
                    <a:pt x="152" y="26"/>
                  </a:cubicBezTo>
                  <a:cubicBezTo>
                    <a:pt x="149" y="22"/>
                    <a:pt x="151" y="15"/>
                    <a:pt x="156" y="3"/>
                  </a:cubicBezTo>
                  <a:cubicBezTo>
                    <a:pt x="133" y="17"/>
                    <a:pt x="133" y="17"/>
                    <a:pt x="133" y="17"/>
                  </a:cubicBezTo>
                  <a:cubicBezTo>
                    <a:pt x="132" y="19"/>
                    <a:pt x="132" y="19"/>
                    <a:pt x="132" y="19"/>
                  </a:cubicBezTo>
                  <a:cubicBezTo>
                    <a:pt x="131" y="19"/>
                    <a:pt x="131" y="19"/>
                    <a:pt x="131" y="19"/>
                  </a:cubicBezTo>
                  <a:cubicBezTo>
                    <a:pt x="111" y="19"/>
                    <a:pt x="111" y="19"/>
                    <a:pt x="111" y="19"/>
                  </a:cubicBezTo>
                  <a:cubicBezTo>
                    <a:pt x="94" y="28"/>
                    <a:pt x="94" y="28"/>
                    <a:pt x="94" y="28"/>
                  </a:cubicBezTo>
                  <a:cubicBezTo>
                    <a:pt x="94" y="29"/>
                    <a:pt x="94" y="29"/>
                    <a:pt x="94" y="29"/>
                  </a:cubicBezTo>
                  <a:cubicBezTo>
                    <a:pt x="74" y="30"/>
                    <a:pt x="74" y="30"/>
                    <a:pt x="74" y="30"/>
                  </a:cubicBezTo>
                  <a:cubicBezTo>
                    <a:pt x="64" y="35"/>
                    <a:pt x="64" y="35"/>
                    <a:pt x="64" y="35"/>
                  </a:cubicBezTo>
                  <a:cubicBezTo>
                    <a:pt x="59" y="45"/>
                    <a:pt x="59" y="45"/>
                    <a:pt x="59" y="45"/>
                  </a:cubicBezTo>
                  <a:cubicBezTo>
                    <a:pt x="58" y="46"/>
                    <a:pt x="58" y="46"/>
                    <a:pt x="58" y="46"/>
                  </a:cubicBezTo>
                  <a:cubicBezTo>
                    <a:pt x="35" y="46"/>
                    <a:pt x="35" y="46"/>
                    <a:pt x="35" y="46"/>
                  </a:cubicBezTo>
                  <a:cubicBezTo>
                    <a:pt x="31" y="46"/>
                    <a:pt x="22" y="53"/>
                    <a:pt x="7" y="68"/>
                  </a:cubicBezTo>
                  <a:cubicBezTo>
                    <a:pt x="14" y="71"/>
                    <a:pt x="18" y="73"/>
                    <a:pt x="19" y="75"/>
                  </a:cubicBezTo>
                  <a:cubicBezTo>
                    <a:pt x="20" y="79"/>
                    <a:pt x="20" y="79"/>
                    <a:pt x="20" y="79"/>
                  </a:cubicBezTo>
                  <a:cubicBezTo>
                    <a:pt x="20" y="79"/>
                    <a:pt x="20" y="79"/>
                    <a:pt x="20" y="79"/>
                  </a:cubicBezTo>
                  <a:cubicBezTo>
                    <a:pt x="30" y="117"/>
                    <a:pt x="30" y="117"/>
                    <a:pt x="30" y="117"/>
                  </a:cubicBezTo>
                  <a:cubicBezTo>
                    <a:pt x="31" y="119"/>
                    <a:pt x="31" y="119"/>
                    <a:pt x="31" y="119"/>
                  </a:cubicBezTo>
                  <a:cubicBezTo>
                    <a:pt x="31" y="122"/>
                    <a:pt x="31" y="122"/>
                    <a:pt x="31" y="122"/>
                  </a:cubicBezTo>
                  <a:cubicBezTo>
                    <a:pt x="30" y="122"/>
                    <a:pt x="30" y="122"/>
                    <a:pt x="30" y="122"/>
                  </a:cubicBezTo>
                  <a:cubicBezTo>
                    <a:pt x="29" y="123"/>
                    <a:pt x="29" y="123"/>
                    <a:pt x="29" y="123"/>
                  </a:cubicBezTo>
                  <a:cubicBezTo>
                    <a:pt x="28" y="123"/>
                    <a:pt x="28" y="123"/>
                    <a:pt x="28" y="123"/>
                  </a:cubicBezTo>
                  <a:cubicBezTo>
                    <a:pt x="0" y="161"/>
                    <a:pt x="0" y="161"/>
                    <a:pt x="0" y="161"/>
                  </a:cubicBezTo>
                  <a:cubicBezTo>
                    <a:pt x="2" y="171"/>
                    <a:pt x="2" y="171"/>
                    <a:pt x="2" y="171"/>
                  </a:cubicBezTo>
                  <a:cubicBezTo>
                    <a:pt x="6" y="167"/>
                    <a:pt x="9" y="166"/>
                    <a:pt x="12" y="168"/>
                  </a:cubicBezTo>
                  <a:cubicBezTo>
                    <a:pt x="16" y="169"/>
                    <a:pt x="17" y="175"/>
                    <a:pt x="16" y="183"/>
                  </a:cubicBezTo>
                  <a:cubicBezTo>
                    <a:pt x="14" y="196"/>
                    <a:pt x="16" y="211"/>
                    <a:pt x="23" y="224"/>
                  </a:cubicBezTo>
                  <a:cubicBezTo>
                    <a:pt x="32" y="235"/>
                    <a:pt x="32" y="235"/>
                    <a:pt x="32" y="235"/>
                  </a:cubicBezTo>
                  <a:cubicBezTo>
                    <a:pt x="36" y="238"/>
                    <a:pt x="37" y="242"/>
                    <a:pt x="36" y="245"/>
                  </a:cubicBezTo>
                  <a:cubicBezTo>
                    <a:pt x="31" y="252"/>
                    <a:pt x="31" y="252"/>
                    <a:pt x="31" y="252"/>
                  </a:cubicBezTo>
                  <a:cubicBezTo>
                    <a:pt x="38" y="260"/>
                    <a:pt x="38" y="260"/>
                    <a:pt x="38" y="260"/>
                  </a:cubicBezTo>
                  <a:cubicBezTo>
                    <a:pt x="41" y="267"/>
                    <a:pt x="38" y="279"/>
                    <a:pt x="30" y="295"/>
                  </a:cubicBezTo>
                  <a:cubicBezTo>
                    <a:pt x="39" y="311"/>
                    <a:pt x="39" y="311"/>
                    <a:pt x="39" y="311"/>
                  </a:cubicBezTo>
                  <a:cubicBezTo>
                    <a:pt x="40" y="314"/>
                    <a:pt x="40" y="314"/>
                    <a:pt x="40" y="314"/>
                  </a:cubicBezTo>
                  <a:cubicBezTo>
                    <a:pt x="46" y="311"/>
                    <a:pt x="46" y="311"/>
                    <a:pt x="46" y="311"/>
                  </a:cubicBezTo>
                  <a:cubicBezTo>
                    <a:pt x="55" y="302"/>
                    <a:pt x="63" y="300"/>
                    <a:pt x="69" y="302"/>
                  </a:cubicBezTo>
                  <a:cubicBezTo>
                    <a:pt x="73" y="304"/>
                    <a:pt x="75" y="307"/>
                    <a:pt x="76" y="311"/>
                  </a:cubicBezTo>
                  <a:cubicBezTo>
                    <a:pt x="76" y="315"/>
                    <a:pt x="71" y="324"/>
                    <a:pt x="58" y="336"/>
                  </a:cubicBezTo>
                  <a:cubicBezTo>
                    <a:pt x="49" y="348"/>
                    <a:pt x="49" y="348"/>
                    <a:pt x="49" y="348"/>
                  </a:cubicBezTo>
                  <a:cubicBezTo>
                    <a:pt x="54" y="356"/>
                    <a:pt x="54" y="356"/>
                    <a:pt x="54" y="356"/>
                  </a:cubicBezTo>
                  <a:cubicBezTo>
                    <a:pt x="60" y="350"/>
                    <a:pt x="66" y="348"/>
                    <a:pt x="69" y="349"/>
                  </a:cubicBezTo>
                  <a:cubicBezTo>
                    <a:pt x="74" y="349"/>
                    <a:pt x="85" y="345"/>
                    <a:pt x="105" y="335"/>
                  </a:cubicBezTo>
                  <a:cubicBezTo>
                    <a:pt x="111" y="331"/>
                    <a:pt x="120" y="335"/>
                    <a:pt x="130" y="345"/>
                  </a:cubicBezTo>
                  <a:cubicBezTo>
                    <a:pt x="134" y="343"/>
                    <a:pt x="134" y="343"/>
                    <a:pt x="134" y="343"/>
                  </a:cubicBezTo>
                  <a:cubicBezTo>
                    <a:pt x="134" y="335"/>
                    <a:pt x="134" y="335"/>
                    <a:pt x="134" y="335"/>
                  </a:cubicBezTo>
                  <a:cubicBezTo>
                    <a:pt x="131" y="333"/>
                    <a:pt x="131" y="333"/>
                    <a:pt x="131" y="333"/>
                  </a:cubicBezTo>
                  <a:cubicBezTo>
                    <a:pt x="130" y="331"/>
                    <a:pt x="131" y="329"/>
                    <a:pt x="134" y="327"/>
                  </a:cubicBezTo>
                  <a:cubicBezTo>
                    <a:pt x="130" y="314"/>
                    <a:pt x="130" y="314"/>
                    <a:pt x="130" y="314"/>
                  </a:cubicBezTo>
                  <a:cubicBezTo>
                    <a:pt x="129" y="312"/>
                    <a:pt x="129" y="309"/>
                    <a:pt x="130" y="307"/>
                  </a:cubicBezTo>
                  <a:cubicBezTo>
                    <a:pt x="132" y="305"/>
                    <a:pt x="135" y="304"/>
                    <a:pt x="138" y="302"/>
                  </a:cubicBezTo>
                  <a:cubicBezTo>
                    <a:pt x="144" y="297"/>
                    <a:pt x="144" y="297"/>
                    <a:pt x="144" y="297"/>
                  </a:cubicBezTo>
                  <a:cubicBezTo>
                    <a:pt x="140" y="288"/>
                    <a:pt x="140" y="288"/>
                    <a:pt x="140" y="288"/>
                  </a:cubicBezTo>
                  <a:cubicBezTo>
                    <a:pt x="140" y="288"/>
                    <a:pt x="140" y="288"/>
                    <a:pt x="140" y="288"/>
                  </a:cubicBezTo>
                  <a:cubicBezTo>
                    <a:pt x="141" y="288"/>
                    <a:pt x="141" y="288"/>
                    <a:pt x="141" y="288"/>
                  </a:cubicBezTo>
                  <a:cubicBezTo>
                    <a:pt x="141" y="287"/>
                    <a:pt x="141" y="287"/>
                    <a:pt x="141" y="287"/>
                  </a:cubicBezTo>
                  <a:cubicBezTo>
                    <a:pt x="144" y="283"/>
                    <a:pt x="144" y="279"/>
                    <a:pt x="143" y="277"/>
                  </a:cubicBezTo>
                  <a:cubicBezTo>
                    <a:pt x="140" y="273"/>
                    <a:pt x="143" y="269"/>
                    <a:pt x="148" y="264"/>
                  </a:cubicBezTo>
                  <a:cubicBezTo>
                    <a:pt x="156" y="257"/>
                    <a:pt x="156" y="257"/>
                    <a:pt x="156" y="257"/>
                  </a:cubicBezTo>
                  <a:cubicBezTo>
                    <a:pt x="154" y="256"/>
                    <a:pt x="154" y="256"/>
                    <a:pt x="154" y="256"/>
                  </a:cubicBezTo>
                  <a:cubicBezTo>
                    <a:pt x="152" y="254"/>
                    <a:pt x="152" y="254"/>
                    <a:pt x="152" y="254"/>
                  </a:cubicBezTo>
                  <a:cubicBezTo>
                    <a:pt x="161" y="250"/>
                    <a:pt x="161" y="250"/>
                    <a:pt x="161" y="250"/>
                  </a:cubicBezTo>
                  <a:cubicBezTo>
                    <a:pt x="161" y="239"/>
                    <a:pt x="161" y="239"/>
                    <a:pt x="161" y="239"/>
                  </a:cubicBezTo>
                  <a:cubicBezTo>
                    <a:pt x="161" y="235"/>
                    <a:pt x="165" y="229"/>
                    <a:pt x="174" y="222"/>
                  </a:cubicBezTo>
                  <a:cubicBezTo>
                    <a:pt x="178" y="219"/>
                    <a:pt x="178" y="219"/>
                    <a:pt x="178" y="219"/>
                  </a:cubicBezTo>
                  <a:cubicBezTo>
                    <a:pt x="168" y="207"/>
                    <a:pt x="168" y="207"/>
                    <a:pt x="168" y="207"/>
                  </a:cubicBezTo>
                  <a:cubicBezTo>
                    <a:pt x="165" y="202"/>
                    <a:pt x="166" y="196"/>
                    <a:pt x="172" y="190"/>
                  </a:cubicBezTo>
                  <a:cubicBezTo>
                    <a:pt x="172" y="188"/>
                    <a:pt x="172" y="188"/>
                    <a:pt x="172" y="188"/>
                  </a:cubicBezTo>
                  <a:cubicBezTo>
                    <a:pt x="194" y="171"/>
                    <a:pt x="194" y="171"/>
                    <a:pt x="194" y="171"/>
                  </a:cubicBezTo>
                  <a:cubicBezTo>
                    <a:pt x="194" y="166"/>
                    <a:pt x="194" y="166"/>
                    <a:pt x="194" y="166"/>
                  </a:cubicBezTo>
                  <a:cubicBezTo>
                    <a:pt x="190" y="164"/>
                    <a:pt x="189" y="157"/>
                    <a:pt x="191" y="145"/>
                  </a:cubicBezTo>
                  <a:cubicBezTo>
                    <a:pt x="194" y="126"/>
                    <a:pt x="202" y="117"/>
                    <a:pt x="216" y="115"/>
                  </a:cubicBezTo>
                  <a:cubicBezTo>
                    <a:pt x="218" y="115"/>
                    <a:pt x="218" y="115"/>
                    <a:pt x="218" y="115"/>
                  </a:cubicBezTo>
                  <a:cubicBezTo>
                    <a:pt x="227" y="120"/>
                    <a:pt x="227" y="120"/>
                    <a:pt x="227" y="120"/>
                  </a:cubicBezTo>
                  <a:cubicBezTo>
                    <a:pt x="236" y="120"/>
                    <a:pt x="236" y="120"/>
                    <a:pt x="236" y="120"/>
                  </a:cubicBezTo>
                  <a:cubicBezTo>
                    <a:pt x="245" y="109"/>
                    <a:pt x="245" y="109"/>
                    <a:pt x="245" y="109"/>
                  </a:cubicBezTo>
                  <a:cubicBezTo>
                    <a:pt x="246" y="108"/>
                    <a:pt x="246" y="108"/>
                    <a:pt x="246" y="108"/>
                  </a:cubicBezTo>
                  <a:cubicBezTo>
                    <a:pt x="257" y="102"/>
                    <a:pt x="257" y="102"/>
                    <a:pt x="257" y="102"/>
                  </a:cubicBezTo>
                  <a:cubicBezTo>
                    <a:pt x="256" y="92"/>
                    <a:pt x="256" y="92"/>
                    <a:pt x="256" y="92"/>
                  </a:cubicBezTo>
                  <a:cubicBezTo>
                    <a:pt x="256" y="90"/>
                    <a:pt x="256" y="90"/>
                    <a:pt x="256" y="90"/>
                  </a:cubicBezTo>
                  <a:cubicBezTo>
                    <a:pt x="257" y="88"/>
                    <a:pt x="257" y="88"/>
                    <a:pt x="257" y="88"/>
                  </a:cubicBezTo>
                  <a:cubicBezTo>
                    <a:pt x="260" y="87"/>
                    <a:pt x="260" y="87"/>
                    <a:pt x="260" y="87"/>
                  </a:cubicBezTo>
                  <a:cubicBezTo>
                    <a:pt x="263" y="83"/>
                    <a:pt x="263" y="83"/>
                    <a:pt x="263" y="83"/>
                  </a:cubicBezTo>
                  <a:cubicBezTo>
                    <a:pt x="264" y="82"/>
                    <a:pt x="264" y="82"/>
                    <a:pt x="264" y="82"/>
                  </a:cubicBezTo>
                  <a:cubicBezTo>
                    <a:pt x="257" y="71"/>
                    <a:pt x="257" y="71"/>
                    <a:pt x="257" y="71"/>
                  </a:cubicBezTo>
                  <a:cubicBezTo>
                    <a:pt x="250" y="62"/>
                    <a:pt x="244" y="53"/>
                    <a:pt x="240" y="44"/>
                  </a:cubicBezTo>
                  <a:cubicBezTo>
                    <a:pt x="236" y="37"/>
                    <a:pt x="237" y="31"/>
                    <a:pt x="242" y="23"/>
                  </a:cubicBezTo>
                  <a:cubicBezTo>
                    <a:pt x="229" y="15"/>
                    <a:pt x="229" y="15"/>
                    <a:pt x="229" y="15"/>
                  </a:cubicBezTo>
                  <a:lnTo>
                    <a:pt x="20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20"/>
            <p:cNvSpPr/>
            <p:nvPr/>
          </p:nvSpPr>
          <p:spPr bwMode="auto">
            <a:xfrm>
              <a:off x="3975598" y="2213810"/>
              <a:ext cx="482421" cy="460269"/>
            </a:xfrm>
            <a:custGeom>
              <a:avLst/>
              <a:gdLst>
                <a:gd name="T0" fmla="*/ 139 w 324"/>
                <a:gd name="T1" fmla="*/ 65 h 309"/>
                <a:gd name="T2" fmla="*/ 122 w 324"/>
                <a:gd name="T3" fmla="*/ 69 h 309"/>
                <a:gd name="T4" fmla="*/ 100 w 324"/>
                <a:gd name="T5" fmla="*/ 81 h 309"/>
                <a:gd name="T6" fmla="*/ 78 w 324"/>
                <a:gd name="T7" fmla="*/ 100 h 309"/>
                <a:gd name="T8" fmla="*/ 60 w 324"/>
                <a:gd name="T9" fmla="*/ 121 h 309"/>
                <a:gd name="T10" fmla="*/ 36 w 324"/>
                <a:gd name="T11" fmla="*/ 120 h 309"/>
                <a:gd name="T12" fmla="*/ 25 w 324"/>
                <a:gd name="T13" fmla="*/ 135 h 309"/>
                <a:gd name="T14" fmla="*/ 5 w 324"/>
                <a:gd name="T15" fmla="*/ 181 h 309"/>
                <a:gd name="T16" fmla="*/ 3 w 324"/>
                <a:gd name="T17" fmla="*/ 191 h 309"/>
                <a:gd name="T18" fmla="*/ 8 w 324"/>
                <a:gd name="T19" fmla="*/ 201 h 309"/>
                <a:gd name="T20" fmla="*/ 29 w 324"/>
                <a:gd name="T21" fmla="*/ 207 h 309"/>
                <a:gd name="T22" fmla="*/ 34 w 324"/>
                <a:gd name="T23" fmla="*/ 211 h 309"/>
                <a:gd name="T24" fmla="*/ 41 w 324"/>
                <a:gd name="T25" fmla="*/ 215 h 309"/>
                <a:gd name="T26" fmla="*/ 68 w 324"/>
                <a:gd name="T27" fmla="*/ 236 h 309"/>
                <a:gd name="T28" fmla="*/ 97 w 324"/>
                <a:gd name="T29" fmla="*/ 194 h 309"/>
                <a:gd name="T30" fmla="*/ 105 w 324"/>
                <a:gd name="T31" fmla="*/ 183 h 309"/>
                <a:gd name="T32" fmla="*/ 128 w 324"/>
                <a:gd name="T33" fmla="*/ 176 h 309"/>
                <a:gd name="T34" fmla="*/ 150 w 324"/>
                <a:gd name="T35" fmla="*/ 172 h 309"/>
                <a:gd name="T36" fmla="*/ 162 w 324"/>
                <a:gd name="T37" fmla="*/ 191 h 309"/>
                <a:gd name="T38" fmla="*/ 164 w 324"/>
                <a:gd name="T39" fmla="*/ 206 h 309"/>
                <a:gd name="T40" fmla="*/ 160 w 324"/>
                <a:gd name="T41" fmla="*/ 234 h 309"/>
                <a:gd name="T42" fmla="*/ 146 w 324"/>
                <a:gd name="T43" fmla="*/ 254 h 309"/>
                <a:gd name="T44" fmla="*/ 153 w 324"/>
                <a:gd name="T45" fmla="*/ 267 h 309"/>
                <a:gd name="T46" fmla="*/ 160 w 324"/>
                <a:gd name="T47" fmla="*/ 260 h 309"/>
                <a:gd name="T48" fmla="*/ 167 w 324"/>
                <a:gd name="T49" fmla="*/ 278 h 309"/>
                <a:gd name="T50" fmla="*/ 158 w 324"/>
                <a:gd name="T51" fmla="*/ 283 h 309"/>
                <a:gd name="T52" fmla="*/ 154 w 324"/>
                <a:gd name="T53" fmla="*/ 298 h 309"/>
                <a:gd name="T54" fmla="*/ 146 w 324"/>
                <a:gd name="T55" fmla="*/ 299 h 309"/>
                <a:gd name="T56" fmla="*/ 137 w 324"/>
                <a:gd name="T57" fmla="*/ 309 h 309"/>
                <a:gd name="T58" fmla="*/ 171 w 324"/>
                <a:gd name="T59" fmla="*/ 283 h 309"/>
                <a:gd name="T60" fmla="*/ 235 w 324"/>
                <a:gd name="T61" fmla="*/ 225 h 309"/>
                <a:gd name="T62" fmla="*/ 245 w 324"/>
                <a:gd name="T63" fmla="*/ 225 h 309"/>
                <a:gd name="T64" fmla="*/ 270 w 324"/>
                <a:gd name="T65" fmla="*/ 211 h 309"/>
                <a:gd name="T66" fmla="*/ 324 w 324"/>
                <a:gd name="T67" fmla="*/ 136 h 309"/>
                <a:gd name="T68" fmla="*/ 315 w 324"/>
                <a:gd name="T69" fmla="*/ 107 h 309"/>
                <a:gd name="T70" fmla="*/ 307 w 324"/>
                <a:gd name="T71" fmla="*/ 107 h 309"/>
                <a:gd name="T72" fmla="*/ 296 w 324"/>
                <a:gd name="T73" fmla="*/ 96 h 309"/>
                <a:gd name="T74" fmla="*/ 282 w 324"/>
                <a:gd name="T75" fmla="*/ 49 h 309"/>
                <a:gd name="T76" fmla="*/ 265 w 324"/>
                <a:gd name="T77" fmla="*/ 14 h 309"/>
                <a:gd name="T78" fmla="*/ 260 w 324"/>
                <a:gd name="T79" fmla="*/ 10 h 309"/>
                <a:gd name="T80" fmla="*/ 237 w 324"/>
                <a:gd name="T81" fmla="*/ 19 h 309"/>
                <a:gd name="T82" fmla="*/ 227 w 324"/>
                <a:gd name="T83" fmla="*/ 7 h 309"/>
                <a:gd name="T84" fmla="*/ 201 w 324"/>
                <a:gd name="T85" fmla="*/ 0 h 309"/>
                <a:gd name="T86" fmla="*/ 203 w 324"/>
                <a:gd name="T87" fmla="*/ 13 h 309"/>
                <a:gd name="T88" fmla="*/ 196 w 324"/>
                <a:gd name="T89" fmla="*/ 28 h 309"/>
                <a:gd name="T90" fmla="*/ 182 w 324"/>
                <a:gd name="T91" fmla="*/ 42 h 309"/>
                <a:gd name="T92" fmla="*/ 148 w 324"/>
                <a:gd name="T93" fmla="*/ 4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4" h="309">
                  <a:moveTo>
                    <a:pt x="148" y="41"/>
                  </a:moveTo>
                  <a:cubicBezTo>
                    <a:pt x="140" y="52"/>
                    <a:pt x="140" y="52"/>
                    <a:pt x="140" y="52"/>
                  </a:cubicBezTo>
                  <a:cubicBezTo>
                    <a:pt x="138" y="54"/>
                    <a:pt x="138" y="58"/>
                    <a:pt x="139" y="65"/>
                  </a:cubicBezTo>
                  <a:cubicBezTo>
                    <a:pt x="139" y="69"/>
                    <a:pt x="139" y="69"/>
                    <a:pt x="139" y="69"/>
                  </a:cubicBezTo>
                  <a:cubicBezTo>
                    <a:pt x="123" y="69"/>
                    <a:pt x="123" y="69"/>
                    <a:pt x="123" y="69"/>
                  </a:cubicBezTo>
                  <a:cubicBezTo>
                    <a:pt x="122" y="69"/>
                    <a:pt x="122" y="69"/>
                    <a:pt x="122" y="69"/>
                  </a:cubicBezTo>
                  <a:cubicBezTo>
                    <a:pt x="110" y="66"/>
                    <a:pt x="110" y="66"/>
                    <a:pt x="110" y="66"/>
                  </a:cubicBezTo>
                  <a:cubicBezTo>
                    <a:pt x="101" y="80"/>
                    <a:pt x="101" y="80"/>
                    <a:pt x="101" y="80"/>
                  </a:cubicBezTo>
                  <a:cubicBezTo>
                    <a:pt x="100" y="81"/>
                    <a:pt x="100" y="81"/>
                    <a:pt x="100" y="81"/>
                  </a:cubicBezTo>
                  <a:cubicBezTo>
                    <a:pt x="89" y="88"/>
                    <a:pt x="89" y="88"/>
                    <a:pt x="89" y="88"/>
                  </a:cubicBezTo>
                  <a:cubicBezTo>
                    <a:pt x="79" y="98"/>
                    <a:pt x="79" y="98"/>
                    <a:pt x="79" y="98"/>
                  </a:cubicBezTo>
                  <a:cubicBezTo>
                    <a:pt x="78" y="100"/>
                    <a:pt x="78" y="100"/>
                    <a:pt x="78" y="100"/>
                  </a:cubicBezTo>
                  <a:cubicBezTo>
                    <a:pt x="60" y="120"/>
                    <a:pt x="60" y="120"/>
                    <a:pt x="60" y="120"/>
                  </a:cubicBezTo>
                  <a:cubicBezTo>
                    <a:pt x="60" y="121"/>
                    <a:pt x="60" y="121"/>
                    <a:pt x="60" y="121"/>
                  </a:cubicBezTo>
                  <a:cubicBezTo>
                    <a:pt x="60" y="121"/>
                    <a:pt x="60" y="121"/>
                    <a:pt x="60" y="121"/>
                  </a:cubicBezTo>
                  <a:cubicBezTo>
                    <a:pt x="47" y="128"/>
                    <a:pt x="47" y="128"/>
                    <a:pt x="47" y="128"/>
                  </a:cubicBezTo>
                  <a:cubicBezTo>
                    <a:pt x="36" y="121"/>
                    <a:pt x="36" y="121"/>
                    <a:pt x="36" y="121"/>
                  </a:cubicBezTo>
                  <a:cubicBezTo>
                    <a:pt x="36" y="120"/>
                    <a:pt x="36" y="120"/>
                    <a:pt x="36" y="120"/>
                  </a:cubicBezTo>
                  <a:cubicBezTo>
                    <a:pt x="27" y="110"/>
                    <a:pt x="27" y="110"/>
                    <a:pt x="27" y="110"/>
                  </a:cubicBezTo>
                  <a:cubicBezTo>
                    <a:pt x="20" y="107"/>
                    <a:pt x="20" y="107"/>
                    <a:pt x="20" y="107"/>
                  </a:cubicBezTo>
                  <a:cubicBezTo>
                    <a:pt x="25" y="135"/>
                    <a:pt x="25" y="135"/>
                    <a:pt x="25" y="135"/>
                  </a:cubicBezTo>
                  <a:cubicBezTo>
                    <a:pt x="29" y="150"/>
                    <a:pt x="29" y="150"/>
                    <a:pt x="29" y="150"/>
                  </a:cubicBezTo>
                  <a:cubicBezTo>
                    <a:pt x="19" y="160"/>
                    <a:pt x="19" y="160"/>
                    <a:pt x="19" y="160"/>
                  </a:cubicBezTo>
                  <a:cubicBezTo>
                    <a:pt x="5" y="181"/>
                    <a:pt x="5" y="181"/>
                    <a:pt x="5" y="181"/>
                  </a:cubicBezTo>
                  <a:cubicBezTo>
                    <a:pt x="5" y="190"/>
                    <a:pt x="5" y="190"/>
                    <a:pt x="5" y="190"/>
                  </a:cubicBezTo>
                  <a:cubicBezTo>
                    <a:pt x="4" y="191"/>
                    <a:pt x="4" y="191"/>
                    <a:pt x="4" y="191"/>
                  </a:cubicBezTo>
                  <a:cubicBezTo>
                    <a:pt x="3" y="191"/>
                    <a:pt x="3" y="191"/>
                    <a:pt x="3" y="191"/>
                  </a:cubicBezTo>
                  <a:cubicBezTo>
                    <a:pt x="0" y="196"/>
                    <a:pt x="0" y="196"/>
                    <a:pt x="0" y="196"/>
                  </a:cubicBezTo>
                  <a:cubicBezTo>
                    <a:pt x="3" y="201"/>
                    <a:pt x="3" y="201"/>
                    <a:pt x="3" y="201"/>
                  </a:cubicBezTo>
                  <a:cubicBezTo>
                    <a:pt x="8" y="201"/>
                    <a:pt x="8" y="201"/>
                    <a:pt x="8" y="201"/>
                  </a:cubicBezTo>
                  <a:cubicBezTo>
                    <a:pt x="28" y="207"/>
                    <a:pt x="28" y="207"/>
                    <a:pt x="28" y="207"/>
                  </a:cubicBezTo>
                  <a:cubicBezTo>
                    <a:pt x="29" y="207"/>
                    <a:pt x="29" y="207"/>
                    <a:pt x="29" y="207"/>
                  </a:cubicBezTo>
                  <a:cubicBezTo>
                    <a:pt x="29" y="207"/>
                    <a:pt x="29" y="207"/>
                    <a:pt x="29" y="207"/>
                  </a:cubicBezTo>
                  <a:cubicBezTo>
                    <a:pt x="29" y="207"/>
                    <a:pt x="29" y="207"/>
                    <a:pt x="29" y="207"/>
                  </a:cubicBezTo>
                  <a:cubicBezTo>
                    <a:pt x="30" y="207"/>
                    <a:pt x="30" y="207"/>
                    <a:pt x="30" y="207"/>
                  </a:cubicBezTo>
                  <a:cubicBezTo>
                    <a:pt x="34" y="211"/>
                    <a:pt x="34" y="211"/>
                    <a:pt x="34" y="211"/>
                  </a:cubicBezTo>
                  <a:cubicBezTo>
                    <a:pt x="40" y="214"/>
                    <a:pt x="40" y="214"/>
                    <a:pt x="40" y="214"/>
                  </a:cubicBezTo>
                  <a:cubicBezTo>
                    <a:pt x="41" y="214"/>
                    <a:pt x="41" y="214"/>
                    <a:pt x="41" y="214"/>
                  </a:cubicBezTo>
                  <a:cubicBezTo>
                    <a:pt x="41" y="215"/>
                    <a:pt x="41" y="215"/>
                    <a:pt x="41" y="215"/>
                  </a:cubicBezTo>
                  <a:cubicBezTo>
                    <a:pt x="43" y="218"/>
                    <a:pt x="45" y="220"/>
                    <a:pt x="45" y="223"/>
                  </a:cubicBezTo>
                  <a:cubicBezTo>
                    <a:pt x="47" y="229"/>
                    <a:pt x="47" y="229"/>
                    <a:pt x="47" y="229"/>
                  </a:cubicBezTo>
                  <a:cubicBezTo>
                    <a:pt x="68" y="236"/>
                    <a:pt x="68" y="236"/>
                    <a:pt x="68" y="236"/>
                  </a:cubicBezTo>
                  <a:cubicBezTo>
                    <a:pt x="74" y="234"/>
                    <a:pt x="74" y="234"/>
                    <a:pt x="74" y="234"/>
                  </a:cubicBezTo>
                  <a:cubicBezTo>
                    <a:pt x="80" y="226"/>
                    <a:pt x="80" y="226"/>
                    <a:pt x="80" y="226"/>
                  </a:cubicBezTo>
                  <a:cubicBezTo>
                    <a:pt x="97" y="194"/>
                    <a:pt x="97" y="194"/>
                    <a:pt x="97" y="194"/>
                  </a:cubicBezTo>
                  <a:cubicBezTo>
                    <a:pt x="98" y="194"/>
                    <a:pt x="98" y="194"/>
                    <a:pt x="98" y="194"/>
                  </a:cubicBezTo>
                  <a:cubicBezTo>
                    <a:pt x="98" y="194"/>
                    <a:pt x="98" y="194"/>
                    <a:pt x="98" y="194"/>
                  </a:cubicBezTo>
                  <a:cubicBezTo>
                    <a:pt x="105" y="183"/>
                    <a:pt x="105" y="183"/>
                    <a:pt x="105" y="183"/>
                  </a:cubicBezTo>
                  <a:cubicBezTo>
                    <a:pt x="106" y="182"/>
                    <a:pt x="106" y="182"/>
                    <a:pt x="106" y="182"/>
                  </a:cubicBezTo>
                  <a:cubicBezTo>
                    <a:pt x="119" y="176"/>
                    <a:pt x="119" y="176"/>
                    <a:pt x="119" y="176"/>
                  </a:cubicBezTo>
                  <a:cubicBezTo>
                    <a:pt x="128" y="176"/>
                    <a:pt x="128" y="176"/>
                    <a:pt x="128" y="176"/>
                  </a:cubicBezTo>
                  <a:cubicBezTo>
                    <a:pt x="131" y="170"/>
                    <a:pt x="134" y="167"/>
                    <a:pt x="138" y="167"/>
                  </a:cubicBezTo>
                  <a:cubicBezTo>
                    <a:pt x="140" y="167"/>
                    <a:pt x="143" y="169"/>
                    <a:pt x="149" y="171"/>
                  </a:cubicBezTo>
                  <a:cubicBezTo>
                    <a:pt x="150" y="172"/>
                    <a:pt x="150" y="172"/>
                    <a:pt x="150" y="172"/>
                  </a:cubicBezTo>
                  <a:cubicBezTo>
                    <a:pt x="150" y="173"/>
                    <a:pt x="150" y="173"/>
                    <a:pt x="150" y="173"/>
                  </a:cubicBezTo>
                  <a:cubicBezTo>
                    <a:pt x="162" y="191"/>
                    <a:pt x="162" y="191"/>
                    <a:pt x="162" y="191"/>
                  </a:cubicBezTo>
                  <a:cubicBezTo>
                    <a:pt x="162" y="191"/>
                    <a:pt x="162" y="191"/>
                    <a:pt x="162" y="191"/>
                  </a:cubicBezTo>
                  <a:cubicBezTo>
                    <a:pt x="163" y="191"/>
                    <a:pt x="163" y="191"/>
                    <a:pt x="163" y="191"/>
                  </a:cubicBezTo>
                  <a:cubicBezTo>
                    <a:pt x="163" y="193"/>
                    <a:pt x="163" y="193"/>
                    <a:pt x="163" y="193"/>
                  </a:cubicBezTo>
                  <a:cubicBezTo>
                    <a:pt x="164" y="206"/>
                    <a:pt x="164" y="206"/>
                    <a:pt x="164" y="206"/>
                  </a:cubicBezTo>
                  <a:cubicBezTo>
                    <a:pt x="163" y="220"/>
                    <a:pt x="163" y="220"/>
                    <a:pt x="163" y="220"/>
                  </a:cubicBezTo>
                  <a:cubicBezTo>
                    <a:pt x="160" y="233"/>
                    <a:pt x="160" y="233"/>
                    <a:pt x="160" y="233"/>
                  </a:cubicBezTo>
                  <a:cubicBezTo>
                    <a:pt x="160" y="234"/>
                    <a:pt x="160" y="234"/>
                    <a:pt x="160" y="234"/>
                  </a:cubicBezTo>
                  <a:cubicBezTo>
                    <a:pt x="159" y="234"/>
                    <a:pt x="159" y="234"/>
                    <a:pt x="159" y="234"/>
                  </a:cubicBezTo>
                  <a:cubicBezTo>
                    <a:pt x="150" y="245"/>
                    <a:pt x="150" y="245"/>
                    <a:pt x="150" y="245"/>
                  </a:cubicBezTo>
                  <a:cubicBezTo>
                    <a:pt x="146" y="254"/>
                    <a:pt x="146" y="254"/>
                    <a:pt x="146" y="254"/>
                  </a:cubicBezTo>
                  <a:cubicBezTo>
                    <a:pt x="147" y="269"/>
                    <a:pt x="147" y="269"/>
                    <a:pt x="147" y="269"/>
                  </a:cubicBezTo>
                  <a:cubicBezTo>
                    <a:pt x="148" y="269"/>
                    <a:pt x="148" y="269"/>
                    <a:pt x="148" y="269"/>
                  </a:cubicBezTo>
                  <a:cubicBezTo>
                    <a:pt x="153" y="267"/>
                    <a:pt x="153" y="267"/>
                    <a:pt x="153" y="267"/>
                  </a:cubicBezTo>
                  <a:cubicBezTo>
                    <a:pt x="158" y="262"/>
                    <a:pt x="158" y="262"/>
                    <a:pt x="158" y="262"/>
                  </a:cubicBezTo>
                  <a:cubicBezTo>
                    <a:pt x="160" y="261"/>
                    <a:pt x="160" y="261"/>
                    <a:pt x="160" y="261"/>
                  </a:cubicBezTo>
                  <a:cubicBezTo>
                    <a:pt x="160" y="260"/>
                    <a:pt x="160" y="260"/>
                    <a:pt x="160" y="260"/>
                  </a:cubicBezTo>
                  <a:cubicBezTo>
                    <a:pt x="167" y="266"/>
                    <a:pt x="167" y="266"/>
                    <a:pt x="167" y="266"/>
                  </a:cubicBezTo>
                  <a:cubicBezTo>
                    <a:pt x="167" y="267"/>
                    <a:pt x="167" y="267"/>
                    <a:pt x="167" y="267"/>
                  </a:cubicBezTo>
                  <a:cubicBezTo>
                    <a:pt x="167" y="278"/>
                    <a:pt x="167" y="278"/>
                    <a:pt x="167" y="278"/>
                  </a:cubicBezTo>
                  <a:cubicBezTo>
                    <a:pt x="167" y="278"/>
                    <a:pt x="167" y="278"/>
                    <a:pt x="167" y="278"/>
                  </a:cubicBezTo>
                  <a:cubicBezTo>
                    <a:pt x="160" y="280"/>
                    <a:pt x="160" y="280"/>
                    <a:pt x="160" y="280"/>
                  </a:cubicBezTo>
                  <a:cubicBezTo>
                    <a:pt x="158" y="283"/>
                    <a:pt x="158" y="283"/>
                    <a:pt x="158" y="283"/>
                  </a:cubicBezTo>
                  <a:cubicBezTo>
                    <a:pt x="158" y="289"/>
                    <a:pt x="158" y="289"/>
                    <a:pt x="158" y="289"/>
                  </a:cubicBezTo>
                  <a:cubicBezTo>
                    <a:pt x="158" y="290"/>
                    <a:pt x="158" y="290"/>
                    <a:pt x="158" y="290"/>
                  </a:cubicBezTo>
                  <a:cubicBezTo>
                    <a:pt x="154" y="298"/>
                    <a:pt x="154" y="298"/>
                    <a:pt x="154" y="298"/>
                  </a:cubicBezTo>
                  <a:cubicBezTo>
                    <a:pt x="153" y="298"/>
                    <a:pt x="153" y="298"/>
                    <a:pt x="153" y="298"/>
                  </a:cubicBezTo>
                  <a:cubicBezTo>
                    <a:pt x="151" y="298"/>
                    <a:pt x="151" y="298"/>
                    <a:pt x="151" y="298"/>
                  </a:cubicBezTo>
                  <a:cubicBezTo>
                    <a:pt x="146" y="299"/>
                    <a:pt x="146" y="299"/>
                    <a:pt x="146" y="299"/>
                  </a:cubicBezTo>
                  <a:cubicBezTo>
                    <a:pt x="140" y="300"/>
                    <a:pt x="140" y="300"/>
                    <a:pt x="140" y="300"/>
                  </a:cubicBezTo>
                  <a:cubicBezTo>
                    <a:pt x="136" y="308"/>
                    <a:pt x="136" y="308"/>
                    <a:pt x="136" y="308"/>
                  </a:cubicBezTo>
                  <a:cubicBezTo>
                    <a:pt x="137" y="309"/>
                    <a:pt x="137" y="309"/>
                    <a:pt x="137" y="309"/>
                  </a:cubicBezTo>
                  <a:cubicBezTo>
                    <a:pt x="160" y="307"/>
                    <a:pt x="160" y="307"/>
                    <a:pt x="160" y="307"/>
                  </a:cubicBezTo>
                  <a:cubicBezTo>
                    <a:pt x="164" y="303"/>
                    <a:pt x="164" y="303"/>
                    <a:pt x="164" y="303"/>
                  </a:cubicBezTo>
                  <a:cubicBezTo>
                    <a:pt x="171" y="283"/>
                    <a:pt x="171" y="283"/>
                    <a:pt x="171" y="283"/>
                  </a:cubicBezTo>
                  <a:cubicBezTo>
                    <a:pt x="222" y="231"/>
                    <a:pt x="222" y="231"/>
                    <a:pt x="222" y="231"/>
                  </a:cubicBezTo>
                  <a:cubicBezTo>
                    <a:pt x="224" y="231"/>
                    <a:pt x="224" y="231"/>
                    <a:pt x="224" y="231"/>
                  </a:cubicBezTo>
                  <a:cubicBezTo>
                    <a:pt x="235" y="225"/>
                    <a:pt x="235" y="225"/>
                    <a:pt x="235" y="225"/>
                  </a:cubicBezTo>
                  <a:cubicBezTo>
                    <a:pt x="236" y="225"/>
                    <a:pt x="236" y="225"/>
                    <a:pt x="236" y="225"/>
                  </a:cubicBezTo>
                  <a:cubicBezTo>
                    <a:pt x="236" y="225"/>
                    <a:pt x="236" y="225"/>
                    <a:pt x="236" y="225"/>
                  </a:cubicBezTo>
                  <a:cubicBezTo>
                    <a:pt x="245" y="225"/>
                    <a:pt x="245" y="225"/>
                    <a:pt x="245" y="225"/>
                  </a:cubicBezTo>
                  <a:cubicBezTo>
                    <a:pt x="254" y="223"/>
                    <a:pt x="254" y="223"/>
                    <a:pt x="254" y="223"/>
                  </a:cubicBezTo>
                  <a:cubicBezTo>
                    <a:pt x="263" y="219"/>
                    <a:pt x="263" y="219"/>
                    <a:pt x="263" y="219"/>
                  </a:cubicBezTo>
                  <a:cubicBezTo>
                    <a:pt x="270" y="211"/>
                    <a:pt x="270" y="211"/>
                    <a:pt x="270" y="211"/>
                  </a:cubicBezTo>
                  <a:cubicBezTo>
                    <a:pt x="281" y="181"/>
                    <a:pt x="281" y="181"/>
                    <a:pt x="281" y="181"/>
                  </a:cubicBezTo>
                  <a:cubicBezTo>
                    <a:pt x="281" y="180"/>
                    <a:pt x="281" y="180"/>
                    <a:pt x="281" y="180"/>
                  </a:cubicBezTo>
                  <a:cubicBezTo>
                    <a:pt x="324" y="136"/>
                    <a:pt x="324" y="136"/>
                    <a:pt x="324" y="136"/>
                  </a:cubicBezTo>
                  <a:cubicBezTo>
                    <a:pt x="324" y="135"/>
                    <a:pt x="324" y="135"/>
                    <a:pt x="324" y="135"/>
                  </a:cubicBezTo>
                  <a:cubicBezTo>
                    <a:pt x="321" y="111"/>
                    <a:pt x="321" y="111"/>
                    <a:pt x="321" y="111"/>
                  </a:cubicBezTo>
                  <a:cubicBezTo>
                    <a:pt x="319" y="110"/>
                    <a:pt x="316" y="109"/>
                    <a:pt x="315" y="107"/>
                  </a:cubicBezTo>
                  <a:cubicBezTo>
                    <a:pt x="314" y="105"/>
                    <a:pt x="314" y="105"/>
                    <a:pt x="314" y="105"/>
                  </a:cubicBezTo>
                  <a:cubicBezTo>
                    <a:pt x="314" y="106"/>
                    <a:pt x="314" y="106"/>
                    <a:pt x="314" y="106"/>
                  </a:cubicBezTo>
                  <a:cubicBezTo>
                    <a:pt x="307" y="107"/>
                    <a:pt x="307" y="107"/>
                    <a:pt x="307" y="107"/>
                  </a:cubicBezTo>
                  <a:cubicBezTo>
                    <a:pt x="303" y="105"/>
                    <a:pt x="301" y="104"/>
                    <a:pt x="298" y="100"/>
                  </a:cubicBezTo>
                  <a:cubicBezTo>
                    <a:pt x="296" y="96"/>
                    <a:pt x="296" y="96"/>
                    <a:pt x="296" y="96"/>
                  </a:cubicBezTo>
                  <a:cubicBezTo>
                    <a:pt x="296" y="96"/>
                    <a:pt x="296" y="96"/>
                    <a:pt x="296" y="96"/>
                  </a:cubicBezTo>
                  <a:cubicBezTo>
                    <a:pt x="296" y="95"/>
                    <a:pt x="296" y="95"/>
                    <a:pt x="296" y="95"/>
                  </a:cubicBezTo>
                  <a:cubicBezTo>
                    <a:pt x="296" y="58"/>
                    <a:pt x="296" y="58"/>
                    <a:pt x="296" y="58"/>
                  </a:cubicBezTo>
                  <a:cubicBezTo>
                    <a:pt x="291" y="56"/>
                    <a:pt x="287" y="54"/>
                    <a:pt x="282" y="49"/>
                  </a:cubicBezTo>
                  <a:cubicBezTo>
                    <a:pt x="274" y="39"/>
                    <a:pt x="274" y="39"/>
                    <a:pt x="274" y="39"/>
                  </a:cubicBezTo>
                  <a:cubicBezTo>
                    <a:pt x="265" y="27"/>
                    <a:pt x="265" y="27"/>
                    <a:pt x="265" y="27"/>
                  </a:cubicBezTo>
                  <a:cubicBezTo>
                    <a:pt x="264" y="25"/>
                    <a:pt x="264" y="20"/>
                    <a:pt x="265" y="14"/>
                  </a:cubicBezTo>
                  <a:cubicBezTo>
                    <a:pt x="265" y="11"/>
                    <a:pt x="265" y="11"/>
                    <a:pt x="265" y="11"/>
                  </a:cubicBezTo>
                  <a:cubicBezTo>
                    <a:pt x="260" y="5"/>
                    <a:pt x="260" y="5"/>
                    <a:pt x="260" y="5"/>
                  </a:cubicBezTo>
                  <a:cubicBezTo>
                    <a:pt x="260" y="10"/>
                    <a:pt x="260" y="10"/>
                    <a:pt x="260" y="10"/>
                  </a:cubicBezTo>
                  <a:cubicBezTo>
                    <a:pt x="254" y="22"/>
                    <a:pt x="254" y="22"/>
                    <a:pt x="254" y="22"/>
                  </a:cubicBezTo>
                  <a:cubicBezTo>
                    <a:pt x="251" y="22"/>
                    <a:pt x="251" y="22"/>
                    <a:pt x="251" y="22"/>
                  </a:cubicBezTo>
                  <a:cubicBezTo>
                    <a:pt x="247" y="22"/>
                    <a:pt x="241" y="21"/>
                    <a:pt x="237" y="19"/>
                  </a:cubicBezTo>
                  <a:cubicBezTo>
                    <a:pt x="233" y="18"/>
                    <a:pt x="231" y="14"/>
                    <a:pt x="231" y="10"/>
                  </a:cubicBezTo>
                  <a:cubicBezTo>
                    <a:pt x="231" y="7"/>
                    <a:pt x="231" y="7"/>
                    <a:pt x="231" y="7"/>
                  </a:cubicBezTo>
                  <a:cubicBezTo>
                    <a:pt x="227" y="7"/>
                    <a:pt x="227" y="7"/>
                    <a:pt x="227" y="7"/>
                  </a:cubicBezTo>
                  <a:cubicBezTo>
                    <a:pt x="214" y="11"/>
                    <a:pt x="214" y="11"/>
                    <a:pt x="214" y="11"/>
                  </a:cubicBezTo>
                  <a:cubicBezTo>
                    <a:pt x="205" y="1"/>
                    <a:pt x="205" y="1"/>
                    <a:pt x="205" y="1"/>
                  </a:cubicBezTo>
                  <a:cubicBezTo>
                    <a:pt x="201" y="0"/>
                    <a:pt x="201" y="0"/>
                    <a:pt x="201" y="0"/>
                  </a:cubicBezTo>
                  <a:cubicBezTo>
                    <a:pt x="198" y="4"/>
                    <a:pt x="198" y="4"/>
                    <a:pt x="198" y="4"/>
                  </a:cubicBezTo>
                  <a:cubicBezTo>
                    <a:pt x="202" y="11"/>
                    <a:pt x="202" y="11"/>
                    <a:pt x="202" y="11"/>
                  </a:cubicBezTo>
                  <a:cubicBezTo>
                    <a:pt x="203" y="13"/>
                    <a:pt x="203" y="13"/>
                    <a:pt x="203" y="13"/>
                  </a:cubicBezTo>
                  <a:cubicBezTo>
                    <a:pt x="196" y="27"/>
                    <a:pt x="196" y="27"/>
                    <a:pt x="196" y="27"/>
                  </a:cubicBezTo>
                  <a:cubicBezTo>
                    <a:pt x="196" y="27"/>
                    <a:pt x="196" y="27"/>
                    <a:pt x="196" y="27"/>
                  </a:cubicBezTo>
                  <a:cubicBezTo>
                    <a:pt x="196" y="28"/>
                    <a:pt x="196" y="28"/>
                    <a:pt x="196" y="28"/>
                  </a:cubicBezTo>
                  <a:cubicBezTo>
                    <a:pt x="195" y="28"/>
                    <a:pt x="195" y="28"/>
                    <a:pt x="195" y="28"/>
                  </a:cubicBezTo>
                  <a:cubicBezTo>
                    <a:pt x="183" y="42"/>
                    <a:pt x="183" y="42"/>
                    <a:pt x="183" y="42"/>
                  </a:cubicBezTo>
                  <a:cubicBezTo>
                    <a:pt x="182" y="42"/>
                    <a:pt x="182" y="42"/>
                    <a:pt x="182" y="42"/>
                  </a:cubicBezTo>
                  <a:cubicBezTo>
                    <a:pt x="180" y="42"/>
                    <a:pt x="180" y="42"/>
                    <a:pt x="180" y="42"/>
                  </a:cubicBezTo>
                  <a:cubicBezTo>
                    <a:pt x="161" y="45"/>
                    <a:pt x="161" y="45"/>
                    <a:pt x="161" y="45"/>
                  </a:cubicBezTo>
                  <a:lnTo>
                    <a:pt x="148" y="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Freeform 21"/>
            <p:cNvSpPr/>
            <p:nvPr/>
          </p:nvSpPr>
          <p:spPr bwMode="auto">
            <a:xfrm>
              <a:off x="4085128" y="1940602"/>
              <a:ext cx="687942" cy="465192"/>
            </a:xfrm>
            <a:custGeom>
              <a:avLst/>
              <a:gdLst>
                <a:gd name="T0" fmla="*/ 80 w 462"/>
                <a:gd name="T1" fmla="*/ 4 h 313"/>
                <a:gd name="T2" fmla="*/ 62 w 462"/>
                <a:gd name="T3" fmla="*/ 9 h 313"/>
                <a:gd name="T4" fmla="*/ 58 w 462"/>
                <a:gd name="T5" fmla="*/ 16 h 313"/>
                <a:gd name="T6" fmla="*/ 49 w 462"/>
                <a:gd name="T7" fmla="*/ 29 h 313"/>
                <a:gd name="T8" fmla="*/ 35 w 462"/>
                <a:gd name="T9" fmla="*/ 40 h 313"/>
                <a:gd name="T10" fmla="*/ 17 w 462"/>
                <a:gd name="T11" fmla="*/ 29 h 313"/>
                <a:gd name="T12" fmla="*/ 0 w 462"/>
                <a:gd name="T13" fmla="*/ 33 h 313"/>
                <a:gd name="T14" fmla="*/ 26 w 462"/>
                <a:gd name="T15" fmla="*/ 51 h 313"/>
                <a:gd name="T16" fmla="*/ 28 w 462"/>
                <a:gd name="T17" fmla="*/ 53 h 313"/>
                <a:gd name="T18" fmla="*/ 31 w 462"/>
                <a:gd name="T19" fmla="*/ 89 h 313"/>
                <a:gd name="T20" fmla="*/ 51 w 462"/>
                <a:gd name="T21" fmla="*/ 129 h 313"/>
                <a:gd name="T22" fmla="*/ 64 w 462"/>
                <a:gd name="T23" fmla="*/ 116 h 313"/>
                <a:gd name="T24" fmla="*/ 83 w 462"/>
                <a:gd name="T25" fmla="*/ 112 h 313"/>
                <a:gd name="T26" fmla="*/ 91 w 462"/>
                <a:gd name="T27" fmla="*/ 129 h 313"/>
                <a:gd name="T28" fmla="*/ 107 w 462"/>
                <a:gd name="T29" fmla="*/ 151 h 313"/>
                <a:gd name="T30" fmla="*/ 106 w 462"/>
                <a:gd name="T31" fmla="*/ 167 h 313"/>
                <a:gd name="T32" fmla="*/ 109 w 462"/>
                <a:gd name="T33" fmla="*/ 188 h 313"/>
                <a:gd name="T34" fmla="*/ 128 w 462"/>
                <a:gd name="T35" fmla="*/ 177 h 313"/>
                <a:gd name="T36" fmla="*/ 152 w 462"/>
                <a:gd name="T37" fmla="*/ 184 h 313"/>
                <a:gd name="T38" fmla="*/ 166 w 462"/>
                <a:gd name="T39" fmla="*/ 196 h 313"/>
                <a:gd name="T40" fmla="*/ 180 w 462"/>
                <a:gd name="T41" fmla="*/ 186 h 313"/>
                <a:gd name="T42" fmla="*/ 199 w 462"/>
                <a:gd name="T43" fmla="*/ 195 h 313"/>
                <a:gd name="T44" fmla="*/ 206 w 462"/>
                <a:gd name="T45" fmla="*/ 219 h 313"/>
                <a:gd name="T46" fmla="*/ 226 w 462"/>
                <a:gd name="T47" fmla="*/ 235 h 313"/>
                <a:gd name="T48" fmla="*/ 235 w 462"/>
                <a:gd name="T49" fmla="*/ 284 h 313"/>
                <a:gd name="T50" fmla="*/ 248 w 462"/>
                <a:gd name="T51" fmla="*/ 287 h 313"/>
                <a:gd name="T52" fmla="*/ 273 w 462"/>
                <a:gd name="T53" fmla="*/ 281 h 313"/>
                <a:gd name="T54" fmla="*/ 364 w 462"/>
                <a:gd name="T55" fmla="*/ 264 h 313"/>
                <a:gd name="T56" fmla="*/ 332 w 462"/>
                <a:gd name="T57" fmla="*/ 222 h 313"/>
                <a:gd name="T58" fmla="*/ 390 w 462"/>
                <a:gd name="T59" fmla="*/ 195 h 313"/>
                <a:gd name="T60" fmla="*/ 407 w 462"/>
                <a:gd name="T61" fmla="*/ 146 h 313"/>
                <a:gd name="T62" fmla="*/ 422 w 462"/>
                <a:gd name="T63" fmla="*/ 143 h 313"/>
                <a:gd name="T64" fmla="*/ 426 w 462"/>
                <a:gd name="T65" fmla="*/ 144 h 313"/>
                <a:gd name="T66" fmla="*/ 458 w 462"/>
                <a:gd name="T67" fmla="*/ 163 h 313"/>
                <a:gd name="T68" fmla="*/ 442 w 462"/>
                <a:gd name="T69" fmla="*/ 147 h 313"/>
                <a:gd name="T70" fmla="*/ 452 w 462"/>
                <a:gd name="T71" fmla="*/ 108 h 313"/>
                <a:gd name="T72" fmla="*/ 422 w 462"/>
                <a:gd name="T73" fmla="*/ 94 h 313"/>
                <a:gd name="T74" fmla="*/ 413 w 462"/>
                <a:gd name="T75" fmla="*/ 93 h 313"/>
                <a:gd name="T76" fmla="*/ 402 w 462"/>
                <a:gd name="T77" fmla="*/ 94 h 313"/>
                <a:gd name="T78" fmla="*/ 384 w 462"/>
                <a:gd name="T79" fmla="*/ 94 h 313"/>
                <a:gd name="T80" fmla="*/ 382 w 462"/>
                <a:gd name="T81" fmla="*/ 118 h 313"/>
                <a:gd name="T82" fmla="*/ 357 w 462"/>
                <a:gd name="T83" fmla="*/ 122 h 313"/>
                <a:gd name="T84" fmla="*/ 322 w 462"/>
                <a:gd name="T85" fmla="*/ 91 h 313"/>
                <a:gd name="T86" fmla="*/ 314 w 462"/>
                <a:gd name="T87" fmla="*/ 75 h 313"/>
                <a:gd name="T88" fmla="*/ 317 w 462"/>
                <a:gd name="T89" fmla="*/ 85 h 313"/>
                <a:gd name="T90" fmla="*/ 307 w 462"/>
                <a:gd name="T91" fmla="*/ 103 h 313"/>
                <a:gd name="T92" fmla="*/ 288 w 462"/>
                <a:gd name="T93" fmla="*/ 95 h 313"/>
                <a:gd name="T94" fmla="*/ 273 w 462"/>
                <a:gd name="T95" fmla="*/ 71 h 313"/>
                <a:gd name="T96" fmla="*/ 255 w 462"/>
                <a:gd name="T97" fmla="*/ 71 h 313"/>
                <a:gd name="T98" fmla="*/ 248 w 462"/>
                <a:gd name="T99" fmla="*/ 58 h 313"/>
                <a:gd name="T100" fmla="*/ 217 w 462"/>
                <a:gd name="T101" fmla="*/ 58 h 313"/>
                <a:gd name="T102" fmla="*/ 201 w 462"/>
                <a:gd name="T103" fmla="*/ 56 h 313"/>
                <a:gd name="T104" fmla="*/ 188 w 462"/>
                <a:gd name="T105" fmla="*/ 34 h 313"/>
                <a:gd name="T106" fmla="*/ 166 w 462"/>
                <a:gd name="T107" fmla="*/ 39 h 313"/>
                <a:gd name="T108" fmla="*/ 130 w 462"/>
                <a:gd name="T109" fmla="*/ 49 h 313"/>
                <a:gd name="T110" fmla="*/ 103 w 462"/>
                <a:gd name="T111" fmla="*/ 3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2" h="313">
                  <a:moveTo>
                    <a:pt x="89" y="14"/>
                  </a:moveTo>
                  <a:cubicBezTo>
                    <a:pt x="86" y="0"/>
                    <a:pt x="86" y="0"/>
                    <a:pt x="86" y="0"/>
                  </a:cubicBezTo>
                  <a:cubicBezTo>
                    <a:pt x="80" y="4"/>
                    <a:pt x="80" y="4"/>
                    <a:pt x="80" y="4"/>
                  </a:cubicBezTo>
                  <a:cubicBezTo>
                    <a:pt x="79" y="4"/>
                    <a:pt x="79" y="4"/>
                    <a:pt x="79" y="4"/>
                  </a:cubicBezTo>
                  <a:cubicBezTo>
                    <a:pt x="62" y="10"/>
                    <a:pt x="62" y="10"/>
                    <a:pt x="62" y="10"/>
                  </a:cubicBezTo>
                  <a:cubicBezTo>
                    <a:pt x="62" y="9"/>
                    <a:pt x="62" y="9"/>
                    <a:pt x="62" y="9"/>
                  </a:cubicBezTo>
                  <a:cubicBezTo>
                    <a:pt x="59" y="8"/>
                    <a:pt x="59" y="8"/>
                    <a:pt x="59" y="8"/>
                  </a:cubicBezTo>
                  <a:cubicBezTo>
                    <a:pt x="59" y="15"/>
                    <a:pt x="59" y="15"/>
                    <a:pt x="59" y="15"/>
                  </a:cubicBezTo>
                  <a:cubicBezTo>
                    <a:pt x="58" y="16"/>
                    <a:pt x="58" y="16"/>
                    <a:pt x="58" y="16"/>
                  </a:cubicBezTo>
                  <a:cubicBezTo>
                    <a:pt x="50" y="29"/>
                    <a:pt x="50" y="29"/>
                    <a:pt x="50" y="29"/>
                  </a:cubicBezTo>
                  <a:cubicBezTo>
                    <a:pt x="49" y="29"/>
                    <a:pt x="49" y="29"/>
                    <a:pt x="49" y="29"/>
                  </a:cubicBezTo>
                  <a:cubicBezTo>
                    <a:pt x="49" y="29"/>
                    <a:pt x="49" y="29"/>
                    <a:pt x="49" y="29"/>
                  </a:cubicBezTo>
                  <a:cubicBezTo>
                    <a:pt x="49" y="29"/>
                    <a:pt x="49" y="29"/>
                    <a:pt x="49" y="29"/>
                  </a:cubicBezTo>
                  <a:cubicBezTo>
                    <a:pt x="36" y="40"/>
                    <a:pt x="36" y="40"/>
                    <a:pt x="36" y="40"/>
                  </a:cubicBezTo>
                  <a:cubicBezTo>
                    <a:pt x="35" y="40"/>
                    <a:pt x="35" y="40"/>
                    <a:pt x="35" y="40"/>
                  </a:cubicBezTo>
                  <a:cubicBezTo>
                    <a:pt x="35" y="41"/>
                    <a:pt x="35" y="41"/>
                    <a:pt x="35" y="41"/>
                  </a:cubicBezTo>
                  <a:cubicBezTo>
                    <a:pt x="33" y="40"/>
                    <a:pt x="33" y="40"/>
                    <a:pt x="33" y="40"/>
                  </a:cubicBezTo>
                  <a:cubicBezTo>
                    <a:pt x="24" y="36"/>
                    <a:pt x="19" y="32"/>
                    <a:pt x="17" y="29"/>
                  </a:cubicBezTo>
                  <a:cubicBezTo>
                    <a:pt x="16" y="27"/>
                    <a:pt x="15" y="27"/>
                    <a:pt x="14" y="27"/>
                  </a:cubicBezTo>
                  <a:cubicBezTo>
                    <a:pt x="5" y="28"/>
                    <a:pt x="5" y="28"/>
                    <a:pt x="5" y="28"/>
                  </a:cubicBezTo>
                  <a:cubicBezTo>
                    <a:pt x="0" y="33"/>
                    <a:pt x="0" y="33"/>
                    <a:pt x="0" y="33"/>
                  </a:cubicBezTo>
                  <a:cubicBezTo>
                    <a:pt x="14" y="46"/>
                    <a:pt x="14" y="46"/>
                    <a:pt x="14" y="46"/>
                  </a:cubicBezTo>
                  <a:cubicBezTo>
                    <a:pt x="26" y="51"/>
                    <a:pt x="26" y="51"/>
                    <a:pt x="26" y="51"/>
                  </a:cubicBezTo>
                  <a:cubicBezTo>
                    <a:pt x="26" y="51"/>
                    <a:pt x="26" y="51"/>
                    <a:pt x="26" y="51"/>
                  </a:cubicBezTo>
                  <a:cubicBezTo>
                    <a:pt x="27" y="51"/>
                    <a:pt x="27" y="51"/>
                    <a:pt x="27" y="51"/>
                  </a:cubicBezTo>
                  <a:cubicBezTo>
                    <a:pt x="28" y="53"/>
                    <a:pt x="28" y="53"/>
                    <a:pt x="28" y="53"/>
                  </a:cubicBezTo>
                  <a:cubicBezTo>
                    <a:pt x="28" y="53"/>
                    <a:pt x="28" y="53"/>
                    <a:pt x="28" y="53"/>
                  </a:cubicBezTo>
                  <a:cubicBezTo>
                    <a:pt x="30" y="67"/>
                    <a:pt x="30" y="67"/>
                    <a:pt x="30" y="67"/>
                  </a:cubicBezTo>
                  <a:cubicBezTo>
                    <a:pt x="31" y="67"/>
                    <a:pt x="31" y="67"/>
                    <a:pt x="31" y="67"/>
                  </a:cubicBezTo>
                  <a:cubicBezTo>
                    <a:pt x="31" y="89"/>
                    <a:pt x="31" y="89"/>
                    <a:pt x="31" y="89"/>
                  </a:cubicBezTo>
                  <a:cubicBezTo>
                    <a:pt x="33" y="101"/>
                    <a:pt x="33" y="101"/>
                    <a:pt x="33" y="101"/>
                  </a:cubicBezTo>
                  <a:cubicBezTo>
                    <a:pt x="42" y="120"/>
                    <a:pt x="42" y="120"/>
                    <a:pt x="42" y="120"/>
                  </a:cubicBezTo>
                  <a:cubicBezTo>
                    <a:pt x="51" y="129"/>
                    <a:pt x="51" y="129"/>
                    <a:pt x="51" y="129"/>
                  </a:cubicBezTo>
                  <a:cubicBezTo>
                    <a:pt x="59" y="124"/>
                    <a:pt x="59" y="124"/>
                    <a:pt x="59" y="124"/>
                  </a:cubicBezTo>
                  <a:cubicBezTo>
                    <a:pt x="64" y="117"/>
                    <a:pt x="64" y="117"/>
                    <a:pt x="64" y="117"/>
                  </a:cubicBezTo>
                  <a:cubicBezTo>
                    <a:pt x="64" y="116"/>
                    <a:pt x="64" y="116"/>
                    <a:pt x="64" y="116"/>
                  </a:cubicBezTo>
                  <a:cubicBezTo>
                    <a:pt x="65" y="116"/>
                    <a:pt x="65" y="116"/>
                    <a:pt x="65" y="116"/>
                  </a:cubicBezTo>
                  <a:cubicBezTo>
                    <a:pt x="75" y="104"/>
                    <a:pt x="75" y="104"/>
                    <a:pt x="75" y="104"/>
                  </a:cubicBezTo>
                  <a:cubicBezTo>
                    <a:pt x="83" y="112"/>
                    <a:pt x="83" y="112"/>
                    <a:pt x="83" y="112"/>
                  </a:cubicBezTo>
                  <a:cubicBezTo>
                    <a:pt x="83" y="113"/>
                    <a:pt x="83" y="113"/>
                    <a:pt x="83" y="113"/>
                  </a:cubicBezTo>
                  <a:cubicBezTo>
                    <a:pt x="83" y="113"/>
                    <a:pt x="83" y="113"/>
                    <a:pt x="83" y="113"/>
                  </a:cubicBezTo>
                  <a:cubicBezTo>
                    <a:pt x="91" y="129"/>
                    <a:pt x="91" y="129"/>
                    <a:pt x="91" y="129"/>
                  </a:cubicBezTo>
                  <a:cubicBezTo>
                    <a:pt x="102" y="133"/>
                    <a:pt x="102" y="133"/>
                    <a:pt x="102" y="133"/>
                  </a:cubicBezTo>
                  <a:cubicBezTo>
                    <a:pt x="107" y="150"/>
                    <a:pt x="107" y="150"/>
                    <a:pt x="107" y="150"/>
                  </a:cubicBezTo>
                  <a:cubicBezTo>
                    <a:pt x="107" y="151"/>
                    <a:pt x="107" y="151"/>
                    <a:pt x="107" y="151"/>
                  </a:cubicBezTo>
                  <a:cubicBezTo>
                    <a:pt x="107" y="151"/>
                    <a:pt x="107" y="151"/>
                    <a:pt x="107" y="151"/>
                  </a:cubicBezTo>
                  <a:cubicBezTo>
                    <a:pt x="106" y="167"/>
                    <a:pt x="106" y="167"/>
                    <a:pt x="106" y="167"/>
                  </a:cubicBezTo>
                  <a:cubicBezTo>
                    <a:pt x="106" y="167"/>
                    <a:pt x="106" y="167"/>
                    <a:pt x="106" y="167"/>
                  </a:cubicBezTo>
                  <a:cubicBezTo>
                    <a:pt x="106" y="167"/>
                    <a:pt x="106" y="167"/>
                    <a:pt x="106" y="167"/>
                  </a:cubicBezTo>
                  <a:cubicBezTo>
                    <a:pt x="102" y="181"/>
                    <a:pt x="102" y="181"/>
                    <a:pt x="102" y="181"/>
                  </a:cubicBezTo>
                  <a:cubicBezTo>
                    <a:pt x="109" y="188"/>
                    <a:pt x="109" y="188"/>
                    <a:pt x="109" y="188"/>
                  </a:cubicBezTo>
                  <a:cubicBezTo>
                    <a:pt x="117" y="184"/>
                    <a:pt x="117" y="184"/>
                    <a:pt x="117" y="184"/>
                  </a:cubicBezTo>
                  <a:cubicBezTo>
                    <a:pt x="126" y="175"/>
                    <a:pt x="126" y="175"/>
                    <a:pt x="126" y="175"/>
                  </a:cubicBezTo>
                  <a:cubicBezTo>
                    <a:pt x="128" y="177"/>
                    <a:pt x="128" y="177"/>
                    <a:pt x="128" y="177"/>
                  </a:cubicBezTo>
                  <a:cubicBezTo>
                    <a:pt x="135" y="179"/>
                    <a:pt x="135" y="179"/>
                    <a:pt x="135" y="179"/>
                  </a:cubicBezTo>
                  <a:cubicBezTo>
                    <a:pt x="143" y="186"/>
                    <a:pt x="143" y="186"/>
                    <a:pt x="143" y="186"/>
                  </a:cubicBezTo>
                  <a:cubicBezTo>
                    <a:pt x="152" y="184"/>
                    <a:pt x="152" y="184"/>
                    <a:pt x="152" y="184"/>
                  </a:cubicBezTo>
                  <a:cubicBezTo>
                    <a:pt x="159" y="182"/>
                    <a:pt x="162" y="184"/>
                    <a:pt x="164" y="189"/>
                  </a:cubicBezTo>
                  <a:cubicBezTo>
                    <a:pt x="164" y="195"/>
                    <a:pt x="164" y="195"/>
                    <a:pt x="164" y="195"/>
                  </a:cubicBezTo>
                  <a:cubicBezTo>
                    <a:pt x="166" y="196"/>
                    <a:pt x="166" y="196"/>
                    <a:pt x="166" y="196"/>
                  </a:cubicBezTo>
                  <a:cubicBezTo>
                    <a:pt x="175" y="199"/>
                    <a:pt x="175" y="199"/>
                    <a:pt x="175" y="199"/>
                  </a:cubicBezTo>
                  <a:cubicBezTo>
                    <a:pt x="180" y="190"/>
                    <a:pt x="180" y="190"/>
                    <a:pt x="180" y="190"/>
                  </a:cubicBezTo>
                  <a:cubicBezTo>
                    <a:pt x="180" y="186"/>
                    <a:pt x="180" y="186"/>
                    <a:pt x="180" y="186"/>
                  </a:cubicBezTo>
                  <a:cubicBezTo>
                    <a:pt x="180" y="184"/>
                    <a:pt x="180" y="181"/>
                    <a:pt x="182" y="180"/>
                  </a:cubicBezTo>
                  <a:cubicBezTo>
                    <a:pt x="188" y="181"/>
                    <a:pt x="188" y="181"/>
                    <a:pt x="188" y="181"/>
                  </a:cubicBezTo>
                  <a:cubicBezTo>
                    <a:pt x="195" y="184"/>
                    <a:pt x="199" y="189"/>
                    <a:pt x="199" y="195"/>
                  </a:cubicBezTo>
                  <a:cubicBezTo>
                    <a:pt x="198" y="200"/>
                    <a:pt x="198" y="200"/>
                    <a:pt x="198" y="200"/>
                  </a:cubicBezTo>
                  <a:cubicBezTo>
                    <a:pt x="198" y="208"/>
                    <a:pt x="198" y="208"/>
                    <a:pt x="198" y="208"/>
                  </a:cubicBezTo>
                  <a:cubicBezTo>
                    <a:pt x="206" y="219"/>
                    <a:pt x="206" y="219"/>
                    <a:pt x="206" y="219"/>
                  </a:cubicBezTo>
                  <a:cubicBezTo>
                    <a:pt x="215" y="229"/>
                    <a:pt x="215" y="229"/>
                    <a:pt x="215" y="229"/>
                  </a:cubicBezTo>
                  <a:cubicBezTo>
                    <a:pt x="217" y="232"/>
                    <a:pt x="221" y="233"/>
                    <a:pt x="224" y="235"/>
                  </a:cubicBezTo>
                  <a:cubicBezTo>
                    <a:pt x="226" y="235"/>
                    <a:pt x="226" y="235"/>
                    <a:pt x="226" y="235"/>
                  </a:cubicBezTo>
                  <a:cubicBezTo>
                    <a:pt x="228" y="236"/>
                    <a:pt x="229" y="240"/>
                    <a:pt x="229" y="247"/>
                  </a:cubicBezTo>
                  <a:cubicBezTo>
                    <a:pt x="229" y="278"/>
                    <a:pt x="229" y="278"/>
                    <a:pt x="229" y="278"/>
                  </a:cubicBezTo>
                  <a:cubicBezTo>
                    <a:pt x="231" y="281"/>
                    <a:pt x="233" y="283"/>
                    <a:pt x="235" y="284"/>
                  </a:cubicBezTo>
                  <a:cubicBezTo>
                    <a:pt x="236" y="284"/>
                    <a:pt x="236" y="284"/>
                    <a:pt x="236" y="284"/>
                  </a:cubicBezTo>
                  <a:cubicBezTo>
                    <a:pt x="240" y="282"/>
                    <a:pt x="243" y="282"/>
                    <a:pt x="246" y="286"/>
                  </a:cubicBezTo>
                  <a:cubicBezTo>
                    <a:pt x="248" y="287"/>
                    <a:pt x="248" y="287"/>
                    <a:pt x="248" y="287"/>
                  </a:cubicBezTo>
                  <a:cubicBezTo>
                    <a:pt x="252" y="288"/>
                    <a:pt x="255" y="291"/>
                    <a:pt x="255" y="296"/>
                  </a:cubicBezTo>
                  <a:cubicBezTo>
                    <a:pt x="257" y="313"/>
                    <a:pt x="257" y="313"/>
                    <a:pt x="257" y="313"/>
                  </a:cubicBezTo>
                  <a:cubicBezTo>
                    <a:pt x="273" y="281"/>
                    <a:pt x="273" y="281"/>
                    <a:pt x="273" y="281"/>
                  </a:cubicBezTo>
                  <a:cubicBezTo>
                    <a:pt x="277" y="264"/>
                    <a:pt x="283" y="253"/>
                    <a:pt x="291" y="252"/>
                  </a:cubicBezTo>
                  <a:cubicBezTo>
                    <a:pt x="297" y="250"/>
                    <a:pt x="306" y="253"/>
                    <a:pt x="319" y="260"/>
                  </a:cubicBezTo>
                  <a:cubicBezTo>
                    <a:pt x="364" y="264"/>
                    <a:pt x="364" y="264"/>
                    <a:pt x="364" y="264"/>
                  </a:cubicBezTo>
                  <a:cubicBezTo>
                    <a:pt x="365" y="254"/>
                    <a:pt x="365" y="254"/>
                    <a:pt x="365" y="254"/>
                  </a:cubicBezTo>
                  <a:cubicBezTo>
                    <a:pt x="344" y="234"/>
                    <a:pt x="344" y="234"/>
                    <a:pt x="344" y="234"/>
                  </a:cubicBezTo>
                  <a:cubicBezTo>
                    <a:pt x="335" y="229"/>
                    <a:pt x="331" y="224"/>
                    <a:pt x="332" y="222"/>
                  </a:cubicBezTo>
                  <a:cubicBezTo>
                    <a:pt x="348" y="222"/>
                    <a:pt x="348" y="222"/>
                    <a:pt x="348" y="222"/>
                  </a:cubicBezTo>
                  <a:cubicBezTo>
                    <a:pt x="362" y="227"/>
                    <a:pt x="376" y="219"/>
                    <a:pt x="389" y="195"/>
                  </a:cubicBezTo>
                  <a:cubicBezTo>
                    <a:pt x="390" y="195"/>
                    <a:pt x="390" y="195"/>
                    <a:pt x="390" y="195"/>
                  </a:cubicBezTo>
                  <a:cubicBezTo>
                    <a:pt x="405" y="181"/>
                    <a:pt x="405" y="181"/>
                    <a:pt x="405" y="181"/>
                  </a:cubicBezTo>
                  <a:cubicBezTo>
                    <a:pt x="407" y="149"/>
                    <a:pt x="407" y="149"/>
                    <a:pt x="407" y="149"/>
                  </a:cubicBezTo>
                  <a:cubicBezTo>
                    <a:pt x="407" y="146"/>
                    <a:pt x="407" y="146"/>
                    <a:pt x="407" y="146"/>
                  </a:cubicBezTo>
                  <a:cubicBezTo>
                    <a:pt x="409" y="146"/>
                    <a:pt x="409" y="146"/>
                    <a:pt x="409" y="146"/>
                  </a:cubicBezTo>
                  <a:cubicBezTo>
                    <a:pt x="411" y="146"/>
                    <a:pt x="411" y="146"/>
                    <a:pt x="411" y="146"/>
                  </a:cubicBezTo>
                  <a:cubicBezTo>
                    <a:pt x="422" y="143"/>
                    <a:pt x="422" y="143"/>
                    <a:pt x="422" y="143"/>
                  </a:cubicBezTo>
                  <a:cubicBezTo>
                    <a:pt x="424" y="143"/>
                    <a:pt x="424" y="143"/>
                    <a:pt x="424" y="143"/>
                  </a:cubicBezTo>
                  <a:cubicBezTo>
                    <a:pt x="426" y="144"/>
                    <a:pt x="426" y="144"/>
                    <a:pt x="426" y="144"/>
                  </a:cubicBezTo>
                  <a:cubicBezTo>
                    <a:pt x="426" y="144"/>
                    <a:pt x="426" y="144"/>
                    <a:pt x="426" y="144"/>
                  </a:cubicBezTo>
                  <a:cubicBezTo>
                    <a:pt x="450" y="170"/>
                    <a:pt x="450" y="170"/>
                    <a:pt x="450" y="170"/>
                  </a:cubicBezTo>
                  <a:cubicBezTo>
                    <a:pt x="457" y="167"/>
                    <a:pt x="457" y="167"/>
                    <a:pt x="457" y="167"/>
                  </a:cubicBezTo>
                  <a:cubicBezTo>
                    <a:pt x="458" y="163"/>
                    <a:pt x="458" y="163"/>
                    <a:pt x="458" y="163"/>
                  </a:cubicBezTo>
                  <a:cubicBezTo>
                    <a:pt x="445" y="151"/>
                    <a:pt x="445" y="151"/>
                    <a:pt x="445" y="151"/>
                  </a:cubicBezTo>
                  <a:cubicBezTo>
                    <a:pt x="443" y="149"/>
                    <a:pt x="443" y="149"/>
                    <a:pt x="443" y="149"/>
                  </a:cubicBezTo>
                  <a:cubicBezTo>
                    <a:pt x="442" y="147"/>
                    <a:pt x="442" y="147"/>
                    <a:pt x="442" y="147"/>
                  </a:cubicBezTo>
                  <a:cubicBezTo>
                    <a:pt x="462" y="135"/>
                    <a:pt x="462" y="135"/>
                    <a:pt x="462" y="135"/>
                  </a:cubicBezTo>
                  <a:cubicBezTo>
                    <a:pt x="460" y="107"/>
                    <a:pt x="460" y="107"/>
                    <a:pt x="460" y="107"/>
                  </a:cubicBezTo>
                  <a:cubicBezTo>
                    <a:pt x="452" y="108"/>
                    <a:pt x="452" y="108"/>
                    <a:pt x="452" y="108"/>
                  </a:cubicBezTo>
                  <a:cubicBezTo>
                    <a:pt x="451" y="108"/>
                    <a:pt x="451" y="108"/>
                    <a:pt x="451" y="108"/>
                  </a:cubicBezTo>
                  <a:cubicBezTo>
                    <a:pt x="440" y="102"/>
                    <a:pt x="440" y="102"/>
                    <a:pt x="440" y="102"/>
                  </a:cubicBezTo>
                  <a:cubicBezTo>
                    <a:pt x="436" y="102"/>
                    <a:pt x="431" y="99"/>
                    <a:pt x="422" y="94"/>
                  </a:cubicBezTo>
                  <a:cubicBezTo>
                    <a:pt x="418" y="92"/>
                    <a:pt x="415" y="90"/>
                    <a:pt x="415" y="87"/>
                  </a:cubicBezTo>
                  <a:cubicBezTo>
                    <a:pt x="415" y="88"/>
                    <a:pt x="415" y="88"/>
                    <a:pt x="415" y="88"/>
                  </a:cubicBezTo>
                  <a:cubicBezTo>
                    <a:pt x="415" y="91"/>
                    <a:pt x="415" y="92"/>
                    <a:pt x="413" y="93"/>
                  </a:cubicBezTo>
                  <a:cubicBezTo>
                    <a:pt x="411" y="94"/>
                    <a:pt x="408" y="95"/>
                    <a:pt x="404" y="95"/>
                  </a:cubicBezTo>
                  <a:cubicBezTo>
                    <a:pt x="403" y="95"/>
                    <a:pt x="403" y="95"/>
                    <a:pt x="403" y="95"/>
                  </a:cubicBezTo>
                  <a:cubicBezTo>
                    <a:pt x="402" y="94"/>
                    <a:pt x="402" y="94"/>
                    <a:pt x="402" y="94"/>
                  </a:cubicBezTo>
                  <a:cubicBezTo>
                    <a:pt x="402" y="94"/>
                    <a:pt x="402" y="94"/>
                    <a:pt x="402" y="94"/>
                  </a:cubicBezTo>
                  <a:cubicBezTo>
                    <a:pt x="392" y="87"/>
                    <a:pt x="392" y="87"/>
                    <a:pt x="392" y="87"/>
                  </a:cubicBezTo>
                  <a:cubicBezTo>
                    <a:pt x="384" y="94"/>
                    <a:pt x="384" y="94"/>
                    <a:pt x="384" y="94"/>
                  </a:cubicBezTo>
                  <a:cubicBezTo>
                    <a:pt x="379" y="98"/>
                    <a:pt x="377" y="100"/>
                    <a:pt x="377" y="103"/>
                  </a:cubicBezTo>
                  <a:cubicBezTo>
                    <a:pt x="381" y="112"/>
                    <a:pt x="381" y="112"/>
                    <a:pt x="381" y="112"/>
                  </a:cubicBezTo>
                  <a:cubicBezTo>
                    <a:pt x="383" y="115"/>
                    <a:pt x="383" y="116"/>
                    <a:pt x="382" y="118"/>
                  </a:cubicBezTo>
                  <a:cubicBezTo>
                    <a:pt x="381" y="120"/>
                    <a:pt x="377" y="122"/>
                    <a:pt x="373" y="123"/>
                  </a:cubicBezTo>
                  <a:cubicBezTo>
                    <a:pt x="368" y="125"/>
                    <a:pt x="368" y="125"/>
                    <a:pt x="368" y="125"/>
                  </a:cubicBezTo>
                  <a:cubicBezTo>
                    <a:pt x="364" y="127"/>
                    <a:pt x="360" y="126"/>
                    <a:pt x="357" y="122"/>
                  </a:cubicBezTo>
                  <a:cubicBezTo>
                    <a:pt x="355" y="120"/>
                    <a:pt x="355" y="120"/>
                    <a:pt x="355" y="120"/>
                  </a:cubicBezTo>
                  <a:cubicBezTo>
                    <a:pt x="337" y="102"/>
                    <a:pt x="337" y="102"/>
                    <a:pt x="337" y="102"/>
                  </a:cubicBezTo>
                  <a:cubicBezTo>
                    <a:pt x="329" y="99"/>
                    <a:pt x="324" y="95"/>
                    <a:pt x="322" y="91"/>
                  </a:cubicBezTo>
                  <a:cubicBezTo>
                    <a:pt x="321" y="89"/>
                    <a:pt x="320" y="87"/>
                    <a:pt x="321" y="86"/>
                  </a:cubicBezTo>
                  <a:cubicBezTo>
                    <a:pt x="320" y="80"/>
                    <a:pt x="319" y="75"/>
                    <a:pt x="317" y="73"/>
                  </a:cubicBezTo>
                  <a:cubicBezTo>
                    <a:pt x="314" y="75"/>
                    <a:pt x="314" y="75"/>
                    <a:pt x="314" y="75"/>
                  </a:cubicBezTo>
                  <a:cubicBezTo>
                    <a:pt x="313" y="77"/>
                    <a:pt x="313" y="77"/>
                    <a:pt x="313" y="77"/>
                  </a:cubicBezTo>
                  <a:cubicBezTo>
                    <a:pt x="313" y="79"/>
                    <a:pt x="314" y="81"/>
                    <a:pt x="316" y="84"/>
                  </a:cubicBezTo>
                  <a:cubicBezTo>
                    <a:pt x="317" y="85"/>
                    <a:pt x="317" y="85"/>
                    <a:pt x="317" y="85"/>
                  </a:cubicBezTo>
                  <a:cubicBezTo>
                    <a:pt x="317" y="86"/>
                    <a:pt x="317" y="86"/>
                    <a:pt x="317" y="86"/>
                  </a:cubicBezTo>
                  <a:cubicBezTo>
                    <a:pt x="317" y="87"/>
                    <a:pt x="317" y="87"/>
                    <a:pt x="317" y="87"/>
                  </a:cubicBezTo>
                  <a:cubicBezTo>
                    <a:pt x="307" y="103"/>
                    <a:pt x="307" y="103"/>
                    <a:pt x="307" y="103"/>
                  </a:cubicBezTo>
                  <a:cubicBezTo>
                    <a:pt x="291" y="100"/>
                    <a:pt x="291" y="100"/>
                    <a:pt x="291" y="100"/>
                  </a:cubicBezTo>
                  <a:cubicBezTo>
                    <a:pt x="288" y="98"/>
                    <a:pt x="288" y="98"/>
                    <a:pt x="288" y="98"/>
                  </a:cubicBezTo>
                  <a:cubicBezTo>
                    <a:pt x="288" y="95"/>
                    <a:pt x="288" y="95"/>
                    <a:pt x="288" y="95"/>
                  </a:cubicBezTo>
                  <a:cubicBezTo>
                    <a:pt x="289" y="93"/>
                    <a:pt x="289" y="89"/>
                    <a:pt x="288" y="86"/>
                  </a:cubicBezTo>
                  <a:cubicBezTo>
                    <a:pt x="286" y="80"/>
                    <a:pt x="286" y="80"/>
                    <a:pt x="286" y="80"/>
                  </a:cubicBezTo>
                  <a:cubicBezTo>
                    <a:pt x="273" y="71"/>
                    <a:pt x="273" y="71"/>
                    <a:pt x="273" y="71"/>
                  </a:cubicBezTo>
                  <a:cubicBezTo>
                    <a:pt x="272" y="70"/>
                    <a:pt x="272" y="70"/>
                    <a:pt x="272" y="70"/>
                  </a:cubicBezTo>
                  <a:cubicBezTo>
                    <a:pt x="271" y="72"/>
                    <a:pt x="269" y="72"/>
                    <a:pt x="268" y="73"/>
                  </a:cubicBezTo>
                  <a:cubicBezTo>
                    <a:pt x="255" y="71"/>
                    <a:pt x="255" y="71"/>
                    <a:pt x="255" y="71"/>
                  </a:cubicBezTo>
                  <a:cubicBezTo>
                    <a:pt x="251" y="71"/>
                    <a:pt x="248" y="70"/>
                    <a:pt x="247" y="67"/>
                  </a:cubicBezTo>
                  <a:cubicBezTo>
                    <a:pt x="246" y="66"/>
                    <a:pt x="246" y="63"/>
                    <a:pt x="248" y="60"/>
                  </a:cubicBezTo>
                  <a:cubicBezTo>
                    <a:pt x="248" y="58"/>
                    <a:pt x="248" y="58"/>
                    <a:pt x="248" y="58"/>
                  </a:cubicBezTo>
                  <a:cubicBezTo>
                    <a:pt x="243" y="48"/>
                    <a:pt x="243" y="48"/>
                    <a:pt x="243" y="48"/>
                  </a:cubicBezTo>
                  <a:cubicBezTo>
                    <a:pt x="219" y="49"/>
                    <a:pt x="219" y="49"/>
                    <a:pt x="219" y="49"/>
                  </a:cubicBezTo>
                  <a:cubicBezTo>
                    <a:pt x="220" y="53"/>
                    <a:pt x="219" y="55"/>
                    <a:pt x="217" y="58"/>
                  </a:cubicBezTo>
                  <a:cubicBezTo>
                    <a:pt x="217" y="60"/>
                    <a:pt x="214" y="60"/>
                    <a:pt x="212" y="60"/>
                  </a:cubicBezTo>
                  <a:cubicBezTo>
                    <a:pt x="208" y="62"/>
                    <a:pt x="204" y="60"/>
                    <a:pt x="201" y="57"/>
                  </a:cubicBezTo>
                  <a:cubicBezTo>
                    <a:pt x="201" y="56"/>
                    <a:pt x="201" y="56"/>
                    <a:pt x="201" y="56"/>
                  </a:cubicBezTo>
                  <a:cubicBezTo>
                    <a:pt x="200" y="56"/>
                    <a:pt x="200" y="56"/>
                    <a:pt x="200" y="56"/>
                  </a:cubicBezTo>
                  <a:cubicBezTo>
                    <a:pt x="195" y="50"/>
                    <a:pt x="193" y="45"/>
                    <a:pt x="193" y="41"/>
                  </a:cubicBezTo>
                  <a:cubicBezTo>
                    <a:pt x="188" y="34"/>
                    <a:pt x="188" y="34"/>
                    <a:pt x="188" y="34"/>
                  </a:cubicBezTo>
                  <a:cubicBezTo>
                    <a:pt x="181" y="39"/>
                    <a:pt x="181" y="39"/>
                    <a:pt x="181" y="39"/>
                  </a:cubicBezTo>
                  <a:cubicBezTo>
                    <a:pt x="175" y="42"/>
                    <a:pt x="171" y="42"/>
                    <a:pt x="168" y="40"/>
                  </a:cubicBezTo>
                  <a:cubicBezTo>
                    <a:pt x="166" y="39"/>
                    <a:pt x="166" y="39"/>
                    <a:pt x="166" y="39"/>
                  </a:cubicBezTo>
                  <a:cubicBezTo>
                    <a:pt x="159" y="40"/>
                    <a:pt x="159" y="40"/>
                    <a:pt x="159" y="40"/>
                  </a:cubicBezTo>
                  <a:cubicBezTo>
                    <a:pt x="140" y="46"/>
                    <a:pt x="140" y="46"/>
                    <a:pt x="140" y="46"/>
                  </a:cubicBezTo>
                  <a:cubicBezTo>
                    <a:pt x="136" y="49"/>
                    <a:pt x="133" y="49"/>
                    <a:pt x="130" y="49"/>
                  </a:cubicBezTo>
                  <a:cubicBezTo>
                    <a:pt x="128" y="49"/>
                    <a:pt x="128" y="49"/>
                    <a:pt x="128" y="49"/>
                  </a:cubicBezTo>
                  <a:cubicBezTo>
                    <a:pt x="121" y="49"/>
                    <a:pt x="117" y="47"/>
                    <a:pt x="114" y="44"/>
                  </a:cubicBezTo>
                  <a:cubicBezTo>
                    <a:pt x="103" y="35"/>
                    <a:pt x="103" y="35"/>
                    <a:pt x="103" y="35"/>
                  </a:cubicBezTo>
                  <a:lnTo>
                    <a:pt x="89" y="1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Freeform 22"/>
            <p:cNvSpPr/>
            <p:nvPr/>
          </p:nvSpPr>
          <p:spPr bwMode="auto">
            <a:xfrm>
              <a:off x="3937448" y="1274812"/>
              <a:ext cx="922999" cy="840545"/>
            </a:xfrm>
            <a:custGeom>
              <a:avLst/>
              <a:gdLst>
                <a:gd name="T0" fmla="*/ 609 w 621"/>
                <a:gd name="T1" fmla="*/ 262 h 565"/>
                <a:gd name="T2" fmla="*/ 597 w 621"/>
                <a:gd name="T3" fmla="*/ 205 h 565"/>
                <a:gd name="T4" fmla="*/ 542 w 621"/>
                <a:gd name="T5" fmla="*/ 262 h 565"/>
                <a:gd name="T6" fmla="*/ 533 w 621"/>
                <a:gd name="T7" fmla="*/ 279 h 565"/>
                <a:gd name="T8" fmla="*/ 462 w 621"/>
                <a:gd name="T9" fmla="*/ 291 h 565"/>
                <a:gd name="T10" fmla="*/ 446 w 621"/>
                <a:gd name="T11" fmla="*/ 262 h 565"/>
                <a:gd name="T12" fmla="*/ 428 w 621"/>
                <a:gd name="T13" fmla="*/ 245 h 565"/>
                <a:gd name="T14" fmla="*/ 406 w 621"/>
                <a:gd name="T15" fmla="*/ 226 h 565"/>
                <a:gd name="T16" fmla="*/ 290 w 621"/>
                <a:gd name="T17" fmla="*/ 204 h 565"/>
                <a:gd name="T18" fmla="*/ 222 w 621"/>
                <a:gd name="T19" fmla="*/ 98 h 565"/>
                <a:gd name="T20" fmla="*/ 93 w 621"/>
                <a:gd name="T21" fmla="*/ 14 h 565"/>
                <a:gd name="T22" fmla="*/ 7 w 621"/>
                <a:gd name="T23" fmla="*/ 24 h 565"/>
                <a:gd name="T24" fmla="*/ 8 w 621"/>
                <a:gd name="T25" fmla="*/ 35 h 565"/>
                <a:gd name="T26" fmla="*/ 2 w 621"/>
                <a:gd name="T27" fmla="*/ 48 h 565"/>
                <a:gd name="T28" fmla="*/ 9 w 621"/>
                <a:gd name="T29" fmla="*/ 78 h 565"/>
                <a:gd name="T30" fmla="*/ 36 w 621"/>
                <a:gd name="T31" fmla="*/ 64 h 565"/>
                <a:gd name="T32" fmla="*/ 65 w 621"/>
                <a:gd name="T33" fmla="*/ 85 h 565"/>
                <a:gd name="T34" fmla="*/ 104 w 621"/>
                <a:gd name="T35" fmla="*/ 132 h 565"/>
                <a:gd name="T36" fmla="*/ 128 w 621"/>
                <a:gd name="T37" fmla="*/ 113 h 565"/>
                <a:gd name="T38" fmla="*/ 183 w 621"/>
                <a:gd name="T39" fmla="*/ 97 h 565"/>
                <a:gd name="T40" fmla="*/ 204 w 621"/>
                <a:gd name="T41" fmla="*/ 138 h 565"/>
                <a:gd name="T42" fmla="*/ 206 w 621"/>
                <a:gd name="T43" fmla="*/ 174 h 565"/>
                <a:gd name="T44" fmla="*/ 207 w 621"/>
                <a:gd name="T45" fmla="*/ 238 h 565"/>
                <a:gd name="T46" fmla="*/ 193 w 621"/>
                <a:gd name="T47" fmla="*/ 257 h 565"/>
                <a:gd name="T48" fmla="*/ 197 w 621"/>
                <a:gd name="T49" fmla="*/ 289 h 565"/>
                <a:gd name="T50" fmla="*/ 177 w 621"/>
                <a:gd name="T51" fmla="*/ 317 h 565"/>
                <a:gd name="T52" fmla="*/ 146 w 621"/>
                <a:gd name="T53" fmla="*/ 350 h 565"/>
                <a:gd name="T54" fmla="*/ 134 w 621"/>
                <a:gd name="T55" fmla="*/ 360 h 565"/>
                <a:gd name="T56" fmla="*/ 124 w 621"/>
                <a:gd name="T57" fmla="*/ 388 h 565"/>
                <a:gd name="T58" fmla="*/ 153 w 621"/>
                <a:gd name="T59" fmla="*/ 414 h 565"/>
                <a:gd name="T60" fmla="*/ 162 w 621"/>
                <a:gd name="T61" fmla="*/ 448 h 565"/>
                <a:gd name="T62" fmla="*/ 196 w 621"/>
                <a:gd name="T63" fmla="*/ 458 h 565"/>
                <a:gd name="T64" fmla="*/ 219 w 621"/>
                <a:gd name="T65" fmla="*/ 486 h 565"/>
                <a:gd name="T66" fmla="*/ 252 w 621"/>
                <a:gd name="T67" fmla="*/ 481 h 565"/>
                <a:gd name="T68" fmla="*/ 286 w 621"/>
                <a:gd name="T69" fmla="*/ 472 h 565"/>
                <a:gd name="T70" fmla="*/ 291 w 621"/>
                <a:gd name="T71" fmla="*/ 474 h 565"/>
                <a:gd name="T72" fmla="*/ 311 w 621"/>
                <a:gd name="T73" fmla="*/ 500 h 565"/>
                <a:gd name="T74" fmla="*/ 319 w 621"/>
                <a:gd name="T75" fmla="*/ 488 h 565"/>
                <a:gd name="T76" fmla="*/ 346 w 621"/>
                <a:gd name="T77" fmla="*/ 488 h 565"/>
                <a:gd name="T78" fmla="*/ 354 w 621"/>
                <a:gd name="T79" fmla="*/ 510 h 565"/>
                <a:gd name="T80" fmla="*/ 368 w 621"/>
                <a:gd name="T81" fmla="*/ 507 h 565"/>
                <a:gd name="T82" fmla="*/ 404 w 621"/>
                <a:gd name="T83" fmla="*/ 542 h 565"/>
                <a:gd name="T84" fmla="*/ 412 w 621"/>
                <a:gd name="T85" fmla="*/ 514 h 565"/>
                <a:gd name="T86" fmla="*/ 428 w 621"/>
                <a:gd name="T87" fmla="*/ 534 h 565"/>
                <a:gd name="T88" fmla="*/ 442 w 621"/>
                <a:gd name="T89" fmla="*/ 542 h 565"/>
                <a:gd name="T90" fmla="*/ 469 w 621"/>
                <a:gd name="T91" fmla="*/ 549 h 565"/>
                <a:gd name="T92" fmla="*/ 508 w 621"/>
                <a:gd name="T93" fmla="*/ 534 h 565"/>
                <a:gd name="T94" fmla="*/ 524 w 621"/>
                <a:gd name="T95" fmla="*/ 517 h 565"/>
                <a:gd name="T96" fmla="*/ 542 w 621"/>
                <a:gd name="T97" fmla="*/ 542 h 565"/>
                <a:gd name="T98" fmla="*/ 548 w 621"/>
                <a:gd name="T99" fmla="*/ 496 h 565"/>
                <a:gd name="T100" fmla="*/ 561 w 621"/>
                <a:gd name="T101" fmla="*/ 418 h 565"/>
                <a:gd name="T102" fmla="*/ 597 w 621"/>
                <a:gd name="T103" fmla="*/ 42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1" h="565">
                  <a:moveTo>
                    <a:pt x="618" y="331"/>
                  </a:moveTo>
                  <a:cubicBezTo>
                    <a:pt x="608" y="264"/>
                    <a:pt x="608" y="264"/>
                    <a:pt x="608" y="264"/>
                  </a:cubicBezTo>
                  <a:cubicBezTo>
                    <a:pt x="608" y="262"/>
                    <a:pt x="608" y="262"/>
                    <a:pt x="608" y="262"/>
                  </a:cubicBezTo>
                  <a:cubicBezTo>
                    <a:pt x="609" y="262"/>
                    <a:pt x="609" y="262"/>
                    <a:pt x="609" y="262"/>
                  </a:cubicBezTo>
                  <a:cubicBezTo>
                    <a:pt x="614" y="255"/>
                    <a:pt x="617" y="249"/>
                    <a:pt x="615" y="244"/>
                  </a:cubicBezTo>
                  <a:cubicBezTo>
                    <a:pt x="613" y="240"/>
                    <a:pt x="613" y="240"/>
                    <a:pt x="613" y="240"/>
                  </a:cubicBezTo>
                  <a:cubicBezTo>
                    <a:pt x="605" y="235"/>
                    <a:pt x="602" y="224"/>
                    <a:pt x="604" y="205"/>
                  </a:cubicBezTo>
                  <a:cubicBezTo>
                    <a:pt x="597" y="205"/>
                    <a:pt x="597" y="205"/>
                    <a:pt x="597" y="205"/>
                  </a:cubicBezTo>
                  <a:cubicBezTo>
                    <a:pt x="593" y="205"/>
                    <a:pt x="587" y="207"/>
                    <a:pt x="582" y="210"/>
                  </a:cubicBezTo>
                  <a:cubicBezTo>
                    <a:pt x="576" y="214"/>
                    <a:pt x="573" y="219"/>
                    <a:pt x="572" y="222"/>
                  </a:cubicBezTo>
                  <a:cubicBezTo>
                    <a:pt x="569" y="231"/>
                    <a:pt x="560" y="236"/>
                    <a:pt x="545" y="241"/>
                  </a:cubicBezTo>
                  <a:cubicBezTo>
                    <a:pt x="542" y="262"/>
                    <a:pt x="542" y="262"/>
                    <a:pt x="542" y="262"/>
                  </a:cubicBezTo>
                  <a:cubicBezTo>
                    <a:pt x="542" y="263"/>
                    <a:pt x="542" y="263"/>
                    <a:pt x="542" y="263"/>
                  </a:cubicBezTo>
                  <a:cubicBezTo>
                    <a:pt x="541" y="264"/>
                    <a:pt x="541" y="264"/>
                    <a:pt x="541" y="264"/>
                  </a:cubicBezTo>
                  <a:cubicBezTo>
                    <a:pt x="533" y="278"/>
                    <a:pt x="533" y="278"/>
                    <a:pt x="533" y="278"/>
                  </a:cubicBezTo>
                  <a:cubicBezTo>
                    <a:pt x="533" y="279"/>
                    <a:pt x="533" y="279"/>
                    <a:pt x="533" y="279"/>
                  </a:cubicBezTo>
                  <a:cubicBezTo>
                    <a:pt x="532" y="279"/>
                    <a:pt x="532" y="279"/>
                    <a:pt x="532" y="279"/>
                  </a:cubicBezTo>
                  <a:cubicBezTo>
                    <a:pt x="531" y="279"/>
                    <a:pt x="531" y="279"/>
                    <a:pt x="531" y="279"/>
                  </a:cubicBezTo>
                  <a:cubicBezTo>
                    <a:pt x="463" y="291"/>
                    <a:pt x="463" y="291"/>
                    <a:pt x="463" y="291"/>
                  </a:cubicBezTo>
                  <a:cubicBezTo>
                    <a:pt x="462" y="291"/>
                    <a:pt x="462" y="291"/>
                    <a:pt x="462" y="291"/>
                  </a:cubicBezTo>
                  <a:cubicBezTo>
                    <a:pt x="460" y="291"/>
                    <a:pt x="460" y="291"/>
                    <a:pt x="460" y="291"/>
                  </a:cubicBezTo>
                  <a:cubicBezTo>
                    <a:pt x="460" y="290"/>
                    <a:pt x="460" y="290"/>
                    <a:pt x="460" y="290"/>
                  </a:cubicBezTo>
                  <a:cubicBezTo>
                    <a:pt x="440" y="269"/>
                    <a:pt x="440" y="269"/>
                    <a:pt x="440" y="269"/>
                  </a:cubicBezTo>
                  <a:cubicBezTo>
                    <a:pt x="446" y="262"/>
                    <a:pt x="446" y="262"/>
                    <a:pt x="446" y="262"/>
                  </a:cubicBezTo>
                  <a:cubicBezTo>
                    <a:pt x="439" y="252"/>
                    <a:pt x="439" y="252"/>
                    <a:pt x="439" y="252"/>
                  </a:cubicBezTo>
                  <a:cubicBezTo>
                    <a:pt x="429" y="245"/>
                    <a:pt x="429" y="245"/>
                    <a:pt x="429" y="245"/>
                  </a:cubicBezTo>
                  <a:cubicBezTo>
                    <a:pt x="428" y="245"/>
                    <a:pt x="428" y="245"/>
                    <a:pt x="428" y="245"/>
                  </a:cubicBezTo>
                  <a:cubicBezTo>
                    <a:pt x="428" y="245"/>
                    <a:pt x="428" y="245"/>
                    <a:pt x="428" y="245"/>
                  </a:cubicBezTo>
                  <a:cubicBezTo>
                    <a:pt x="428" y="244"/>
                    <a:pt x="428" y="244"/>
                    <a:pt x="428" y="244"/>
                  </a:cubicBezTo>
                  <a:cubicBezTo>
                    <a:pt x="428" y="243"/>
                    <a:pt x="428" y="243"/>
                    <a:pt x="428" y="243"/>
                  </a:cubicBezTo>
                  <a:cubicBezTo>
                    <a:pt x="424" y="225"/>
                    <a:pt x="424" y="225"/>
                    <a:pt x="424" y="225"/>
                  </a:cubicBezTo>
                  <a:cubicBezTo>
                    <a:pt x="406" y="226"/>
                    <a:pt x="406" y="226"/>
                    <a:pt x="406" y="226"/>
                  </a:cubicBezTo>
                  <a:cubicBezTo>
                    <a:pt x="405" y="225"/>
                    <a:pt x="405" y="225"/>
                    <a:pt x="405" y="225"/>
                  </a:cubicBezTo>
                  <a:cubicBezTo>
                    <a:pt x="390" y="216"/>
                    <a:pt x="390" y="216"/>
                    <a:pt x="390" y="216"/>
                  </a:cubicBezTo>
                  <a:cubicBezTo>
                    <a:pt x="335" y="206"/>
                    <a:pt x="335" y="206"/>
                    <a:pt x="335" y="206"/>
                  </a:cubicBezTo>
                  <a:cubicBezTo>
                    <a:pt x="290" y="204"/>
                    <a:pt x="290" y="204"/>
                    <a:pt x="290" y="204"/>
                  </a:cubicBezTo>
                  <a:cubicBezTo>
                    <a:pt x="288" y="205"/>
                    <a:pt x="288" y="205"/>
                    <a:pt x="288" y="205"/>
                  </a:cubicBezTo>
                  <a:cubicBezTo>
                    <a:pt x="286" y="205"/>
                    <a:pt x="285" y="205"/>
                    <a:pt x="284" y="203"/>
                  </a:cubicBezTo>
                  <a:cubicBezTo>
                    <a:pt x="258" y="144"/>
                    <a:pt x="258" y="144"/>
                    <a:pt x="258" y="144"/>
                  </a:cubicBezTo>
                  <a:cubicBezTo>
                    <a:pt x="255" y="139"/>
                    <a:pt x="244" y="124"/>
                    <a:pt x="222" y="98"/>
                  </a:cubicBezTo>
                  <a:cubicBezTo>
                    <a:pt x="202" y="72"/>
                    <a:pt x="190" y="58"/>
                    <a:pt x="186" y="56"/>
                  </a:cubicBezTo>
                  <a:cubicBezTo>
                    <a:pt x="148" y="18"/>
                    <a:pt x="148" y="18"/>
                    <a:pt x="148" y="18"/>
                  </a:cubicBezTo>
                  <a:cubicBezTo>
                    <a:pt x="142" y="14"/>
                    <a:pt x="142" y="14"/>
                    <a:pt x="142" y="14"/>
                  </a:cubicBezTo>
                  <a:cubicBezTo>
                    <a:pt x="93" y="14"/>
                    <a:pt x="93" y="14"/>
                    <a:pt x="93" y="14"/>
                  </a:cubicBezTo>
                  <a:cubicBezTo>
                    <a:pt x="93" y="14"/>
                    <a:pt x="93" y="14"/>
                    <a:pt x="93" y="14"/>
                  </a:cubicBezTo>
                  <a:cubicBezTo>
                    <a:pt x="91" y="12"/>
                    <a:pt x="91" y="12"/>
                    <a:pt x="91" y="12"/>
                  </a:cubicBezTo>
                  <a:cubicBezTo>
                    <a:pt x="86" y="9"/>
                    <a:pt x="80" y="5"/>
                    <a:pt x="69" y="3"/>
                  </a:cubicBezTo>
                  <a:cubicBezTo>
                    <a:pt x="60" y="0"/>
                    <a:pt x="40" y="7"/>
                    <a:pt x="7" y="24"/>
                  </a:cubicBezTo>
                  <a:cubicBezTo>
                    <a:pt x="6" y="25"/>
                    <a:pt x="6" y="25"/>
                    <a:pt x="6" y="25"/>
                  </a:cubicBezTo>
                  <a:cubicBezTo>
                    <a:pt x="7" y="34"/>
                    <a:pt x="7" y="34"/>
                    <a:pt x="7" y="34"/>
                  </a:cubicBezTo>
                  <a:cubicBezTo>
                    <a:pt x="8" y="34"/>
                    <a:pt x="8" y="34"/>
                    <a:pt x="8" y="34"/>
                  </a:cubicBezTo>
                  <a:cubicBezTo>
                    <a:pt x="8" y="35"/>
                    <a:pt x="8" y="35"/>
                    <a:pt x="8" y="35"/>
                  </a:cubicBezTo>
                  <a:cubicBezTo>
                    <a:pt x="7" y="35"/>
                    <a:pt x="7" y="35"/>
                    <a:pt x="7" y="35"/>
                  </a:cubicBezTo>
                  <a:cubicBezTo>
                    <a:pt x="7" y="36"/>
                    <a:pt x="7" y="36"/>
                    <a:pt x="7" y="36"/>
                  </a:cubicBezTo>
                  <a:cubicBezTo>
                    <a:pt x="2" y="47"/>
                    <a:pt x="2" y="47"/>
                    <a:pt x="2" y="47"/>
                  </a:cubicBezTo>
                  <a:cubicBezTo>
                    <a:pt x="2" y="48"/>
                    <a:pt x="2" y="48"/>
                    <a:pt x="2" y="48"/>
                  </a:cubicBezTo>
                  <a:cubicBezTo>
                    <a:pt x="1" y="48"/>
                    <a:pt x="1" y="48"/>
                    <a:pt x="1" y="48"/>
                  </a:cubicBezTo>
                  <a:cubicBezTo>
                    <a:pt x="0" y="56"/>
                    <a:pt x="0" y="56"/>
                    <a:pt x="0" y="56"/>
                  </a:cubicBezTo>
                  <a:cubicBezTo>
                    <a:pt x="0" y="62"/>
                    <a:pt x="2" y="69"/>
                    <a:pt x="4" y="74"/>
                  </a:cubicBezTo>
                  <a:cubicBezTo>
                    <a:pt x="9" y="78"/>
                    <a:pt x="9" y="78"/>
                    <a:pt x="9" y="78"/>
                  </a:cubicBezTo>
                  <a:cubicBezTo>
                    <a:pt x="19" y="77"/>
                    <a:pt x="19" y="77"/>
                    <a:pt x="19" y="77"/>
                  </a:cubicBezTo>
                  <a:cubicBezTo>
                    <a:pt x="28" y="79"/>
                    <a:pt x="28" y="79"/>
                    <a:pt x="28" y="79"/>
                  </a:cubicBezTo>
                  <a:cubicBezTo>
                    <a:pt x="31" y="76"/>
                    <a:pt x="31" y="76"/>
                    <a:pt x="31" y="76"/>
                  </a:cubicBezTo>
                  <a:cubicBezTo>
                    <a:pt x="31" y="70"/>
                    <a:pt x="33" y="65"/>
                    <a:pt x="36" y="64"/>
                  </a:cubicBezTo>
                  <a:cubicBezTo>
                    <a:pt x="43" y="64"/>
                    <a:pt x="43" y="64"/>
                    <a:pt x="43" y="64"/>
                  </a:cubicBezTo>
                  <a:cubicBezTo>
                    <a:pt x="67" y="71"/>
                    <a:pt x="67" y="71"/>
                    <a:pt x="67" y="71"/>
                  </a:cubicBezTo>
                  <a:cubicBezTo>
                    <a:pt x="73" y="71"/>
                    <a:pt x="73" y="71"/>
                    <a:pt x="73" y="71"/>
                  </a:cubicBezTo>
                  <a:cubicBezTo>
                    <a:pt x="65" y="85"/>
                    <a:pt x="65" y="85"/>
                    <a:pt x="65" y="85"/>
                  </a:cubicBezTo>
                  <a:cubicBezTo>
                    <a:pt x="65" y="100"/>
                    <a:pt x="65" y="100"/>
                    <a:pt x="65" y="100"/>
                  </a:cubicBezTo>
                  <a:cubicBezTo>
                    <a:pt x="65" y="104"/>
                    <a:pt x="71" y="112"/>
                    <a:pt x="84" y="124"/>
                  </a:cubicBezTo>
                  <a:cubicBezTo>
                    <a:pt x="91" y="129"/>
                    <a:pt x="96" y="132"/>
                    <a:pt x="100" y="133"/>
                  </a:cubicBezTo>
                  <a:cubicBezTo>
                    <a:pt x="104" y="132"/>
                    <a:pt x="104" y="132"/>
                    <a:pt x="104" y="132"/>
                  </a:cubicBezTo>
                  <a:cubicBezTo>
                    <a:pt x="107" y="131"/>
                    <a:pt x="107" y="131"/>
                    <a:pt x="107" y="131"/>
                  </a:cubicBezTo>
                  <a:cubicBezTo>
                    <a:pt x="119" y="119"/>
                    <a:pt x="119" y="119"/>
                    <a:pt x="119" y="119"/>
                  </a:cubicBezTo>
                  <a:cubicBezTo>
                    <a:pt x="128" y="114"/>
                    <a:pt x="128" y="114"/>
                    <a:pt x="128" y="114"/>
                  </a:cubicBezTo>
                  <a:cubicBezTo>
                    <a:pt x="128" y="113"/>
                    <a:pt x="128" y="113"/>
                    <a:pt x="128" y="113"/>
                  </a:cubicBezTo>
                  <a:cubicBezTo>
                    <a:pt x="146" y="110"/>
                    <a:pt x="146" y="110"/>
                    <a:pt x="146" y="110"/>
                  </a:cubicBezTo>
                  <a:cubicBezTo>
                    <a:pt x="152" y="98"/>
                    <a:pt x="152" y="98"/>
                    <a:pt x="152" y="98"/>
                  </a:cubicBezTo>
                  <a:cubicBezTo>
                    <a:pt x="169" y="89"/>
                    <a:pt x="169" y="89"/>
                    <a:pt x="169" y="89"/>
                  </a:cubicBezTo>
                  <a:cubicBezTo>
                    <a:pt x="183" y="97"/>
                    <a:pt x="183" y="97"/>
                    <a:pt x="183" y="97"/>
                  </a:cubicBezTo>
                  <a:cubicBezTo>
                    <a:pt x="183" y="98"/>
                    <a:pt x="183" y="98"/>
                    <a:pt x="183" y="98"/>
                  </a:cubicBezTo>
                  <a:cubicBezTo>
                    <a:pt x="184" y="98"/>
                    <a:pt x="184" y="98"/>
                    <a:pt x="184" y="98"/>
                  </a:cubicBezTo>
                  <a:cubicBezTo>
                    <a:pt x="198" y="122"/>
                    <a:pt x="198" y="122"/>
                    <a:pt x="198" y="122"/>
                  </a:cubicBezTo>
                  <a:cubicBezTo>
                    <a:pt x="204" y="138"/>
                    <a:pt x="204" y="138"/>
                    <a:pt x="204" y="138"/>
                  </a:cubicBezTo>
                  <a:cubicBezTo>
                    <a:pt x="204" y="140"/>
                    <a:pt x="204" y="140"/>
                    <a:pt x="204" y="140"/>
                  </a:cubicBezTo>
                  <a:cubicBezTo>
                    <a:pt x="201" y="159"/>
                    <a:pt x="201" y="159"/>
                    <a:pt x="201" y="159"/>
                  </a:cubicBezTo>
                  <a:cubicBezTo>
                    <a:pt x="206" y="172"/>
                    <a:pt x="206" y="172"/>
                    <a:pt x="206" y="172"/>
                  </a:cubicBezTo>
                  <a:cubicBezTo>
                    <a:pt x="206" y="174"/>
                    <a:pt x="206" y="174"/>
                    <a:pt x="206" y="174"/>
                  </a:cubicBezTo>
                  <a:cubicBezTo>
                    <a:pt x="202" y="189"/>
                    <a:pt x="202" y="189"/>
                    <a:pt x="202" y="189"/>
                  </a:cubicBezTo>
                  <a:cubicBezTo>
                    <a:pt x="202" y="203"/>
                    <a:pt x="202" y="203"/>
                    <a:pt x="202" y="203"/>
                  </a:cubicBezTo>
                  <a:cubicBezTo>
                    <a:pt x="206" y="216"/>
                    <a:pt x="209" y="224"/>
                    <a:pt x="209" y="226"/>
                  </a:cubicBezTo>
                  <a:cubicBezTo>
                    <a:pt x="207" y="238"/>
                    <a:pt x="207" y="238"/>
                    <a:pt x="207" y="238"/>
                  </a:cubicBezTo>
                  <a:cubicBezTo>
                    <a:pt x="207" y="238"/>
                    <a:pt x="207" y="238"/>
                    <a:pt x="207" y="238"/>
                  </a:cubicBezTo>
                  <a:cubicBezTo>
                    <a:pt x="200" y="248"/>
                    <a:pt x="200" y="248"/>
                    <a:pt x="200" y="248"/>
                  </a:cubicBezTo>
                  <a:cubicBezTo>
                    <a:pt x="200" y="249"/>
                    <a:pt x="200" y="249"/>
                    <a:pt x="200" y="249"/>
                  </a:cubicBezTo>
                  <a:cubicBezTo>
                    <a:pt x="193" y="257"/>
                    <a:pt x="193" y="257"/>
                    <a:pt x="193" y="257"/>
                  </a:cubicBezTo>
                  <a:cubicBezTo>
                    <a:pt x="193" y="272"/>
                    <a:pt x="193" y="272"/>
                    <a:pt x="193" y="272"/>
                  </a:cubicBezTo>
                  <a:cubicBezTo>
                    <a:pt x="197" y="288"/>
                    <a:pt x="197" y="288"/>
                    <a:pt x="197" y="288"/>
                  </a:cubicBezTo>
                  <a:cubicBezTo>
                    <a:pt x="197" y="289"/>
                    <a:pt x="197" y="289"/>
                    <a:pt x="197" y="289"/>
                  </a:cubicBezTo>
                  <a:cubicBezTo>
                    <a:pt x="197" y="289"/>
                    <a:pt x="197" y="289"/>
                    <a:pt x="197" y="289"/>
                  </a:cubicBezTo>
                  <a:cubicBezTo>
                    <a:pt x="193" y="314"/>
                    <a:pt x="193" y="314"/>
                    <a:pt x="193" y="314"/>
                  </a:cubicBezTo>
                  <a:cubicBezTo>
                    <a:pt x="189" y="317"/>
                    <a:pt x="189" y="317"/>
                    <a:pt x="189" y="317"/>
                  </a:cubicBezTo>
                  <a:cubicBezTo>
                    <a:pt x="186" y="319"/>
                    <a:pt x="183" y="319"/>
                    <a:pt x="179" y="317"/>
                  </a:cubicBezTo>
                  <a:cubicBezTo>
                    <a:pt x="177" y="317"/>
                    <a:pt x="177" y="317"/>
                    <a:pt x="177" y="317"/>
                  </a:cubicBezTo>
                  <a:cubicBezTo>
                    <a:pt x="171" y="310"/>
                    <a:pt x="171" y="310"/>
                    <a:pt x="171" y="310"/>
                  </a:cubicBezTo>
                  <a:cubicBezTo>
                    <a:pt x="164" y="312"/>
                    <a:pt x="164" y="312"/>
                    <a:pt x="164" y="312"/>
                  </a:cubicBezTo>
                  <a:cubicBezTo>
                    <a:pt x="155" y="322"/>
                    <a:pt x="155" y="322"/>
                    <a:pt x="155" y="322"/>
                  </a:cubicBezTo>
                  <a:cubicBezTo>
                    <a:pt x="146" y="350"/>
                    <a:pt x="146" y="350"/>
                    <a:pt x="146" y="350"/>
                  </a:cubicBezTo>
                  <a:cubicBezTo>
                    <a:pt x="146" y="351"/>
                    <a:pt x="146" y="351"/>
                    <a:pt x="146" y="351"/>
                  </a:cubicBezTo>
                  <a:cubicBezTo>
                    <a:pt x="145" y="351"/>
                    <a:pt x="145" y="351"/>
                    <a:pt x="145" y="351"/>
                  </a:cubicBezTo>
                  <a:cubicBezTo>
                    <a:pt x="135" y="360"/>
                    <a:pt x="135" y="360"/>
                    <a:pt x="135" y="360"/>
                  </a:cubicBezTo>
                  <a:cubicBezTo>
                    <a:pt x="134" y="360"/>
                    <a:pt x="134" y="360"/>
                    <a:pt x="134" y="360"/>
                  </a:cubicBezTo>
                  <a:cubicBezTo>
                    <a:pt x="129" y="360"/>
                    <a:pt x="129" y="360"/>
                    <a:pt x="129" y="360"/>
                  </a:cubicBezTo>
                  <a:cubicBezTo>
                    <a:pt x="117" y="376"/>
                    <a:pt x="117" y="376"/>
                    <a:pt x="117" y="376"/>
                  </a:cubicBezTo>
                  <a:cubicBezTo>
                    <a:pt x="123" y="387"/>
                    <a:pt x="123" y="387"/>
                    <a:pt x="123" y="387"/>
                  </a:cubicBezTo>
                  <a:cubicBezTo>
                    <a:pt x="124" y="388"/>
                    <a:pt x="124" y="388"/>
                    <a:pt x="124" y="388"/>
                  </a:cubicBezTo>
                  <a:cubicBezTo>
                    <a:pt x="138" y="405"/>
                    <a:pt x="138" y="405"/>
                    <a:pt x="138" y="405"/>
                  </a:cubicBezTo>
                  <a:cubicBezTo>
                    <a:pt x="138" y="406"/>
                    <a:pt x="138" y="406"/>
                    <a:pt x="138" y="406"/>
                  </a:cubicBezTo>
                  <a:cubicBezTo>
                    <a:pt x="138" y="411"/>
                    <a:pt x="138" y="411"/>
                    <a:pt x="138" y="411"/>
                  </a:cubicBezTo>
                  <a:cubicBezTo>
                    <a:pt x="153" y="414"/>
                    <a:pt x="153" y="414"/>
                    <a:pt x="153" y="414"/>
                  </a:cubicBezTo>
                  <a:cubicBezTo>
                    <a:pt x="156" y="427"/>
                    <a:pt x="156" y="427"/>
                    <a:pt x="156" y="427"/>
                  </a:cubicBezTo>
                  <a:cubicBezTo>
                    <a:pt x="156" y="428"/>
                    <a:pt x="156" y="428"/>
                    <a:pt x="156" y="428"/>
                  </a:cubicBezTo>
                  <a:cubicBezTo>
                    <a:pt x="158" y="445"/>
                    <a:pt x="158" y="445"/>
                    <a:pt x="158" y="445"/>
                  </a:cubicBezTo>
                  <a:cubicBezTo>
                    <a:pt x="162" y="448"/>
                    <a:pt x="162" y="448"/>
                    <a:pt x="162" y="448"/>
                  </a:cubicBezTo>
                  <a:cubicBezTo>
                    <a:pt x="176" y="444"/>
                    <a:pt x="176" y="444"/>
                    <a:pt x="176" y="444"/>
                  </a:cubicBezTo>
                  <a:cubicBezTo>
                    <a:pt x="189" y="436"/>
                    <a:pt x="189" y="436"/>
                    <a:pt x="189" y="436"/>
                  </a:cubicBezTo>
                  <a:cubicBezTo>
                    <a:pt x="191" y="435"/>
                    <a:pt x="191" y="435"/>
                    <a:pt x="191" y="435"/>
                  </a:cubicBezTo>
                  <a:cubicBezTo>
                    <a:pt x="196" y="458"/>
                    <a:pt x="196" y="458"/>
                    <a:pt x="196" y="458"/>
                  </a:cubicBezTo>
                  <a:cubicBezTo>
                    <a:pt x="202" y="467"/>
                    <a:pt x="202" y="467"/>
                    <a:pt x="202" y="467"/>
                  </a:cubicBezTo>
                  <a:cubicBezTo>
                    <a:pt x="204" y="468"/>
                    <a:pt x="204" y="468"/>
                    <a:pt x="204" y="468"/>
                  </a:cubicBezTo>
                  <a:cubicBezTo>
                    <a:pt x="209" y="478"/>
                    <a:pt x="209" y="478"/>
                    <a:pt x="209" y="478"/>
                  </a:cubicBezTo>
                  <a:cubicBezTo>
                    <a:pt x="219" y="486"/>
                    <a:pt x="219" y="486"/>
                    <a:pt x="219" y="486"/>
                  </a:cubicBezTo>
                  <a:cubicBezTo>
                    <a:pt x="220" y="488"/>
                    <a:pt x="224" y="488"/>
                    <a:pt x="227" y="488"/>
                  </a:cubicBezTo>
                  <a:cubicBezTo>
                    <a:pt x="231" y="489"/>
                    <a:pt x="231" y="489"/>
                    <a:pt x="231" y="489"/>
                  </a:cubicBezTo>
                  <a:cubicBezTo>
                    <a:pt x="237" y="486"/>
                    <a:pt x="237" y="486"/>
                    <a:pt x="237" y="486"/>
                  </a:cubicBezTo>
                  <a:cubicBezTo>
                    <a:pt x="242" y="484"/>
                    <a:pt x="246" y="482"/>
                    <a:pt x="252" y="481"/>
                  </a:cubicBezTo>
                  <a:cubicBezTo>
                    <a:pt x="256" y="479"/>
                    <a:pt x="256" y="479"/>
                    <a:pt x="256" y="479"/>
                  </a:cubicBezTo>
                  <a:cubicBezTo>
                    <a:pt x="266" y="478"/>
                    <a:pt x="266" y="478"/>
                    <a:pt x="266" y="478"/>
                  </a:cubicBezTo>
                  <a:cubicBezTo>
                    <a:pt x="269" y="478"/>
                    <a:pt x="271" y="479"/>
                    <a:pt x="273" y="481"/>
                  </a:cubicBezTo>
                  <a:cubicBezTo>
                    <a:pt x="286" y="472"/>
                    <a:pt x="286" y="472"/>
                    <a:pt x="286" y="472"/>
                  </a:cubicBezTo>
                  <a:cubicBezTo>
                    <a:pt x="288" y="472"/>
                    <a:pt x="288" y="472"/>
                    <a:pt x="288" y="472"/>
                  </a:cubicBezTo>
                  <a:cubicBezTo>
                    <a:pt x="289" y="473"/>
                    <a:pt x="289" y="473"/>
                    <a:pt x="289" y="473"/>
                  </a:cubicBezTo>
                  <a:cubicBezTo>
                    <a:pt x="290" y="472"/>
                    <a:pt x="290" y="472"/>
                    <a:pt x="290" y="472"/>
                  </a:cubicBezTo>
                  <a:cubicBezTo>
                    <a:pt x="291" y="474"/>
                    <a:pt x="291" y="474"/>
                    <a:pt x="291" y="474"/>
                  </a:cubicBezTo>
                  <a:cubicBezTo>
                    <a:pt x="297" y="480"/>
                    <a:pt x="300" y="485"/>
                    <a:pt x="300" y="488"/>
                  </a:cubicBezTo>
                  <a:cubicBezTo>
                    <a:pt x="306" y="498"/>
                    <a:pt x="306" y="498"/>
                    <a:pt x="306" y="498"/>
                  </a:cubicBezTo>
                  <a:cubicBezTo>
                    <a:pt x="311" y="500"/>
                    <a:pt x="311" y="500"/>
                    <a:pt x="311" y="500"/>
                  </a:cubicBezTo>
                  <a:cubicBezTo>
                    <a:pt x="311" y="500"/>
                    <a:pt x="311" y="500"/>
                    <a:pt x="311" y="500"/>
                  </a:cubicBezTo>
                  <a:cubicBezTo>
                    <a:pt x="312" y="500"/>
                    <a:pt x="312" y="500"/>
                    <a:pt x="312" y="500"/>
                  </a:cubicBezTo>
                  <a:cubicBezTo>
                    <a:pt x="311" y="498"/>
                    <a:pt x="311" y="498"/>
                    <a:pt x="311" y="498"/>
                  </a:cubicBezTo>
                  <a:cubicBezTo>
                    <a:pt x="310" y="495"/>
                    <a:pt x="310" y="493"/>
                    <a:pt x="311" y="491"/>
                  </a:cubicBezTo>
                  <a:cubicBezTo>
                    <a:pt x="312" y="489"/>
                    <a:pt x="315" y="488"/>
                    <a:pt x="319" y="488"/>
                  </a:cubicBezTo>
                  <a:cubicBezTo>
                    <a:pt x="344" y="487"/>
                    <a:pt x="344" y="487"/>
                    <a:pt x="344" y="487"/>
                  </a:cubicBezTo>
                  <a:cubicBezTo>
                    <a:pt x="345" y="487"/>
                    <a:pt x="345" y="487"/>
                    <a:pt x="345" y="487"/>
                  </a:cubicBezTo>
                  <a:cubicBezTo>
                    <a:pt x="346" y="487"/>
                    <a:pt x="346" y="487"/>
                    <a:pt x="346" y="487"/>
                  </a:cubicBezTo>
                  <a:cubicBezTo>
                    <a:pt x="346" y="488"/>
                    <a:pt x="346" y="488"/>
                    <a:pt x="346" y="488"/>
                  </a:cubicBezTo>
                  <a:cubicBezTo>
                    <a:pt x="348" y="488"/>
                    <a:pt x="348" y="488"/>
                    <a:pt x="348" y="488"/>
                  </a:cubicBezTo>
                  <a:cubicBezTo>
                    <a:pt x="355" y="502"/>
                    <a:pt x="355" y="502"/>
                    <a:pt x="355" y="502"/>
                  </a:cubicBezTo>
                  <a:cubicBezTo>
                    <a:pt x="355" y="510"/>
                    <a:pt x="355" y="510"/>
                    <a:pt x="355" y="510"/>
                  </a:cubicBezTo>
                  <a:cubicBezTo>
                    <a:pt x="354" y="510"/>
                    <a:pt x="354" y="510"/>
                    <a:pt x="354" y="510"/>
                  </a:cubicBezTo>
                  <a:cubicBezTo>
                    <a:pt x="364" y="512"/>
                    <a:pt x="364" y="512"/>
                    <a:pt x="364" y="512"/>
                  </a:cubicBezTo>
                  <a:cubicBezTo>
                    <a:pt x="364" y="512"/>
                    <a:pt x="364" y="512"/>
                    <a:pt x="364" y="512"/>
                  </a:cubicBezTo>
                  <a:cubicBezTo>
                    <a:pt x="364" y="510"/>
                    <a:pt x="364" y="509"/>
                    <a:pt x="365" y="507"/>
                  </a:cubicBezTo>
                  <a:cubicBezTo>
                    <a:pt x="368" y="507"/>
                    <a:pt x="368" y="507"/>
                    <a:pt x="368" y="507"/>
                  </a:cubicBezTo>
                  <a:cubicBezTo>
                    <a:pt x="391" y="522"/>
                    <a:pt x="391" y="522"/>
                    <a:pt x="391" y="522"/>
                  </a:cubicBezTo>
                  <a:cubicBezTo>
                    <a:pt x="393" y="525"/>
                    <a:pt x="395" y="527"/>
                    <a:pt x="395" y="531"/>
                  </a:cubicBezTo>
                  <a:cubicBezTo>
                    <a:pt x="396" y="540"/>
                    <a:pt x="396" y="540"/>
                    <a:pt x="396" y="540"/>
                  </a:cubicBezTo>
                  <a:cubicBezTo>
                    <a:pt x="404" y="542"/>
                    <a:pt x="404" y="542"/>
                    <a:pt x="404" y="542"/>
                  </a:cubicBezTo>
                  <a:cubicBezTo>
                    <a:pt x="408" y="534"/>
                    <a:pt x="408" y="534"/>
                    <a:pt x="408" y="534"/>
                  </a:cubicBezTo>
                  <a:cubicBezTo>
                    <a:pt x="406" y="529"/>
                    <a:pt x="405" y="525"/>
                    <a:pt x="406" y="522"/>
                  </a:cubicBezTo>
                  <a:cubicBezTo>
                    <a:pt x="406" y="520"/>
                    <a:pt x="407" y="518"/>
                    <a:pt x="410" y="516"/>
                  </a:cubicBezTo>
                  <a:cubicBezTo>
                    <a:pt x="412" y="514"/>
                    <a:pt x="412" y="514"/>
                    <a:pt x="412" y="514"/>
                  </a:cubicBezTo>
                  <a:cubicBezTo>
                    <a:pt x="412" y="513"/>
                    <a:pt x="413" y="512"/>
                    <a:pt x="414" y="511"/>
                  </a:cubicBezTo>
                  <a:cubicBezTo>
                    <a:pt x="420" y="512"/>
                    <a:pt x="420" y="512"/>
                    <a:pt x="420" y="512"/>
                  </a:cubicBezTo>
                  <a:cubicBezTo>
                    <a:pt x="424" y="514"/>
                    <a:pt x="426" y="521"/>
                    <a:pt x="428" y="533"/>
                  </a:cubicBezTo>
                  <a:cubicBezTo>
                    <a:pt x="428" y="534"/>
                    <a:pt x="428" y="534"/>
                    <a:pt x="428" y="534"/>
                  </a:cubicBezTo>
                  <a:cubicBezTo>
                    <a:pt x="429" y="535"/>
                    <a:pt x="429" y="535"/>
                    <a:pt x="429" y="535"/>
                  </a:cubicBezTo>
                  <a:cubicBezTo>
                    <a:pt x="430" y="538"/>
                    <a:pt x="434" y="540"/>
                    <a:pt x="440" y="542"/>
                  </a:cubicBezTo>
                  <a:cubicBezTo>
                    <a:pt x="441" y="542"/>
                    <a:pt x="441" y="542"/>
                    <a:pt x="441" y="542"/>
                  </a:cubicBezTo>
                  <a:cubicBezTo>
                    <a:pt x="442" y="542"/>
                    <a:pt x="442" y="542"/>
                    <a:pt x="442" y="542"/>
                  </a:cubicBezTo>
                  <a:cubicBezTo>
                    <a:pt x="464" y="565"/>
                    <a:pt x="464" y="565"/>
                    <a:pt x="464" y="565"/>
                  </a:cubicBezTo>
                  <a:cubicBezTo>
                    <a:pt x="474" y="562"/>
                    <a:pt x="474" y="562"/>
                    <a:pt x="474" y="562"/>
                  </a:cubicBezTo>
                  <a:cubicBezTo>
                    <a:pt x="473" y="558"/>
                    <a:pt x="473" y="558"/>
                    <a:pt x="473" y="558"/>
                  </a:cubicBezTo>
                  <a:cubicBezTo>
                    <a:pt x="470" y="555"/>
                    <a:pt x="469" y="551"/>
                    <a:pt x="469" y="549"/>
                  </a:cubicBezTo>
                  <a:cubicBezTo>
                    <a:pt x="469" y="545"/>
                    <a:pt x="473" y="540"/>
                    <a:pt x="479" y="535"/>
                  </a:cubicBezTo>
                  <a:cubicBezTo>
                    <a:pt x="491" y="525"/>
                    <a:pt x="491" y="525"/>
                    <a:pt x="491" y="525"/>
                  </a:cubicBezTo>
                  <a:cubicBezTo>
                    <a:pt x="505" y="534"/>
                    <a:pt x="505" y="534"/>
                    <a:pt x="505" y="534"/>
                  </a:cubicBezTo>
                  <a:cubicBezTo>
                    <a:pt x="508" y="534"/>
                    <a:pt x="508" y="534"/>
                    <a:pt x="508" y="534"/>
                  </a:cubicBezTo>
                  <a:cubicBezTo>
                    <a:pt x="511" y="519"/>
                    <a:pt x="511" y="519"/>
                    <a:pt x="511" y="519"/>
                  </a:cubicBezTo>
                  <a:cubicBezTo>
                    <a:pt x="511" y="516"/>
                    <a:pt x="511" y="516"/>
                    <a:pt x="511" y="516"/>
                  </a:cubicBezTo>
                  <a:cubicBezTo>
                    <a:pt x="513" y="516"/>
                    <a:pt x="513" y="516"/>
                    <a:pt x="513" y="516"/>
                  </a:cubicBezTo>
                  <a:cubicBezTo>
                    <a:pt x="524" y="517"/>
                    <a:pt x="524" y="517"/>
                    <a:pt x="524" y="517"/>
                  </a:cubicBezTo>
                  <a:cubicBezTo>
                    <a:pt x="526" y="519"/>
                    <a:pt x="528" y="521"/>
                    <a:pt x="528" y="525"/>
                  </a:cubicBezTo>
                  <a:cubicBezTo>
                    <a:pt x="528" y="527"/>
                    <a:pt x="526" y="531"/>
                    <a:pt x="524" y="534"/>
                  </a:cubicBezTo>
                  <a:cubicBezTo>
                    <a:pt x="526" y="535"/>
                    <a:pt x="526" y="535"/>
                    <a:pt x="526" y="535"/>
                  </a:cubicBezTo>
                  <a:cubicBezTo>
                    <a:pt x="533" y="538"/>
                    <a:pt x="538" y="541"/>
                    <a:pt x="542" y="542"/>
                  </a:cubicBezTo>
                  <a:cubicBezTo>
                    <a:pt x="543" y="542"/>
                    <a:pt x="543" y="542"/>
                    <a:pt x="543" y="542"/>
                  </a:cubicBezTo>
                  <a:cubicBezTo>
                    <a:pt x="552" y="547"/>
                    <a:pt x="552" y="547"/>
                    <a:pt x="552" y="547"/>
                  </a:cubicBezTo>
                  <a:cubicBezTo>
                    <a:pt x="559" y="546"/>
                    <a:pt x="559" y="546"/>
                    <a:pt x="559" y="546"/>
                  </a:cubicBezTo>
                  <a:cubicBezTo>
                    <a:pt x="548" y="496"/>
                    <a:pt x="548" y="496"/>
                    <a:pt x="548" y="496"/>
                  </a:cubicBezTo>
                  <a:cubicBezTo>
                    <a:pt x="542" y="491"/>
                    <a:pt x="535" y="483"/>
                    <a:pt x="529" y="474"/>
                  </a:cubicBezTo>
                  <a:cubicBezTo>
                    <a:pt x="524" y="465"/>
                    <a:pt x="527" y="454"/>
                    <a:pt x="538" y="440"/>
                  </a:cubicBezTo>
                  <a:cubicBezTo>
                    <a:pt x="544" y="433"/>
                    <a:pt x="552" y="426"/>
                    <a:pt x="560" y="419"/>
                  </a:cubicBezTo>
                  <a:cubicBezTo>
                    <a:pt x="561" y="418"/>
                    <a:pt x="561" y="418"/>
                    <a:pt x="561" y="418"/>
                  </a:cubicBezTo>
                  <a:cubicBezTo>
                    <a:pt x="571" y="418"/>
                    <a:pt x="571" y="418"/>
                    <a:pt x="571" y="418"/>
                  </a:cubicBezTo>
                  <a:cubicBezTo>
                    <a:pt x="571" y="419"/>
                    <a:pt x="571" y="419"/>
                    <a:pt x="571" y="419"/>
                  </a:cubicBezTo>
                  <a:cubicBezTo>
                    <a:pt x="579" y="422"/>
                    <a:pt x="579" y="422"/>
                    <a:pt x="579" y="422"/>
                  </a:cubicBezTo>
                  <a:cubicBezTo>
                    <a:pt x="597" y="422"/>
                    <a:pt x="597" y="422"/>
                    <a:pt x="597" y="422"/>
                  </a:cubicBezTo>
                  <a:cubicBezTo>
                    <a:pt x="604" y="419"/>
                    <a:pt x="610" y="409"/>
                    <a:pt x="617" y="392"/>
                  </a:cubicBezTo>
                  <a:cubicBezTo>
                    <a:pt x="621" y="382"/>
                    <a:pt x="621" y="362"/>
                    <a:pt x="618" y="33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23"/>
            <p:cNvSpPr/>
            <p:nvPr/>
          </p:nvSpPr>
          <p:spPr bwMode="auto">
            <a:xfrm>
              <a:off x="3407031" y="2968208"/>
              <a:ext cx="477498" cy="470114"/>
            </a:xfrm>
            <a:custGeom>
              <a:avLst/>
              <a:gdLst>
                <a:gd name="T0" fmla="*/ 71 w 321"/>
                <a:gd name="T1" fmla="*/ 104 h 316"/>
                <a:gd name="T2" fmla="*/ 2 w 321"/>
                <a:gd name="T3" fmla="*/ 141 h 316"/>
                <a:gd name="T4" fmla="*/ 26 w 321"/>
                <a:gd name="T5" fmla="*/ 192 h 316"/>
                <a:gd name="T6" fmla="*/ 27 w 321"/>
                <a:gd name="T7" fmla="*/ 192 h 316"/>
                <a:gd name="T8" fmla="*/ 58 w 321"/>
                <a:gd name="T9" fmla="*/ 246 h 316"/>
                <a:gd name="T10" fmla="*/ 75 w 321"/>
                <a:gd name="T11" fmla="*/ 250 h 316"/>
                <a:gd name="T12" fmla="*/ 91 w 321"/>
                <a:gd name="T13" fmla="*/ 259 h 316"/>
                <a:gd name="T14" fmla="*/ 183 w 321"/>
                <a:gd name="T15" fmla="*/ 267 h 316"/>
                <a:gd name="T16" fmla="*/ 187 w 321"/>
                <a:gd name="T17" fmla="*/ 299 h 316"/>
                <a:gd name="T18" fmla="*/ 225 w 321"/>
                <a:gd name="T19" fmla="*/ 294 h 316"/>
                <a:gd name="T20" fmla="*/ 245 w 321"/>
                <a:gd name="T21" fmla="*/ 315 h 316"/>
                <a:gd name="T22" fmla="*/ 260 w 321"/>
                <a:gd name="T23" fmla="*/ 301 h 316"/>
                <a:gd name="T24" fmla="*/ 280 w 321"/>
                <a:gd name="T25" fmla="*/ 302 h 316"/>
                <a:gd name="T26" fmla="*/ 299 w 321"/>
                <a:gd name="T27" fmla="*/ 285 h 316"/>
                <a:gd name="T28" fmla="*/ 296 w 321"/>
                <a:gd name="T29" fmla="*/ 281 h 316"/>
                <a:gd name="T30" fmla="*/ 298 w 321"/>
                <a:gd name="T31" fmla="*/ 263 h 316"/>
                <a:gd name="T32" fmla="*/ 262 w 321"/>
                <a:gd name="T33" fmla="*/ 253 h 316"/>
                <a:gd name="T34" fmla="*/ 245 w 321"/>
                <a:gd name="T35" fmla="*/ 225 h 316"/>
                <a:gd name="T36" fmla="*/ 238 w 321"/>
                <a:gd name="T37" fmla="*/ 204 h 316"/>
                <a:gd name="T38" fmla="*/ 256 w 321"/>
                <a:gd name="T39" fmla="*/ 196 h 316"/>
                <a:gd name="T40" fmla="*/ 268 w 321"/>
                <a:gd name="T41" fmla="*/ 176 h 316"/>
                <a:gd name="T42" fmla="*/ 276 w 321"/>
                <a:gd name="T43" fmla="*/ 170 h 316"/>
                <a:gd name="T44" fmla="*/ 275 w 321"/>
                <a:gd name="T45" fmla="*/ 139 h 316"/>
                <a:gd name="T46" fmla="*/ 294 w 321"/>
                <a:gd name="T47" fmla="*/ 144 h 316"/>
                <a:gd name="T48" fmla="*/ 308 w 321"/>
                <a:gd name="T49" fmla="*/ 161 h 316"/>
                <a:gd name="T50" fmla="*/ 301 w 321"/>
                <a:gd name="T51" fmla="*/ 111 h 316"/>
                <a:gd name="T52" fmla="*/ 289 w 321"/>
                <a:gd name="T53" fmla="*/ 116 h 316"/>
                <a:gd name="T54" fmla="*/ 261 w 321"/>
                <a:gd name="T55" fmla="*/ 110 h 316"/>
                <a:gd name="T56" fmla="*/ 242 w 321"/>
                <a:gd name="T57" fmla="*/ 91 h 316"/>
                <a:gd name="T58" fmla="*/ 225 w 321"/>
                <a:gd name="T59" fmla="*/ 67 h 316"/>
                <a:gd name="T60" fmla="*/ 249 w 321"/>
                <a:gd name="T61" fmla="*/ 26 h 316"/>
                <a:gd name="T62" fmla="*/ 223 w 321"/>
                <a:gd name="T63" fmla="*/ 18 h 316"/>
                <a:gd name="T64" fmla="*/ 174 w 321"/>
                <a:gd name="T65" fmla="*/ 20 h 316"/>
                <a:gd name="T66" fmla="*/ 171 w 321"/>
                <a:gd name="T67" fmla="*/ 12 h 316"/>
                <a:gd name="T68" fmla="*/ 163 w 321"/>
                <a:gd name="T69" fmla="*/ 5 h 316"/>
                <a:gd name="T70" fmla="*/ 162 w 321"/>
                <a:gd name="T71" fmla="*/ 3 h 316"/>
                <a:gd name="T72" fmla="*/ 162 w 321"/>
                <a:gd name="T73" fmla="*/ 0 h 316"/>
                <a:gd name="T74" fmla="*/ 160 w 321"/>
                <a:gd name="T75" fmla="*/ 18 h 316"/>
                <a:gd name="T76" fmla="*/ 158 w 321"/>
                <a:gd name="T77" fmla="*/ 32 h 316"/>
                <a:gd name="T78" fmla="*/ 160 w 321"/>
                <a:gd name="T79" fmla="*/ 59 h 316"/>
                <a:gd name="T80" fmla="*/ 158 w 321"/>
                <a:gd name="T81" fmla="*/ 60 h 316"/>
                <a:gd name="T82" fmla="*/ 149 w 321"/>
                <a:gd name="T83" fmla="*/ 83 h 316"/>
                <a:gd name="T84" fmla="*/ 116 w 321"/>
                <a:gd name="T85" fmla="*/ 94 h 316"/>
                <a:gd name="T86" fmla="*/ 72 w 321"/>
                <a:gd name="T87" fmla="*/ 1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1" h="316">
                  <a:moveTo>
                    <a:pt x="71" y="104"/>
                  </a:moveTo>
                  <a:cubicBezTo>
                    <a:pt x="71" y="104"/>
                    <a:pt x="71" y="104"/>
                    <a:pt x="71" y="104"/>
                  </a:cubicBezTo>
                  <a:cubicBezTo>
                    <a:pt x="18" y="125"/>
                    <a:pt x="18" y="125"/>
                    <a:pt x="18" y="125"/>
                  </a:cubicBezTo>
                  <a:cubicBezTo>
                    <a:pt x="2" y="141"/>
                    <a:pt x="2" y="141"/>
                    <a:pt x="2" y="141"/>
                  </a:cubicBezTo>
                  <a:cubicBezTo>
                    <a:pt x="0" y="164"/>
                    <a:pt x="2" y="178"/>
                    <a:pt x="11" y="182"/>
                  </a:cubicBezTo>
                  <a:cubicBezTo>
                    <a:pt x="26" y="192"/>
                    <a:pt x="26" y="192"/>
                    <a:pt x="26" y="192"/>
                  </a:cubicBezTo>
                  <a:cubicBezTo>
                    <a:pt x="27" y="192"/>
                    <a:pt x="27" y="192"/>
                    <a:pt x="27" y="192"/>
                  </a:cubicBezTo>
                  <a:cubicBezTo>
                    <a:pt x="27" y="192"/>
                    <a:pt x="27" y="192"/>
                    <a:pt x="27" y="192"/>
                  </a:cubicBezTo>
                  <a:cubicBezTo>
                    <a:pt x="31" y="218"/>
                    <a:pt x="31" y="218"/>
                    <a:pt x="31" y="218"/>
                  </a:cubicBezTo>
                  <a:cubicBezTo>
                    <a:pt x="44" y="235"/>
                    <a:pt x="53" y="244"/>
                    <a:pt x="58" y="246"/>
                  </a:cubicBezTo>
                  <a:cubicBezTo>
                    <a:pt x="73" y="250"/>
                    <a:pt x="73" y="250"/>
                    <a:pt x="73" y="250"/>
                  </a:cubicBezTo>
                  <a:cubicBezTo>
                    <a:pt x="75" y="250"/>
                    <a:pt x="75" y="250"/>
                    <a:pt x="75" y="250"/>
                  </a:cubicBezTo>
                  <a:cubicBezTo>
                    <a:pt x="75" y="251"/>
                    <a:pt x="75" y="251"/>
                    <a:pt x="75" y="251"/>
                  </a:cubicBezTo>
                  <a:cubicBezTo>
                    <a:pt x="77" y="254"/>
                    <a:pt x="82" y="256"/>
                    <a:pt x="91" y="259"/>
                  </a:cubicBezTo>
                  <a:cubicBezTo>
                    <a:pt x="132" y="261"/>
                    <a:pt x="132" y="261"/>
                    <a:pt x="132" y="261"/>
                  </a:cubicBezTo>
                  <a:cubicBezTo>
                    <a:pt x="162" y="261"/>
                    <a:pt x="180" y="263"/>
                    <a:pt x="183" y="267"/>
                  </a:cubicBezTo>
                  <a:cubicBezTo>
                    <a:pt x="187" y="270"/>
                    <a:pt x="187" y="276"/>
                    <a:pt x="187" y="287"/>
                  </a:cubicBezTo>
                  <a:cubicBezTo>
                    <a:pt x="186" y="294"/>
                    <a:pt x="187" y="298"/>
                    <a:pt x="187" y="299"/>
                  </a:cubicBezTo>
                  <a:cubicBezTo>
                    <a:pt x="202" y="295"/>
                    <a:pt x="202" y="295"/>
                    <a:pt x="202" y="295"/>
                  </a:cubicBezTo>
                  <a:cubicBezTo>
                    <a:pt x="214" y="291"/>
                    <a:pt x="221" y="291"/>
                    <a:pt x="225" y="294"/>
                  </a:cubicBezTo>
                  <a:cubicBezTo>
                    <a:pt x="230" y="301"/>
                    <a:pt x="230" y="301"/>
                    <a:pt x="230" y="301"/>
                  </a:cubicBezTo>
                  <a:cubicBezTo>
                    <a:pt x="238" y="312"/>
                    <a:pt x="244" y="316"/>
                    <a:pt x="245" y="315"/>
                  </a:cubicBezTo>
                  <a:cubicBezTo>
                    <a:pt x="249" y="314"/>
                    <a:pt x="254" y="310"/>
                    <a:pt x="259" y="303"/>
                  </a:cubicBezTo>
                  <a:cubicBezTo>
                    <a:pt x="260" y="301"/>
                    <a:pt x="260" y="301"/>
                    <a:pt x="260" y="301"/>
                  </a:cubicBezTo>
                  <a:cubicBezTo>
                    <a:pt x="273" y="308"/>
                    <a:pt x="273" y="308"/>
                    <a:pt x="273" y="308"/>
                  </a:cubicBezTo>
                  <a:cubicBezTo>
                    <a:pt x="280" y="302"/>
                    <a:pt x="280" y="302"/>
                    <a:pt x="280" y="302"/>
                  </a:cubicBezTo>
                  <a:cubicBezTo>
                    <a:pt x="282" y="292"/>
                    <a:pt x="287" y="287"/>
                    <a:pt x="296" y="287"/>
                  </a:cubicBezTo>
                  <a:cubicBezTo>
                    <a:pt x="299" y="285"/>
                    <a:pt x="299" y="285"/>
                    <a:pt x="299" y="285"/>
                  </a:cubicBezTo>
                  <a:cubicBezTo>
                    <a:pt x="298" y="283"/>
                    <a:pt x="298" y="283"/>
                    <a:pt x="298" y="283"/>
                  </a:cubicBezTo>
                  <a:cubicBezTo>
                    <a:pt x="296" y="281"/>
                    <a:pt x="296" y="281"/>
                    <a:pt x="296" y="281"/>
                  </a:cubicBezTo>
                  <a:cubicBezTo>
                    <a:pt x="297" y="281"/>
                    <a:pt x="297" y="281"/>
                    <a:pt x="297" y="281"/>
                  </a:cubicBezTo>
                  <a:cubicBezTo>
                    <a:pt x="298" y="263"/>
                    <a:pt x="298" y="263"/>
                    <a:pt x="298" y="263"/>
                  </a:cubicBezTo>
                  <a:cubicBezTo>
                    <a:pt x="292" y="255"/>
                    <a:pt x="285" y="252"/>
                    <a:pt x="278" y="254"/>
                  </a:cubicBezTo>
                  <a:cubicBezTo>
                    <a:pt x="270" y="256"/>
                    <a:pt x="265" y="256"/>
                    <a:pt x="262" y="253"/>
                  </a:cubicBezTo>
                  <a:cubicBezTo>
                    <a:pt x="261" y="251"/>
                    <a:pt x="261" y="250"/>
                    <a:pt x="261" y="247"/>
                  </a:cubicBezTo>
                  <a:cubicBezTo>
                    <a:pt x="256" y="238"/>
                    <a:pt x="251" y="232"/>
                    <a:pt x="245" y="225"/>
                  </a:cubicBezTo>
                  <a:cubicBezTo>
                    <a:pt x="237" y="218"/>
                    <a:pt x="235" y="212"/>
                    <a:pt x="237" y="206"/>
                  </a:cubicBezTo>
                  <a:cubicBezTo>
                    <a:pt x="238" y="204"/>
                    <a:pt x="238" y="204"/>
                    <a:pt x="238" y="204"/>
                  </a:cubicBezTo>
                  <a:cubicBezTo>
                    <a:pt x="258" y="207"/>
                    <a:pt x="258" y="207"/>
                    <a:pt x="258" y="207"/>
                  </a:cubicBezTo>
                  <a:cubicBezTo>
                    <a:pt x="256" y="196"/>
                    <a:pt x="256" y="196"/>
                    <a:pt x="256" y="196"/>
                  </a:cubicBezTo>
                  <a:cubicBezTo>
                    <a:pt x="256" y="189"/>
                    <a:pt x="256" y="184"/>
                    <a:pt x="260" y="181"/>
                  </a:cubicBezTo>
                  <a:cubicBezTo>
                    <a:pt x="261" y="178"/>
                    <a:pt x="265" y="176"/>
                    <a:pt x="268" y="176"/>
                  </a:cubicBezTo>
                  <a:cubicBezTo>
                    <a:pt x="276" y="173"/>
                    <a:pt x="276" y="173"/>
                    <a:pt x="276" y="173"/>
                  </a:cubicBezTo>
                  <a:cubicBezTo>
                    <a:pt x="276" y="170"/>
                    <a:pt x="276" y="170"/>
                    <a:pt x="276" y="170"/>
                  </a:cubicBezTo>
                  <a:cubicBezTo>
                    <a:pt x="270" y="156"/>
                    <a:pt x="268" y="147"/>
                    <a:pt x="271" y="143"/>
                  </a:cubicBezTo>
                  <a:cubicBezTo>
                    <a:pt x="275" y="139"/>
                    <a:pt x="275" y="139"/>
                    <a:pt x="275" y="139"/>
                  </a:cubicBezTo>
                  <a:cubicBezTo>
                    <a:pt x="277" y="138"/>
                    <a:pt x="284" y="140"/>
                    <a:pt x="293" y="143"/>
                  </a:cubicBezTo>
                  <a:cubicBezTo>
                    <a:pt x="294" y="144"/>
                    <a:pt x="294" y="144"/>
                    <a:pt x="294" y="144"/>
                  </a:cubicBezTo>
                  <a:cubicBezTo>
                    <a:pt x="294" y="145"/>
                    <a:pt x="294" y="145"/>
                    <a:pt x="294" y="145"/>
                  </a:cubicBezTo>
                  <a:cubicBezTo>
                    <a:pt x="302" y="154"/>
                    <a:pt x="306" y="160"/>
                    <a:pt x="308" y="161"/>
                  </a:cubicBezTo>
                  <a:cubicBezTo>
                    <a:pt x="321" y="140"/>
                    <a:pt x="321" y="140"/>
                    <a:pt x="321" y="140"/>
                  </a:cubicBezTo>
                  <a:cubicBezTo>
                    <a:pt x="309" y="125"/>
                    <a:pt x="303" y="115"/>
                    <a:pt x="301" y="111"/>
                  </a:cubicBezTo>
                  <a:cubicBezTo>
                    <a:pt x="291" y="118"/>
                    <a:pt x="291" y="118"/>
                    <a:pt x="291" y="118"/>
                  </a:cubicBezTo>
                  <a:cubicBezTo>
                    <a:pt x="289" y="116"/>
                    <a:pt x="289" y="116"/>
                    <a:pt x="289" y="116"/>
                  </a:cubicBezTo>
                  <a:cubicBezTo>
                    <a:pt x="262" y="110"/>
                    <a:pt x="262" y="110"/>
                    <a:pt x="262" y="110"/>
                  </a:cubicBezTo>
                  <a:cubicBezTo>
                    <a:pt x="261" y="110"/>
                    <a:pt x="261" y="110"/>
                    <a:pt x="261" y="110"/>
                  </a:cubicBezTo>
                  <a:cubicBezTo>
                    <a:pt x="261" y="109"/>
                    <a:pt x="261" y="109"/>
                    <a:pt x="261" y="109"/>
                  </a:cubicBezTo>
                  <a:cubicBezTo>
                    <a:pt x="249" y="103"/>
                    <a:pt x="242" y="97"/>
                    <a:pt x="242" y="91"/>
                  </a:cubicBezTo>
                  <a:cubicBezTo>
                    <a:pt x="225" y="83"/>
                    <a:pt x="225" y="83"/>
                    <a:pt x="225" y="83"/>
                  </a:cubicBezTo>
                  <a:cubicBezTo>
                    <a:pt x="225" y="67"/>
                    <a:pt x="225" y="67"/>
                    <a:pt x="225" y="67"/>
                  </a:cubicBezTo>
                  <a:cubicBezTo>
                    <a:pt x="256" y="50"/>
                    <a:pt x="256" y="50"/>
                    <a:pt x="256" y="50"/>
                  </a:cubicBezTo>
                  <a:cubicBezTo>
                    <a:pt x="254" y="41"/>
                    <a:pt x="252" y="33"/>
                    <a:pt x="249" y="26"/>
                  </a:cubicBezTo>
                  <a:cubicBezTo>
                    <a:pt x="244" y="16"/>
                    <a:pt x="244" y="16"/>
                    <a:pt x="244" y="16"/>
                  </a:cubicBezTo>
                  <a:cubicBezTo>
                    <a:pt x="223" y="18"/>
                    <a:pt x="223" y="18"/>
                    <a:pt x="223" y="18"/>
                  </a:cubicBezTo>
                  <a:cubicBezTo>
                    <a:pt x="214" y="23"/>
                    <a:pt x="205" y="25"/>
                    <a:pt x="196" y="25"/>
                  </a:cubicBezTo>
                  <a:cubicBezTo>
                    <a:pt x="174" y="20"/>
                    <a:pt x="174" y="20"/>
                    <a:pt x="174" y="20"/>
                  </a:cubicBezTo>
                  <a:cubicBezTo>
                    <a:pt x="174" y="12"/>
                    <a:pt x="174" y="12"/>
                    <a:pt x="174" y="12"/>
                  </a:cubicBezTo>
                  <a:cubicBezTo>
                    <a:pt x="171" y="12"/>
                    <a:pt x="171" y="12"/>
                    <a:pt x="171" y="12"/>
                  </a:cubicBezTo>
                  <a:cubicBezTo>
                    <a:pt x="165" y="10"/>
                    <a:pt x="165" y="10"/>
                    <a:pt x="165" y="10"/>
                  </a:cubicBezTo>
                  <a:cubicBezTo>
                    <a:pt x="163" y="5"/>
                    <a:pt x="163" y="5"/>
                    <a:pt x="163" y="5"/>
                  </a:cubicBezTo>
                  <a:cubicBezTo>
                    <a:pt x="163" y="5"/>
                    <a:pt x="163" y="5"/>
                    <a:pt x="163" y="5"/>
                  </a:cubicBezTo>
                  <a:cubicBezTo>
                    <a:pt x="162" y="3"/>
                    <a:pt x="162" y="3"/>
                    <a:pt x="162" y="3"/>
                  </a:cubicBezTo>
                  <a:cubicBezTo>
                    <a:pt x="162" y="2"/>
                    <a:pt x="162" y="2"/>
                    <a:pt x="162" y="2"/>
                  </a:cubicBezTo>
                  <a:cubicBezTo>
                    <a:pt x="162" y="0"/>
                    <a:pt x="162" y="0"/>
                    <a:pt x="162" y="0"/>
                  </a:cubicBezTo>
                  <a:cubicBezTo>
                    <a:pt x="161" y="1"/>
                    <a:pt x="161" y="1"/>
                    <a:pt x="161" y="1"/>
                  </a:cubicBezTo>
                  <a:cubicBezTo>
                    <a:pt x="160" y="18"/>
                    <a:pt x="160" y="18"/>
                    <a:pt x="160" y="18"/>
                  </a:cubicBezTo>
                  <a:cubicBezTo>
                    <a:pt x="159" y="25"/>
                    <a:pt x="159" y="25"/>
                    <a:pt x="159" y="25"/>
                  </a:cubicBezTo>
                  <a:cubicBezTo>
                    <a:pt x="158" y="28"/>
                    <a:pt x="156" y="30"/>
                    <a:pt x="158" y="32"/>
                  </a:cubicBezTo>
                  <a:cubicBezTo>
                    <a:pt x="161" y="36"/>
                    <a:pt x="160" y="42"/>
                    <a:pt x="157" y="47"/>
                  </a:cubicBezTo>
                  <a:cubicBezTo>
                    <a:pt x="160" y="59"/>
                    <a:pt x="160" y="59"/>
                    <a:pt x="160" y="59"/>
                  </a:cubicBezTo>
                  <a:cubicBezTo>
                    <a:pt x="159" y="59"/>
                    <a:pt x="159" y="59"/>
                    <a:pt x="159" y="59"/>
                  </a:cubicBezTo>
                  <a:cubicBezTo>
                    <a:pt x="158" y="60"/>
                    <a:pt x="158" y="60"/>
                    <a:pt x="158" y="60"/>
                  </a:cubicBezTo>
                  <a:cubicBezTo>
                    <a:pt x="149" y="67"/>
                    <a:pt x="149" y="67"/>
                    <a:pt x="149" y="67"/>
                  </a:cubicBezTo>
                  <a:cubicBezTo>
                    <a:pt x="149" y="83"/>
                    <a:pt x="149" y="83"/>
                    <a:pt x="149" y="83"/>
                  </a:cubicBezTo>
                  <a:cubicBezTo>
                    <a:pt x="147" y="84"/>
                    <a:pt x="147" y="84"/>
                    <a:pt x="147" y="84"/>
                  </a:cubicBezTo>
                  <a:cubicBezTo>
                    <a:pt x="132" y="91"/>
                    <a:pt x="122" y="94"/>
                    <a:pt x="116" y="94"/>
                  </a:cubicBezTo>
                  <a:cubicBezTo>
                    <a:pt x="85" y="92"/>
                    <a:pt x="85" y="92"/>
                    <a:pt x="85" y="92"/>
                  </a:cubicBezTo>
                  <a:cubicBezTo>
                    <a:pt x="72" y="104"/>
                    <a:pt x="72" y="104"/>
                    <a:pt x="72" y="104"/>
                  </a:cubicBezTo>
                  <a:lnTo>
                    <a:pt x="71" y="10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4"/>
            <p:cNvSpPr/>
            <p:nvPr/>
          </p:nvSpPr>
          <p:spPr bwMode="auto">
            <a:xfrm>
              <a:off x="3846379" y="2573164"/>
              <a:ext cx="104607" cy="148911"/>
            </a:xfrm>
            <a:custGeom>
              <a:avLst/>
              <a:gdLst>
                <a:gd name="T0" fmla="*/ 41 w 70"/>
                <a:gd name="T1" fmla="*/ 1 h 100"/>
                <a:gd name="T2" fmla="*/ 38 w 70"/>
                <a:gd name="T3" fmla="*/ 0 h 100"/>
                <a:gd name="T4" fmla="*/ 28 w 70"/>
                <a:gd name="T5" fmla="*/ 11 h 100"/>
                <a:gd name="T6" fmla="*/ 26 w 70"/>
                <a:gd name="T7" fmla="*/ 10 h 100"/>
                <a:gd name="T8" fmla="*/ 25 w 70"/>
                <a:gd name="T9" fmla="*/ 10 h 100"/>
                <a:gd name="T10" fmla="*/ 26 w 70"/>
                <a:gd name="T11" fmla="*/ 11 h 100"/>
                <a:gd name="T12" fmla="*/ 20 w 70"/>
                <a:gd name="T13" fmla="*/ 17 h 100"/>
                <a:gd name="T14" fmla="*/ 17 w 70"/>
                <a:gd name="T15" fmla="*/ 19 h 100"/>
                <a:gd name="T16" fmla="*/ 10 w 70"/>
                <a:gd name="T17" fmla="*/ 23 h 100"/>
                <a:gd name="T18" fmla="*/ 9 w 70"/>
                <a:gd name="T19" fmla="*/ 28 h 100"/>
                <a:gd name="T20" fmla="*/ 4 w 70"/>
                <a:gd name="T21" fmla="*/ 43 h 100"/>
                <a:gd name="T22" fmla="*/ 1 w 70"/>
                <a:gd name="T23" fmla="*/ 51 h 100"/>
                <a:gd name="T24" fmla="*/ 1 w 70"/>
                <a:gd name="T25" fmla="*/ 66 h 100"/>
                <a:gd name="T26" fmla="*/ 5 w 70"/>
                <a:gd name="T27" fmla="*/ 87 h 100"/>
                <a:gd name="T28" fmla="*/ 16 w 70"/>
                <a:gd name="T29" fmla="*/ 96 h 100"/>
                <a:gd name="T30" fmla="*/ 32 w 70"/>
                <a:gd name="T31" fmla="*/ 100 h 100"/>
                <a:gd name="T32" fmla="*/ 48 w 70"/>
                <a:gd name="T33" fmla="*/ 94 h 100"/>
                <a:gd name="T34" fmla="*/ 44 w 70"/>
                <a:gd name="T35" fmla="*/ 86 h 100"/>
                <a:gd name="T36" fmla="*/ 44 w 70"/>
                <a:gd name="T37" fmla="*/ 85 h 100"/>
                <a:gd name="T38" fmla="*/ 44 w 70"/>
                <a:gd name="T39" fmla="*/ 84 h 100"/>
                <a:gd name="T40" fmla="*/ 45 w 70"/>
                <a:gd name="T41" fmla="*/ 78 h 100"/>
                <a:gd name="T42" fmla="*/ 45 w 70"/>
                <a:gd name="T43" fmla="*/ 77 h 100"/>
                <a:gd name="T44" fmla="*/ 53 w 70"/>
                <a:gd name="T45" fmla="*/ 64 h 100"/>
                <a:gd name="T46" fmla="*/ 66 w 70"/>
                <a:gd name="T47" fmla="*/ 64 h 100"/>
                <a:gd name="T48" fmla="*/ 70 w 70"/>
                <a:gd name="T49" fmla="*/ 63 h 100"/>
                <a:gd name="T50" fmla="*/ 56 w 70"/>
                <a:gd name="T51" fmla="*/ 41 h 100"/>
                <a:gd name="T52" fmla="*/ 52 w 70"/>
                <a:gd name="T53" fmla="*/ 35 h 100"/>
                <a:gd name="T54" fmla="*/ 45 w 70"/>
                <a:gd name="T55" fmla="*/ 15 h 100"/>
                <a:gd name="T56" fmla="*/ 41 w 70"/>
                <a:gd name="T57"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41" y="1"/>
                  </a:moveTo>
                  <a:cubicBezTo>
                    <a:pt x="38" y="0"/>
                    <a:pt x="38" y="0"/>
                    <a:pt x="38" y="0"/>
                  </a:cubicBezTo>
                  <a:cubicBezTo>
                    <a:pt x="35" y="0"/>
                    <a:pt x="32" y="4"/>
                    <a:pt x="28" y="11"/>
                  </a:cubicBezTo>
                  <a:cubicBezTo>
                    <a:pt x="26" y="10"/>
                    <a:pt x="26" y="10"/>
                    <a:pt x="26" y="10"/>
                  </a:cubicBezTo>
                  <a:cubicBezTo>
                    <a:pt x="25" y="10"/>
                    <a:pt x="25" y="10"/>
                    <a:pt x="25" y="10"/>
                  </a:cubicBezTo>
                  <a:cubicBezTo>
                    <a:pt x="26" y="11"/>
                    <a:pt x="26" y="11"/>
                    <a:pt x="26" y="11"/>
                  </a:cubicBezTo>
                  <a:cubicBezTo>
                    <a:pt x="20" y="17"/>
                    <a:pt x="20" y="17"/>
                    <a:pt x="20" y="17"/>
                  </a:cubicBezTo>
                  <a:cubicBezTo>
                    <a:pt x="17" y="19"/>
                    <a:pt x="17" y="19"/>
                    <a:pt x="17" y="19"/>
                  </a:cubicBezTo>
                  <a:cubicBezTo>
                    <a:pt x="10" y="23"/>
                    <a:pt x="10" y="23"/>
                    <a:pt x="10" y="23"/>
                  </a:cubicBezTo>
                  <a:cubicBezTo>
                    <a:pt x="9" y="28"/>
                    <a:pt x="9" y="28"/>
                    <a:pt x="9" y="28"/>
                  </a:cubicBezTo>
                  <a:cubicBezTo>
                    <a:pt x="10" y="35"/>
                    <a:pt x="7" y="41"/>
                    <a:pt x="4" y="43"/>
                  </a:cubicBezTo>
                  <a:cubicBezTo>
                    <a:pt x="1" y="51"/>
                    <a:pt x="1" y="51"/>
                    <a:pt x="1" y="51"/>
                  </a:cubicBezTo>
                  <a:cubicBezTo>
                    <a:pt x="1" y="53"/>
                    <a:pt x="0" y="59"/>
                    <a:pt x="1" y="66"/>
                  </a:cubicBezTo>
                  <a:cubicBezTo>
                    <a:pt x="5" y="87"/>
                    <a:pt x="5" y="87"/>
                    <a:pt x="5" y="87"/>
                  </a:cubicBezTo>
                  <a:cubicBezTo>
                    <a:pt x="6" y="90"/>
                    <a:pt x="10" y="93"/>
                    <a:pt x="16" y="96"/>
                  </a:cubicBezTo>
                  <a:cubicBezTo>
                    <a:pt x="32" y="100"/>
                    <a:pt x="32" y="100"/>
                    <a:pt x="32" y="100"/>
                  </a:cubicBezTo>
                  <a:cubicBezTo>
                    <a:pt x="36" y="100"/>
                    <a:pt x="42" y="98"/>
                    <a:pt x="48" y="94"/>
                  </a:cubicBezTo>
                  <a:cubicBezTo>
                    <a:pt x="44" y="86"/>
                    <a:pt x="44" y="86"/>
                    <a:pt x="44" y="86"/>
                  </a:cubicBezTo>
                  <a:cubicBezTo>
                    <a:pt x="44" y="85"/>
                    <a:pt x="44" y="85"/>
                    <a:pt x="44" y="85"/>
                  </a:cubicBezTo>
                  <a:cubicBezTo>
                    <a:pt x="44" y="84"/>
                    <a:pt x="44" y="84"/>
                    <a:pt x="44" y="84"/>
                  </a:cubicBezTo>
                  <a:cubicBezTo>
                    <a:pt x="45" y="78"/>
                    <a:pt x="45" y="78"/>
                    <a:pt x="45" y="78"/>
                  </a:cubicBezTo>
                  <a:cubicBezTo>
                    <a:pt x="45" y="77"/>
                    <a:pt x="45" y="77"/>
                    <a:pt x="45" y="77"/>
                  </a:cubicBezTo>
                  <a:cubicBezTo>
                    <a:pt x="53" y="64"/>
                    <a:pt x="53" y="64"/>
                    <a:pt x="53" y="64"/>
                  </a:cubicBezTo>
                  <a:cubicBezTo>
                    <a:pt x="66" y="64"/>
                    <a:pt x="66" y="64"/>
                    <a:pt x="66" y="64"/>
                  </a:cubicBezTo>
                  <a:cubicBezTo>
                    <a:pt x="70" y="63"/>
                    <a:pt x="70" y="63"/>
                    <a:pt x="70" y="63"/>
                  </a:cubicBezTo>
                  <a:cubicBezTo>
                    <a:pt x="68" y="59"/>
                    <a:pt x="64" y="51"/>
                    <a:pt x="56" y="41"/>
                  </a:cubicBezTo>
                  <a:cubicBezTo>
                    <a:pt x="52" y="35"/>
                    <a:pt x="52" y="35"/>
                    <a:pt x="52" y="35"/>
                  </a:cubicBezTo>
                  <a:cubicBezTo>
                    <a:pt x="49" y="29"/>
                    <a:pt x="46" y="23"/>
                    <a:pt x="45" y="15"/>
                  </a:cubicBezTo>
                  <a:cubicBezTo>
                    <a:pt x="44" y="8"/>
                    <a:pt x="42" y="4"/>
                    <a:pt x="41" y="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Freeform 25"/>
            <p:cNvSpPr/>
            <p:nvPr/>
          </p:nvSpPr>
          <p:spPr bwMode="auto">
            <a:xfrm>
              <a:off x="3745464" y="2505477"/>
              <a:ext cx="136604" cy="147680"/>
            </a:xfrm>
            <a:custGeom>
              <a:avLst/>
              <a:gdLst>
                <a:gd name="T0" fmla="*/ 46 w 92"/>
                <a:gd name="T1" fmla="*/ 20 h 99"/>
                <a:gd name="T2" fmla="*/ 44 w 92"/>
                <a:gd name="T3" fmla="*/ 22 h 99"/>
                <a:gd name="T4" fmla="*/ 42 w 92"/>
                <a:gd name="T5" fmla="*/ 22 h 99"/>
                <a:gd name="T6" fmla="*/ 33 w 92"/>
                <a:gd name="T7" fmla="*/ 20 h 99"/>
                <a:gd name="T8" fmla="*/ 33 w 92"/>
                <a:gd name="T9" fmla="*/ 24 h 99"/>
                <a:gd name="T10" fmla="*/ 33 w 92"/>
                <a:gd name="T11" fmla="*/ 26 h 99"/>
                <a:gd name="T12" fmla="*/ 31 w 92"/>
                <a:gd name="T13" fmla="*/ 26 h 99"/>
                <a:gd name="T14" fmla="*/ 16 w 92"/>
                <a:gd name="T15" fmla="*/ 32 h 99"/>
                <a:gd name="T16" fmla="*/ 15 w 92"/>
                <a:gd name="T17" fmla="*/ 34 h 99"/>
                <a:gd name="T18" fmla="*/ 20 w 92"/>
                <a:gd name="T19" fmla="*/ 49 h 99"/>
                <a:gd name="T20" fmla="*/ 22 w 92"/>
                <a:gd name="T21" fmla="*/ 50 h 99"/>
                <a:gd name="T22" fmla="*/ 20 w 92"/>
                <a:gd name="T23" fmla="*/ 52 h 99"/>
                <a:gd name="T24" fmla="*/ 3 w 92"/>
                <a:gd name="T25" fmla="*/ 71 h 99"/>
                <a:gd name="T26" fmla="*/ 0 w 92"/>
                <a:gd name="T27" fmla="*/ 77 h 99"/>
                <a:gd name="T28" fmla="*/ 4 w 92"/>
                <a:gd name="T29" fmla="*/ 83 h 99"/>
                <a:gd name="T30" fmla="*/ 12 w 92"/>
                <a:gd name="T31" fmla="*/ 86 h 99"/>
                <a:gd name="T32" fmla="*/ 18 w 92"/>
                <a:gd name="T33" fmla="*/ 86 h 99"/>
                <a:gd name="T34" fmla="*/ 34 w 92"/>
                <a:gd name="T35" fmla="*/ 91 h 99"/>
                <a:gd name="T36" fmla="*/ 41 w 92"/>
                <a:gd name="T37" fmla="*/ 95 h 99"/>
                <a:gd name="T38" fmla="*/ 53 w 92"/>
                <a:gd name="T39" fmla="*/ 99 h 99"/>
                <a:gd name="T40" fmla="*/ 62 w 92"/>
                <a:gd name="T41" fmla="*/ 91 h 99"/>
                <a:gd name="T42" fmla="*/ 68 w 92"/>
                <a:gd name="T43" fmla="*/ 85 h 99"/>
                <a:gd name="T44" fmla="*/ 72 w 92"/>
                <a:gd name="T45" fmla="*/ 72 h 99"/>
                <a:gd name="T46" fmla="*/ 69 w 92"/>
                <a:gd name="T47" fmla="*/ 57 h 99"/>
                <a:gd name="T48" fmla="*/ 74 w 92"/>
                <a:gd name="T49" fmla="*/ 58 h 99"/>
                <a:gd name="T50" fmla="*/ 83 w 92"/>
                <a:gd name="T51" fmla="*/ 59 h 99"/>
                <a:gd name="T52" fmla="*/ 87 w 92"/>
                <a:gd name="T53" fmla="*/ 56 h 99"/>
                <a:gd name="T54" fmla="*/ 89 w 92"/>
                <a:gd name="T55" fmla="*/ 53 h 99"/>
                <a:gd name="T56" fmla="*/ 82 w 92"/>
                <a:gd name="T57" fmla="*/ 33 h 99"/>
                <a:gd name="T58" fmla="*/ 84 w 92"/>
                <a:gd name="T59" fmla="*/ 26 h 99"/>
                <a:gd name="T60" fmla="*/ 91 w 92"/>
                <a:gd name="T61" fmla="*/ 20 h 99"/>
                <a:gd name="T62" fmla="*/ 92 w 92"/>
                <a:gd name="T63" fmla="*/ 20 h 99"/>
                <a:gd name="T64" fmla="*/ 91 w 92"/>
                <a:gd name="T65" fmla="*/ 15 h 99"/>
                <a:gd name="T66" fmla="*/ 74 w 92"/>
                <a:gd name="T67" fmla="*/ 15 h 99"/>
                <a:gd name="T68" fmla="*/ 74 w 92"/>
                <a:gd name="T69" fmla="*/ 15 h 99"/>
                <a:gd name="T70" fmla="*/ 59 w 92"/>
                <a:gd name="T71" fmla="*/ 4 h 99"/>
                <a:gd name="T72" fmla="*/ 41 w 92"/>
                <a:gd name="T73" fmla="*/ 1 h 99"/>
                <a:gd name="T74" fmla="*/ 39 w 92"/>
                <a:gd name="T75" fmla="*/ 2 h 99"/>
                <a:gd name="T76" fmla="*/ 43 w 92"/>
                <a:gd name="T77" fmla="*/ 9 h 99"/>
                <a:gd name="T78" fmla="*/ 46 w 92"/>
                <a:gd name="T79"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99">
                  <a:moveTo>
                    <a:pt x="46" y="20"/>
                  </a:moveTo>
                  <a:cubicBezTo>
                    <a:pt x="44" y="22"/>
                    <a:pt x="44" y="22"/>
                    <a:pt x="44" y="22"/>
                  </a:cubicBezTo>
                  <a:cubicBezTo>
                    <a:pt x="42" y="22"/>
                    <a:pt x="42" y="22"/>
                    <a:pt x="42" y="22"/>
                  </a:cubicBezTo>
                  <a:cubicBezTo>
                    <a:pt x="33" y="20"/>
                    <a:pt x="33" y="20"/>
                    <a:pt x="33" y="20"/>
                  </a:cubicBezTo>
                  <a:cubicBezTo>
                    <a:pt x="33" y="24"/>
                    <a:pt x="33" y="24"/>
                    <a:pt x="33" y="24"/>
                  </a:cubicBezTo>
                  <a:cubicBezTo>
                    <a:pt x="33" y="26"/>
                    <a:pt x="33" y="26"/>
                    <a:pt x="33" y="26"/>
                  </a:cubicBezTo>
                  <a:cubicBezTo>
                    <a:pt x="31" y="26"/>
                    <a:pt x="31" y="26"/>
                    <a:pt x="31" y="26"/>
                  </a:cubicBezTo>
                  <a:cubicBezTo>
                    <a:pt x="16" y="32"/>
                    <a:pt x="16" y="32"/>
                    <a:pt x="16" y="32"/>
                  </a:cubicBezTo>
                  <a:cubicBezTo>
                    <a:pt x="15" y="34"/>
                    <a:pt x="15" y="34"/>
                    <a:pt x="15" y="34"/>
                  </a:cubicBezTo>
                  <a:cubicBezTo>
                    <a:pt x="13" y="39"/>
                    <a:pt x="15" y="43"/>
                    <a:pt x="20" y="49"/>
                  </a:cubicBezTo>
                  <a:cubicBezTo>
                    <a:pt x="22" y="50"/>
                    <a:pt x="22" y="50"/>
                    <a:pt x="22" y="50"/>
                  </a:cubicBezTo>
                  <a:cubicBezTo>
                    <a:pt x="20" y="52"/>
                    <a:pt x="20" y="52"/>
                    <a:pt x="20" y="52"/>
                  </a:cubicBezTo>
                  <a:cubicBezTo>
                    <a:pt x="16" y="59"/>
                    <a:pt x="10" y="66"/>
                    <a:pt x="3" y="71"/>
                  </a:cubicBezTo>
                  <a:cubicBezTo>
                    <a:pt x="0" y="73"/>
                    <a:pt x="0" y="75"/>
                    <a:pt x="0" y="77"/>
                  </a:cubicBezTo>
                  <a:cubicBezTo>
                    <a:pt x="4" y="83"/>
                    <a:pt x="4" y="83"/>
                    <a:pt x="4" y="83"/>
                  </a:cubicBezTo>
                  <a:cubicBezTo>
                    <a:pt x="12" y="86"/>
                    <a:pt x="12" y="86"/>
                    <a:pt x="12" y="86"/>
                  </a:cubicBezTo>
                  <a:cubicBezTo>
                    <a:pt x="18" y="86"/>
                    <a:pt x="18" y="86"/>
                    <a:pt x="18" y="86"/>
                  </a:cubicBezTo>
                  <a:cubicBezTo>
                    <a:pt x="26" y="86"/>
                    <a:pt x="32" y="87"/>
                    <a:pt x="34" y="91"/>
                  </a:cubicBezTo>
                  <a:cubicBezTo>
                    <a:pt x="41" y="95"/>
                    <a:pt x="41" y="95"/>
                    <a:pt x="41" y="95"/>
                  </a:cubicBezTo>
                  <a:cubicBezTo>
                    <a:pt x="46" y="98"/>
                    <a:pt x="50" y="99"/>
                    <a:pt x="53" y="99"/>
                  </a:cubicBezTo>
                  <a:cubicBezTo>
                    <a:pt x="56" y="99"/>
                    <a:pt x="60" y="97"/>
                    <a:pt x="62" y="91"/>
                  </a:cubicBezTo>
                  <a:cubicBezTo>
                    <a:pt x="68" y="85"/>
                    <a:pt x="68" y="85"/>
                    <a:pt x="68" y="85"/>
                  </a:cubicBezTo>
                  <a:cubicBezTo>
                    <a:pt x="72" y="72"/>
                    <a:pt x="72" y="72"/>
                    <a:pt x="72" y="72"/>
                  </a:cubicBezTo>
                  <a:cubicBezTo>
                    <a:pt x="69" y="57"/>
                    <a:pt x="69" y="57"/>
                    <a:pt x="69" y="57"/>
                  </a:cubicBezTo>
                  <a:cubicBezTo>
                    <a:pt x="74" y="58"/>
                    <a:pt x="74" y="58"/>
                    <a:pt x="74" y="58"/>
                  </a:cubicBezTo>
                  <a:cubicBezTo>
                    <a:pt x="83" y="59"/>
                    <a:pt x="83" y="59"/>
                    <a:pt x="83" y="59"/>
                  </a:cubicBezTo>
                  <a:cubicBezTo>
                    <a:pt x="87" y="56"/>
                    <a:pt x="87" y="56"/>
                    <a:pt x="87" y="56"/>
                  </a:cubicBezTo>
                  <a:cubicBezTo>
                    <a:pt x="89" y="53"/>
                    <a:pt x="89" y="53"/>
                    <a:pt x="89" y="53"/>
                  </a:cubicBezTo>
                  <a:cubicBezTo>
                    <a:pt x="82" y="33"/>
                    <a:pt x="82" y="33"/>
                    <a:pt x="82" y="33"/>
                  </a:cubicBezTo>
                  <a:cubicBezTo>
                    <a:pt x="84" y="26"/>
                    <a:pt x="84" y="26"/>
                    <a:pt x="84" y="26"/>
                  </a:cubicBezTo>
                  <a:cubicBezTo>
                    <a:pt x="86" y="22"/>
                    <a:pt x="89" y="20"/>
                    <a:pt x="91" y="20"/>
                  </a:cubicBezTo>
                  <a:cubicBezTo>
                    <a:pt x="92" y="20"/>
                    <a:pt x="92" y="20"/>
                    <a:pt x="92" y="20"/>
                  </a:cubicBezTo>
                  <a:cubicBezTo>
                    <a:pt x="91" y="15"/>
                    <a:pt x="91" y="15"/>
                    <a:pt x="91" y="15"/>
                  </a:cubicBezTo>
                  <a:cubicBezTo>
                    <a:pt x="74" y="15"/>
                    <a:pt x="74" y="15"/>
                    <a:pt x="74" y="15"/>
                  </a:cubicBezTo>
                  <a:cubicBezTo>
                    <a:pt x="74" y="15"/>
                    <a:pt x="74" y="15"/>
                    <a:pt x="74" y="15"/>
                  </a:cubicBezTo>
                  <a:cubicBezTo>
                    <a:pt x="59" y="4"/>
                    <a:pt x="59" y="4"/>
                    <a:pt x="59" y="4"/>
                  </a:cubicBezTo>
                  <a:cubicBezTo>
                    <a:pt x="53" y="0"/>
                    <a:pt x="46" y="0"/>
                    <a:pt x="41" y="1"/>
                  </a:cubicBezTo>
                  <a:cubicBezTo>
                    <a:pt x="39" y="2"/>
                    <a:pt x="39" y="2"/>
                    <a:pt x="39" y="2"/>
                  </a:cubicBezTo>
                  <a:cubicBezTo>
                    <a:pt x="38" y="5"/>
                    <a:pt x="39" y="8"/>
                    <a:pt x="43" y="9"/>
                  </a:cubicBezTo>
                  <a:cubicBezTo>
                    <a:pt x="46" y="12"/>
                    <a:pt x="48" y="15"/>
                    <a:pt x="46" y="20"/>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Freeform 26"/>
            <p:cNvSpPr/>
            <p:nvPr/>
          </p:nvSpPr>
          <p:spPr bwMode="auto">
            <a:xfrm>
              <a:off x="3387340" y="2560858"/>
              <a:ext cx="278130" cy="607949"/>
            </a:xfrm>
            <a:custGeom>
              <a:avLst/>
              <a:gdLst>
                <a:gd name="T0" fmla="*/ 176 w 187"/>
                <a:gd name="T1" fmla="*/ 16 h 408"/>
                <a:gd name="T2" fmla="*/ 167 w 187"/>
                <a:gd name="T3" fmla="*/ 0 h 408"/>
                <a:gd name="T4" fmla="*/ 161 w 187"/>
                <a:gd name="T5" fmla="*/ 9 h 408"/>
                <a:gd name="T6" fmla="*/ 152 w 187"/>
                <a:gd name="T7" fmla="*/ 21 h 408"/>
                <a:gd name="T8" fmla="*/ 134 w 187"/>
                <a:gd name="T9" fmla="*/ 25 h 408"/>
                <a:gd name="T10" fmla="*/ 116 w 187"/>
                <a:gd name="T11" fmla="*/ 23 h 408"/>
                <a:gd name="T12" fmla="*/ 105 w 187"/>
                <a:gd name="T13" fmla="*/ 33 h 408"/>
                <a:gd name="T14" fmla="*/ 97 w 187"/>
                <a:gd name="T15" fmla="*/ 39 h 408"/>
                <a:gd name="T16" fmla="*/ 94 w 187"/>
                <a:gd name="T17" fmla="*/ 40 h 408"/>
                <a:gd name="T18" fmla="*/ 80 w 187"/>
                <a:gd name="T19" fmla="*/ 40 h 408"/>
                <a:gd name="T20" fmla="*/ 79 w 187"/>
                <a:gd name="T21" fmla="*/ 54 h 408"/>
                <a:gd name="T22" fmla="*/ 72 w 187"/>
                <a:gd name="T23" fmla="*/ 65 h 408"/>
                <a:gd name="T24" fmla="*/ 58 w 187"/>
                <a:gd name="T25" fmla="*/ 78 h 408"/>
                <a:gd name="T26" fmla="*/ 56 w 187"/>
                <a:gd name="T27" fmla="*/ 78 h 408"/>
                <a:gd name="T28" fmla="*/ 34 w 187"/>
                <a:gd name="T29" fmla="*/ 91 h 408"/>
                <a:gd name="T30" fmla="*/ 36 w 187"/>
                <a:gd name="T31" fmla="*/ 105 h 408"/>
                <a:gd name="T32" fmla="*/ 23 w 187"/>
                <a:gd name="T33" fmla="*/ 116 h 408"/>
                <a:gd name="T34" fmla="*/ 22 w 187"/>
                <a:gd name="T35" fmla="*/ 132 h 408"/>
                <a:gd name="T36" fmla="*/ 22 w 187"/>
                <a:gd name="T37" fmla="*/ 133 h 408"/>
                <a:gd name="T38" fmla="*/ 22 w 187"/>
                <a:gd name="T39" fmla="*/ 147 h 408"/>
                <a:gd name="T40" fmla="*/ 14 w 187"/>
                <a:gd name="T41" fmla="*/ 158 h 408"/>
                <a:gd name="T42" fmla="*/ 5 w 187"/>
                <a:gd name="T43" fmla="*/ 184 h 408"/>
                <a:gd name="T44" fmla="*/ 14 w 187"/>
                <a:gd name="T45" fmla="*/ 193 h 408"/>
                <a:gd name="T46" fmla="*/ 21 w 187"/>
                <a:gd name="T47" fmla="*/ 225 h 408"/>
                <a:gd name="T48" fmla="*/ 19 w 187"/>
                <a:gd name="T49" fmla="*/ 226 h 408"/>
                <a:gd name="T50" fmla="*/ 4 w 187"/>
                <a:gd name="T51" fmla="*/ 257 h 408"/>
                <a:gd name="T52" fmla="*/ 15 w 187"/>
                <a:gd name="T53" fmla="*/ 317 h 408"/>
                <a:gd name="T54" fmla="*/ 15 w 187"/>
                <a:gd name="T55" fmla="*/ 319 h 408"/>
                <a:gd name="T56" fmla="*/ 1 w 187"/>
                <a:gd name="T57" fmla="*/ 403 h 408"/>
                <a:gd name="T58" fmla="*/ 28 w 187"/>
                <a:gd name="T59" fmla="*/ 392 h 408"/>
                <a:gd name="T60" fmla="*/ 82 w 187"/>
                <a:gd name="T61" fmla="*/ 371 h 408"/>
                <a:gd name="T62" fmla="*/ 97 w 187"/>
                <a:gd name="T63" fmla="*/ 357 h 408"/>
                <a:gd name="T64" fmla="*/ 99 w 187"/>
                <a:gd name="T65" fmla="*/ 358 h 408"/>
                <a:gd name="T66" fmla="*/ 156 w 187"/>
                <a:gd name="T67" fmla="*/ 352 h 408"/>
                <a:gd name="T68" fmla="*/ 156 w 187"/>
                <a:gd name="T69" fmla="*/ 336 h 408"/>
                <a:gd name="T70" fmla="*/ 165 w 187"/>
                <a:gd name="T71" fmla="*/ 329 h 408"/>
                <a:gd name="T72" fmla="*/ 163 w 187"/>
                <a:gd name="T73" fmla="*/ 319 h 408"/>
                <a:gd name="T74" fmla="*/ 163 w 187"/>
                <a:gd name="T75" fmla="*/ 317 h 408"/>
                <a:gd name="T76" fmla="*/ 165 w 187"/>
                <a:gd name="T77" fmla="*/ 309 h 408"/>
                <a:gd name="T78" fmla="*/ 170 w 187"/>
                <a:gd name="T79" fmla="*/ 288 h 408"/>
                <a:gd name="T80" fmla="*/ 159 w 187"/>
                <a:gd name="T81" fmla="*/ 266 h 408"/>
                <a:gd name="T82" fmla="*/ 163 w 187"/>
                <a:gd name="T83" fmla="*/ 241 h 408"/>
                <a:gd name="T84" fmla="*/ 174 w 187"/>
                <a:gd name="T85" fmla="*/ 213 h 408"/>
                <a:gd name="T86" fmla="*/ 187 w 187"/>
                <a:gd name="T87" fmla="*/ 185 h 408"/>
                <a:gd name="T88" fmla="*/ 158 w 187"/>
                <a:gd name="T89" fmla="*/ 158 h 408"/>
                <a:gd name="T90" fmla="*/ 156 w 187"/>
                <a:gd name="T91" fmla="*/ 157 h 408"/>
                <a:gd name="T92" fmla="*/ 152 w 187"/>
                <a:gd name="T93" fmla="*/ 145 h 408"/>
                <a:gd name="T94" fmla="*/ 154 w 187"/>
                <a:gd name="T95" fmla="*/ 125 h 408"/>
                <a:gd name="T96" fmla="*/ 159 w 187"/>
                <a:gd name="T97" fmla="*/ 111 h 408"/>
                <a:gd name="T98" fmla="*/ 167 w 187"/>
                <a:gd name="T99" fmla="*/ 97 h 408"/>
                <a:gd name="T100" fmla="*/ 183 w 187"/>
                <a:gd name="T101" fmla="*/ 87 h 408"/>
                <a:gd name="T102" fmla="*/ 184 w 187"/>
                <a:gd name="T103" fmla="*/ 56 h 408"/>
                <a:gd name="T104" fmla="*/ 172 w 187"/>
                <a:gd name="T105" fmla="*/ 54 h 408"/>
                <a:gd name="T106" fmla="*/ 157 w 187"/>
                <a:gd name="T107" fmla="*/ 46 h 408"/>
                <a:gd name="T108" fmla="*/ 156 w 187"/>
                <a:gd name="T109" fmla="*/ 44 h 408"/>
                <a:gd name="T110" fmla="*/ 156 w 187"/>
                <a:gd name="T111" fmla="*/ 26 h 408"/>
                <a:gd name="T112" fmla="*/ 174 w 187"/>
                <a:gd name="T113"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 h="408">
                  <a:moveTo>
                    <a:pt x="174" y="20"/>
                  </a:moveTo>
                  <a:cubicBezTo>
                    <a:pt x="176" y="16"/>
                    <a:pt x="176" y="16"/>
                    <a:pt x="176" y="16"/>
                  </a:cubicBezTo>
                  <a:cubicBezTo>
                    <a:pt x="172" y="5"/>
                    <a:pt x="172" y="5"/>
                    <a:pt x="172" y="5"/>
                  </a:cubicBezTo>
                  <a:cubicBezTo>
                    <a:pt x="167" y="0"/>
                    <a:pt x="167" y="0"/>
                    <a:pt x="167" y="0"/>
                  </a:cubicBezTo>
                  <a:cubicBezTo>
                    <a:pt x="161" y="9"/>
                    <a:pt x="161" y="9"/>
                    <a:pt x="161" y="9"/>
                  </a:cubicBezTo>
                  <a:cubicBezTo>
                    <a:pt x="161" y="9"/>
                    <a:pt x="161" y="9"/>
                    <a:pt x="161" y="9"/>
                  </a:cubicBezTo>
                  <a:cubicBezTo>
                    <a:pt x="152" y="20"/>
                    <a:pt x="152" y="20"/>
                    <a:pt x="152" y="20"/>
                  </a:cubicBezTo>
                  <a:cubicBezTo>
                    <a:pt x="152" y="21"/>
                    <a:pt x="152" y="21"/>
                    <a:pt x="152" y="21"/>
                  </a:cubicBezTo>
                  <a:cubicBezTo>
                    <a:pt x="150" y="21"/>
                    <a:pt x="150" y="21"/>
                    <a:pt x="150" y="21"/>
                  </a:cubicBezTo>
                  <a:cubicBezTo>
                    <a:pt x="134" y="25"/>
                    <a:pt x="134" y="25"/>
                    <a:pt x="134" y="25"/>
                  </a:cubicBezTo>
                  <a:cubicBezTo>
                    <a:pt x="132" y="25"/>
                    <a:pt x="132" y="25"/>
                    <a:pt x="132" y="25"/>
                  </a:cubicBezTo>
                  <a:cubicBezTo>
                    <a:pt x="116" y="23"/>
                    <a:pt x="116" y="23"/>
                    <a:pt x="116" y="23"/>
                  </a:cubicBezTo>
                  <a:cubicBezTo>
                    <a:pt x="108" y="25"/>
                    <a:pt x="108" y="25"/>
                    <a:pt x="108" y="25"/>
                  </a:cubicBezTo>
                  <a:cubicBezTo>
                    <a:pt x="105" y="33"/>
                    <a:pt x="105" y="33"/>
                    <a:pt x="105" y="33"/>
                  </a:cubicBezTo>
                  <a:cubicBezTo>
                    <a:pt x="105" y="34"/>
                    <a:pt x="105" y="34"/>
                    <a:pt x="105" y="34"/>
                  </a:cubicBezTo>
                  <a:cubicBezTo>
                    <a:pt x="97" y="39"/>
                    <a:pt x="97" y="39"/>
                    <a:pt x="97" y="39"/>
                  </a:cubicBezTo>
                  <a:cubicBezTo>
                    <a:pt x="96" y="40"/>
                    <a:pt x="96" y="40"/>
                    <a:pt x="96" y="40"/>
                  </a:cubicBezTo>
                  <a:cubicBezTo>
                    <a:pt x="94" y="40"/>
                    <a:pt x="94" y="40"/>
                    <a:pt x="94" y="40"/>
                  </a:cubicBezTo>
                  <a:cubicBezTo>
                    <a:pt x="81" y="38"/>
                    <a:pt x="81" y="38"/>
                    <a:pt x="81" y="38"/>
                  </a:cubicBezTo>
                  <a:cubicBezTo>
                    <a:pt x="80" y="40"/>
                    <a:pt x="80" y="40"/>
                    <a:pt x="80" y="40"/>
                  </a:cubicBezTo>
                  <a:cubicBezTo>
                    <a:pt x="80" y="54"/>
                    <a:pt x="80" y="54"/>
                    <a:pt x="80" y="54"/>
                  </a:cubicBezTo>
                  <a:cubicBezTo>
                    <a:pt x="79" y="54"/>
                    <a:pt x="79" y="54"/>
                    <a:pt x="79" y="54"/>
                  </a:cubicBezTo>
                  <a:cubicBezTo>
                    <a:pt x="72" y="64"/>
                    <a:pt x="72" y="64"/>
                    <a:pt x="72" y="64"/>
                  </a:cubicBezTo>
                  <a:cubicBezTo>
                    <a:pt x="72" y="65"/>
                    <a:pt x="72" y="65"/>
                    <a:pt x="72" y="65"/>
                  </a:cubicBezTo>
                  <a:cubicBezTo>
                    <a:pt x="71" y="65"/>
                    <a:pt x="71" y="65"/>
                    <a:pt x="71" y="65"/>
                  </a:cubicBezTo>
                  <a:cubicBezTo>
                    <a:pt x="58" y="78"/>
                    <a:pt x="58" y="78"/>
                    <a:pt x="58" y="78"/>
                  </a:cubicBezTo>
                  <a:cubicBezTo>
                    <a:pt x="57" y="78"/>
                    <a:pt x="57" y="78"/>
                    <a:pt x="57" y="78"/>
                  </a:cubicBezTo>
                  <a:cubicBezTo>
                    <a:pt x="56" y="78"/>
                    <a:pt x="56" y="78"/>
                    <a:pt x="56" y="78"/>
                  </a:cubicBezTo>
                  <a:cubicBezTo>
                    <a:pt x="43" y="81"/>
                    <a:pt x="43" y="81"/>
                    <a:pt x="43" y="81"/>
                  </a:cubicBezTo>
                  <a:cubicBezTo>
                    <a:pt x="34" y="91"/>
                    <a:pt x="34" y="91"/>
                    <a:pt x="34" y="91"/>
                  </a:cubicBezTo>
                  <a:cubicBezTo>
                    <a:pt x="36" y="103"/>
                    <a:pt x="36" y="103"/>
                    <a:pt x="36" y="103"/>
                  </a:cubicBezTo>
                  <a:cubicBezTo>
                    <a:pt x="36" y="105"/>
                    <a:pt x="36" y="105"/>
                    <a:pt x="36" y="105"/>
                  </a:cubicBezTo>
                  <a:cubicBezTo>
                    <a:pt x="34" y="106"/>
                    <a:pt x="34" y="106"/>
                    <a:pt x="34" y="106"/>
                  </a:cubicBezTo>
                  <a:cubicBezTo>
                    <a:pt x="23" y="116"/>
                    <a:pt x="23" y="116"/>
                    <a:pt x="23" y="116"/>
                  </a:cubicBezTo>
                  <a:cubicBezTo>
                    <a:pt x="18" y="123"/>
                    <a:pt x="18" y="123"/>
                    <a:pt x="18" y="123"/>
                  </a:cubicBezTo>
                  <a:cubicBezTo>
                    <a:pt x="22" y="132"/>
                    <a:pt x="22" y="132"/>
                    <a:pt x="22" y="132"/>
                  </a:cubicBezTo>
                  <a:cubicBezTo>
                    <a:pt x="22" y="132"/>
                    <a:pt x="22" y="132"/>
                    <a:pt x="22" y="132"/>
                  </a:cubicBezTo>
                  <a:cubicBezTo>
                    <a:pt x="22" y="133"/>
                    <a:pt x="22" y="133"/>
                    <a:pt x="22" y="133"/>
                  </a:cubicBezTo>
                  <a:cubicBezTo>
                    <a:pt x="22" y="146"/>
                    <a:pt x="22" y="146"/>
                    <a:pt x="22" y="146"/>
                  </a:cubicBezTo>
                  <a:cubicBezTo>
                    <a:pt x="22" y="147"/>
                    <a:pt x="22" y="147"/>
                    <a:pt x="22" y="147"/>
                  </a:cubicBezTo>
                  <a:cubicBezTo>
                    <a:pt x="14" y="158"/>
                    <a:pt x="14" y="158"/>
                    <a:pt x="14" y="158"/>
                  </a:cubicBezTo>
                  <a:cubicBezTo>
                    <a:pt x="14" y="158"/>
                    <a:pt x="14" y="158"/>
                    <a:pt x="14" y="158"/>
                  </a:cubicBezTo>
                  <a:cubicBezTo>
                    <a:pt x="4" y="170"/>
                    <a:pt x="4" y="170"/>
                    <a:pt x="4" y="170"/>
                  </a:cubicBezTo>
                  <a:cubicBezTo>
                    <a:pt x="5" y="184"/>
                    <a:pt x="5" y="184"/>
                    <a:pt x="5" y="184"/>
                  </a:cubicBezTo>
                  <a:cubicBezTo>
                    <a:pt x="14" y="192"/>
                    <a:pt x="14" y="192"/>
                    <a:pt x="14" y="192"/>
                  </a:cubicBezTo>
                  <a:cubicBezTo>
                    <a:pt x="14" y="193"/>
                    <a:pt x="14" y="193"/>
                    <a:pt x="14" y="193"/>
                  </a:cubicBezTo>
                  <a:cubicBezTo>
                    <a:pt x="19" y="200"/>
                    <a:pt x="21" y="205"/>
                    <a:pt x="21" y="210"/>
                  </a:cubicBezTo>
                  <a:cubicBezTo>
                    <a:pt x="21" y="225"/>
                    <a:pt x="21" y="225"/>
                    <a:pt x="21" y="225"/>
                  </a:cubicBezTo>
                  <a:cubicBezTo>
                    <a:pt x="20" y="225"/>
                    <a:pt x="20" y="225"/>
                    <a:pt x="20" y="225"/>
                  </a:cubicBezTo>
                  <a:cubicBezTo>
                    <a:pt x="19" y="226"/>
                    <a:pt x="19" y="226"/>
                    <a:pt x="19" y="226"/>
                  </a:cubicBezTo>
                  <a:cubicBezTo>
                    <a:pt x="5" y="236"/>
                    <a:pt x="5" y="236"/>
                    <a:pt x="5" y="236"/>
                  </a:cubicBezTo>
                  <a:cubicBezTo>
                    <a:pt x="4" y="257"/>
                    <a:pt x="4" y="257"/>
                    <a:pt x="4" y="257"/>
                  </a:cubicBezTo>
                  <a:cubicBezTo>
                    <a:pt x="5" y="278"/>
                    <a:pt x="5" y="278"/>
                    <a:pt x="5" y="278"/>
                  </a:cubicBezTo>
                  <a:cubicBezTo>
                    <a:pt x="5" y="285"/>
                    <a:pt x="8" y="298"/>
                    <a:pt x="15" y="317"/>
                  </a:cubicBezTo>
                  <a:cubicBezTo>
                    <a:pt x="15" y="318"/>
                    <a:pt x="15" y="318"/>
                    <a:pt x="15" y="318"/>
                  </a:cubicBezTo>
                  <a:cubicBezTo>
                    <a:pt x="15" y="319"/>
                    <a:pt x="15" y="319"/>
                    <a:pt x="15" y="319"/>
                  </a:cubicBezTo>
                  <a:cubicBezTo>
                    <a:pt x="0" y="389"/>
                    <a:pt x="0" y="389"/>
                    <a:pt x="0" y="389"/>
                  </a:cubicBezTo>
                  <a:cubicBezTo>
                    <a:pt x="1" y="403"/>
                    <a:pt x="1" y="403"/>
                    <a:pt x="1" y="403"/>
                  </a:cubicBezTo>
                  <a:cubicBezTo>
                    <a:pt x="12" y="408"/>
                    <a:pt x="12" y="408"/>
                    <a:pt x="12" y="408"/>
                  </a:cubicBezTo>
                  <a:cubicBezTo>
                    <a:pt x="28" y="392"/>
                    <a:pt x="28" y="392"/>
                    <a:pt x="28" y="392"/>
                  </a:cubicBezTo>
                  <a:cubicBezTo>
                    <a:pt x="29" y="392"/>
                    <a:pt x="29" y="392"/>
                    <a:pt x="29" y="392"/>
                  </a:cubicBezTo>
                  <a:cubicBezTo>
                    <a:pt x="82" y="371"/>
                    <a:pt x="82" y="371"/>
                    <a:pt x="82" y="371"/>
                  </a:cubicBezTo>
                  <a:cubicBezTo>
                    <a:pt x="96" y="358"/>
                    <a:pt x="96" y="358"/>
                    <a:pt x="96" y="358"/>
                  </a:cubicBezTo>
                  <a:cubicBezTo>
                    <a:pt x="97" y="357"/>
                    <a:pt x="97" y="357"/>
                    <a:pt x="97" y="357"/>
                  </a:cubicBezTo>
                  <a:cubicBezTo>
                    <a:pt x="98" y="358"/>
                    <a:pt x="98" y="358"/>
                    <a:pt x="98" y="358"/>
                  </a:cubicBezTo>
                  <a:cubicBezTo>
                    <a:pt x="99" y="358"/>
                    <a:pt x="99" y="358"/>
                    <a:pt x="99" y="358"/>
                  </a:cubicBezTo>
                  <a:cubicBezTo>
                    <a:pt x="130" y="360"/>
                    <a:pt x="130" y="360"/>
                    <a:pt x="130" y="360"/>
                  </a:cubicBezTo>
                  <a:cubicBezTo>
                    <a:pt x="134" y="360"/>
                    <a:pt x="143" y="357"/>
                    <a:pt x="156" y="352"/>
                  </a:cubicBezTo>
                  <a:cubicBezTo>
                    <a:pt x="156" y="337"/>
                    <a:pt x="156" y="337"/>
                    <a:pt x="156" y="337"/>
                  </a:cubicBezTo>
                  <a:cubicBezTo>
                    <a:pt x="156" y="336"/>
                    <a:pt x="156" y="336"/>
                    <a:pt x="156" y="336"/>
                  </a:cubicBezTo>
                  <a:cubicBezTo>
                    <a:pt x="157" y="336"/>
                    <a:pt x="157" y="336"/>
                    <a:pt x="157" y="336"/>
                  </a:cubicBezTo>
                  <a:cubicBezTo>
                    <a:pt x="165" y="329"/>
                    <a:pt x="165" y="329"/>
                    <a:pt x="165" y="329"/>
                  </a:cubicBezTo>
                  <a:cubicBezTo>
                    <a:pt x="163" y="320"/>
                    <a:pt x="163" y="320"/>
                    <a:pt x="163" y="320"/>
                  </a:cubicBezTo>
                  <a:cubicBezTo>
                    <a:pt x="163" y="319"/>
                    <a:pt x="163" y="319"/>
                    <a:pt x="163" y="319"/>
                  </a:cubicBezTo>
                  <a:cubicBezTo>
                    <a:pt x="163" y="318"/>
                    <a:pt x="163" y="318"/>
                    <a:pt x="163" y="318"/>
                  </a:cubicBezTo>
                  <a:cubicBezTo>
                    <a:pt x="163" y="317"/>
                    <a:pt x="163" y="317"/>
                    <a:pt x="163" y="317"/>
                  </a:cubicBezTo>
                  <a:cubicBezTo>
                    <a:pt x="164" y="316"/>
                    <a:pt x="164" y="316"/>
                    <a:pt x="164" y="316"/>
                  </a:cubicBezTo>
                  <a:cubicBezTo>
                    <a:pt x="167" y="314"/>
                    <a:pt x="167" y="311"/>
                    <a:pt x="165" y="309"/>
                  </a:cubicBezTo>
                  <a:cubicBezTo>
                    <a:pt x="163" y="305"/>
                    <a:pt x="163" y="299"/>
                    <a:pt x="167" y="293"/>
                  </a:cubicBezTo>
                  <a:cubicBezTo>
                    <a:pt x="170" y="288"/>
                    <a:pt x="170" y="288"/>
                    <a:pt x="170" y="288"/>
                  </a:cubicBezTo>
                  <a:cubicBezTo>
                    <a:pt x="170" y="278"/>
                    <a:pt x="170" y="278"/>
                    <a:pt x="170" y="278"/>
                  </a:cubicBezTo>
                  <a:cubicBezTo>
                    <a:pt x="159" y="266"/>
                    <a:pt x="159" y="266"/>
                    <a:pt x="159" y="266"/>
                  </a:cubicBezTo>
                  <a:cubicBezTo>
                    <a:pt x="154" y="263"/>
                    <a:pt x="154" y="258"/>
                    <a:pt x="156" y="253"/>
                  </a:cubicBezTo>
                  <a:cubicBezTo>
                    <a:pt x="158" y="249"/>
                    <a:pt x="160" y="245"/>
                    <a:pt x="163" y="241"/>
                  </a:cubicBezTo>
                  <a:cubicBezTo>
                    <a:pt x="166" y="229"/>
                    <a:pt x="166" y="229"/>
                    <a:pt x="166" y="229"/>
                  </a:cubicBezTo>
                  <a:cubicBezTo>
                    <a:pt x="174" y="213"/>
                    <a:pt x="174" y="213"/>
                    <a:pt x="174" y="213"/>
                  </a:cubicBezTo>
                  <a:cubicBezTo>
                    <a:pt x="176" y="205"/>
                    <a:pt x="176" y="205"/>
                    <a:pt x="176" y="205"/>
                  </a:cubicBezTo>
                  <a:cubicBezTo>
                    <a:pt x="187" y="185"/>
                    <a:pt x="187" y="185"/>
                    <a:pt x="187" y="185"/>
                  </a:cubicBezTo>
                  <a:cubicBezTo>
                    <a:pt x="179" y="172"/>
                    <a:pt x="179" y="172"/>
                    <a:pt x="179" y="172"/>
                  </a:cubicBezTo>
                  <a:cubicBezTo>
                    <a:pt x="158" y="158"/>
                    <a:pt x="158" y="158"/>
                    <a:pt x="158" y="158"/>
                  </a:cubicBezTo>
                  <a:cubicBezTo>
                    <a:pt x="156" y="158"/>
                    <a:pt x="156" y="158"/>
                    <a:pt x="156" y="158"/>
                  </a:cubicBezTo>
                  <a:cubicBezTo>
                    <a:pt x="156" y="157"/>
                    <a:pt x="156" y="157"/>
                    <a:pt x="156" y="157"/>
                  </a:cubicBezTo>
                  <a:cubicBezTo>
                    <a:pt x="152" y="146"/>
                    <a:pt x="152" y="146"/>
                    <a:pt x="152" y="146"/>
                  </a:cubicBezTo>
                  <a:cubicBezTo>
                    <a:pt x="152" y="145"/>
                    <a:pt x="152" y="145"/>
                    <a:pt x="152" y="145"/>
                  </a:cubicBezTo>
                  <a:cubicBezTo>
                    <a:pt x="152" y="144"/>
                    <a:pt x="152" y="144"/>
                    <a:pt x="152" y="144"/>
                  </a:cubicBezTo>
                  <a:cubicBezTo>
                    <a:pt x="154" y="125"/>
                    <a:pt x="154" y="125"/>
                    <a:pt x="154" y="125"/>
                  </a:cubicBezTo>
                  <a:cubicBezTo>
                    <a:pt x="154" y="125"/>
                    <a:pt x="154" y="125"/>
                    <a:pt x="154" y="125"/>
                  </a:cubicBezTo>
                  <a:cubicBezTo>
                    <a:pt x="159" y="111"/>
                    <a:pt x="159" y="111"/>
                    <a:pt x="159" y="111"/>
                  </a:cubicBezTo>
                  <a:cubicBezTo>
                    <a:pt x="159" y="106"/>
                    <a:pt x="159" y="103"/>
                    <a:pt x="161" y="100"/>
                  </a:cubicBezTo>
                  <a:cubicBezTo>
                    <a:pt x="163" y="98"/>
                    <a:pt x="165" y="97"/>
                    <a:pt x="167" y="97"/>
                  </a:cubicBezTo>
                  <a:cubicBezTo>
                    <a:pt x="180" y="95"/>
                    <a:pt x="180" y="95"/>
                    <a:pt x="180" y="95"/>
                  </a:cubicBezTo>
                  <a:cubicBezTo>
                    <a:pt x="183" y="87"/>
                    <a:pt x="183" y="87"/>
                    <a:pt x="183" y="87"/>
                  </a:cubicBezTo>
                  <a:cubicBezTo>
                    <a:pt x="187" y="65"/>
                    <a:pt x="187" y="65"/>
                    <a:pt x="187" y="65"/>
                  </a:cubicBezTo>
                  <a:cubicBezTo>
                    <a:pt x="184" y="56"/>
                    <a:pt x="184" y="56"/>
                    <a:pt x="184" y="56"/>
                  </a:cubicBezTo>
                  <a:cubicBezTo>
                    <a:pt x="172" y="54"/>
                    <a:pt x="172" y="54"/>
                    <a:pt x="172" y="54"/>
                  </a:cubicBezTo>
                  <a:cubicBezTo>
                    <a:pt x="172" y="54"/>
                    <a:pt x="172" y="54"/>
                    <a:pt x="172" y="54"/>
                  </a:cubicBezTo>
                  <a:cubicBezTo>
                    <a:pt x="158" y="47"/>
                    <a:pt x="158" y="47"/>
                    <a:pt x="158" y="47"/>
                  </a:cubicBezTo>
                  <a:cubicBezTo>
                    <a:pt x="157" y="46"/>
                    <a:pt x="157" y="46"/>
                    <a:pt x="157" y="46"/>
                  </a:cubicBezTo>
                  <a:cubicBezTo>
                    <a:pt x="157" y="45"/>
                    <a:pt x="157" y="45"/>
                    <a:pt x="157" y="45"/>
                  </a:cubicBezTo>
                  <a:cubicBezTo>
                    <a:pt x="156" y="44"/>
                    <a:pt x="156" y="44"/>
                    <a:pt x="156" y="44"/>
                  </a:cubicBezTo>
                  <a:cubicBezTo>
                    <a:pt x="156" y="27"/>
                    <a:pt x="156" y="27"/>
                    <a:pt x="156" y="27"/>
                  </a:cubicBezTo>
                  <a:cubicBezTo>
                    <a:pt x="156" y="26"/>
                    <a:pt x="156" y="26"/>
                    <a:pt x="156" y="26"/>
                  </a:cubicBezTo>
                  <a:cubicBezTo>
                    <a:pt x="156" y="24"/>
                    <a:pt x="156" y="24"/>
                    <a:pt x="156" y="24"/>
                  </a:cubicBezTo>
                  <a:lnTo>
                    <a:pt x="174" y="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27"/>
            <p:cNvSpPr/>
            <p:nvPr/>
          </p:nvSpPr>
          <p:spPr bwMode="auto">
            <a:xfrm>
              <a:off x="3616244" y="2349183"/>
              <a:ext cx="449193" cy="643638"/>
            </a:xfrm>
            <a:custGeom>
              <a:avLst/>
              <a:gdLst>
                <a:gd name="T0" fmla="*/ 268 w 302"/>
                <a:gd name="T1" fmla="*/ 123 h 432"/>
                <a:gd name="T2" fmla="*/ 233 w 302"/>
                <a:gd name="T3" fmla="*/ 105 h 432"/>
                <a:gd name="T4" fmla="*/ 240 w 302"/>
                <a:gd name="T5" fmla="*/ 87 h 432"/>
                <a:gd name="T6" fmla="*/ 212 w 302"/>
                <a:gd name="T7" fmla="*/ 76 h 432"/>
                <a:gd name="T8" fmla="*/ 197 w 302"/>
                <a:gd name="T9" fmla="*/ 58 h 432"/>
                <a:gd name="T10" fmla="*/ 201 w 302"/>
                <a:gd name="T11" fmla="*/ 28 h 432"/>
                <a:gd name="T12" fmla="*/ 192 w 302"/>
                <a:gd name="T13" fmla="*/ 34 h 432"/>
                <a:gd name="T14" fmla="*/ 178 w 302"/>
                <a:gd name="T15" fmla="*/ 23 h 432"/>
                <a:gd name="T16" fmla="*/ 155 w 302"/>
                <a:gd name="T17" fmla="*/ 11 h 432"/>
                <a:gd name="T18" fmla="*/ 134 w 302"/>
                <a:gd name="T19" fmla="*/ 25 h 432"/>
                <a:gd name="T20" fmla="*/ 125 w 302"/>
                <a:gd name="T21" fmla="*/ 56 h 432"/>
                <a:gd name="T22" fmla="*/ 102 w 302"/>
                <a:gd name="T23" fmla="*/ 66 h 432"/>
                <a:gd name="T24" fmla="*/ 79 w 302"/>
                <a:gd name="T25" fmla="*/ 60 h 432"/>
                <a:gd name="T26" fmla="*/ 62 w 302"/>
                <a:gd name="T27" fmla="*/ 87 h 432"/>
                <a:gd name="T28" fmla="*/ 40 w 302"/>
                <a:gd name="T29" fmla="*/ 78 h 432"/>
                <a:gd name="T30" fmla="*/ 33 w 302"/>
                <a:gd name="T31" fmla="*/ 45 h 432"/>
                <a:gd name="T32" fmla="*/ 13 w 302"/>
                <a:gd name="T33" fmla="*/ 83 h 432"/>
                <a:gd name="T34" fmla="*/ 0 w 302"/>
                <a:gd name="T35" fmla="*/ 105 h 432"/>
                <a:gd name="T36" fmla="*/ 31 w 302"/>
                <a:gd name="T37" fmla="*/ 160 h 432"/>
                <a:gd name="T38" fmla="*/ 23 w 302"/>
                <a:gd name="T39" fmla="*/ 169 h 432"/>
                <a:gd name="T40" fmla="*/ 36 w 302"/>
                <a:gd name="T41" fmla="*/ 192 h 432"/>
                <a:gd name="T42" fmla="*/ 37 w 302"/>
                <a:gd name="T43" fmla="*/ 231 h 432"/>
                <a:gd name="T44" fmla="*/ 30 w 302"/>
                <a:gd name="T45" fmla="*/ 244 h 432"/>
                <a:gd name="T46" fmla="*/ 6 w 302"/>
                <a:gd name="T47" fmla="*/ 286 h 432"/>
                <a:gd name="T48" fmla="*/ 40 w 302"/>
                <a:gd name="T49" fmla="*/ 325 h 432"/>
                <a:gd name="T50" fmla="*/ 29 w 302"/>
                <a:gd name="T51" fmla="*/ 351 h 432"/>
                <a:gd name="T52" fmla="*/ 16 w 302"/>
                <a:gd name="T53" fmla="*/ 387 h 432"/>
                <a:gd name="T54" fmla="*/ 11 w 302"/>
                <a:gd name="T55" fmla="*/ 402 h 432"/>
                <a:gd name="T56" fmla="*/ 23 w 302"/>
                <a:gd name="T57" fmla="*/ 417 h 432"/>
                <a:gd name="T58" fmla="*/ 25 w 302"/>
                <a:gd name="T59" fmla="*/ 425 h 432"/>
                <a:gd name="T60" fmla="*/ 104 w 302"/>
                <a:gd name="T61" fmla="*/ 424 h 432"/>
                <a:gd name="T62" fmla="*/ 97 w 302"/>
                <a:gd name="T63" fmla="*/ 399 h 432"/>
                <a:gd name="T64" fmla="*/ 192 w 302"/>
                <a:gd name="T65" fmla="*/ 299 h 432"/>
                <a:gd name="T66" fmla="*/ 211 w 302"/>
                <a:gd name="T67" fmla="*/ 278 h 432"/>
                <a:gd name="T68" fmla="*/ 194 w 302"/>
                <a:gd name="T69" fmla="*/ 260 h 432"/>
                <a:gd name="T70" fmla="*/ 188 w 302"/>
                <a:gd name="T71" fmla="*/ 256 h 432"/>
                <a:gd name="T72" fmla="*/ 140 w 302"/>
                <a:gd name="T73" fmla="*/ 209 h 432"/>
                <a:gd name="T74" fmla="*/ 99 w 302"/>
                <a:gd name="T75" fmla="*/ 196 h 432"/>
                <a:gd name="T76" fmla="*/ 102 w 302"/>
                <a:gd name="T77" fmla="*/ 156 h 432"/>
                <a:gd name="T78" fmla="*/ 118 w 302"/>
                <a:gd name="T79" fmla="*/ 120 h 432"/>
                <a:gd name="T80" fmla="*/ 127 w 302"/>
                <a:gd name="T81" fmla="*/ 101 h 432"/>
                <a:gd name="T82" fmla="*/ 183 w 302"/>
                <a:gd name="T83" fmla="*/ 119 h 432"/>
                <a:gd name="T84" fmla="*/ 181 w 302"/>
                <a:gd name="T85" fmla="*/ 154 h 432"/>
                <a:gd name="T86" fmla="*/ 211 w 302"/>
                <a:gd name="T87" fmla="*/ 181 h 432"/>
                <a:gd name="T88" fmla="*/ 269 w 302"/>
                <a:gd name="T89" fmla="*/ 203 h 432"/>
                <a:gd name="T90" fmla="*/ 285 w 302"/>
                <a:gd name="T91" fmla="*/ 175 h 432"/>
                <a:gd name="T92" fmla="*/ 290 w 302"/>
                <a:gd name="T93" fmla="*/ 159 h 432"/>
                <a:gd name="T94" fmla="*/ 285 w 302"/>
                <a:gd name="T95" fmla="*/ 145 h 432"/>
                <a:gd name="T96" fmla="*/ 278 w 302"/>
                <a:gd name="T97" fmla="*/ 13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432">
                  <a:moveTo>
                    <a:pt x="278" y="130"/>
                  </a:moveTo>
                  <a:cubicBezTo>
                    <a:pt x="273" y="127"/>
                    <a:pt x="273" y="127"/>
                    <a:pt x="273" y="127"/>
                  </a:cubicBezTo>
                  <a:cubicBezTo>
                    <a:pt x="272" y="127"/>
                    <a:pt x="272" y="127"/>
                    <a:pt x="272" y="127"/>
                  </a:cubicBezTo>
                  <a:cubicBezTo>
                    <a:pt x="268" y="123"/>
                    <a:pt x="268" y="123"/>
                    <a:pt x="268" y="123"/>
                  </a:cubicBezTo>
                  <a:cubicBezTo>
                    <a:pt x="249" y="118"/>
                    <a:pt x="249" y="118"/>
                    <a:pt x="249" y="118"/>
                  </a:cubicBezTo>
                  <a:cubicBezTo>
                    <a:pt x="244" y="118"/>
                    <a:pt x="244" y="118"/>
                    <a:pt x="244" y="118"/>
                  </a:cubicBezTo>
                  <a:cubicBezTo>
                    <a:pt x="240" y="119"/>
                    <a:pt x="240" y="119"/>
                    <a:pt x="240" y="119"/>
                  </a:cubicBezTo>
                  <a:cubicBezTo>
                    <a:pt x="233" y="105"/>
                    <a:pt x="233" y="105"/>
                    <a:pt x="233" y="105"/>
                  </a:cubicBezTo>
                  <a:cubicBezTo>
                    <a:pt x="233" y="104"/>
                    <a:pt x="233" y="104"/>
                    <a:pt x="233" y="104"/>
                  </a:cubicBezTo>
                  <a:cubicBezTo>
                    <a:pt x="239" y="97"/>
                    <a:pt x="239" y="97"/>
                    <a:pt x="239" y="97"/>
                  </a:cubicBezTo>
                  <a:cubicBezTo>
                    <a:pt x="239" y="89"/>
                    <a:pt x="239" y="89"/>
                    <a:pt x="239" y="89"/>
                  </a:cubicBezTo>
                  <a:cubicBezTo>
                    <a:pt x="240" y="87"/>
                    <a:pt x="240" y="87"/>
                    <a:pt x="240" y="87"/>
                  </a:cubicBezTo>
                  <a:cubicBezTo>
                    <a:pt x="243" y="82"/>
                    <a:pt x="243" y="82"/>
                    <a:pt x="243" y="82"/>
                  </a:cubicBezTo>
                  <a:cubicBezTo>
                    <a:pt x="240" y="80"/>
                    <a:pt x="240" y="80"/>
                    <a:pt x="240" y="80"/>
                  </a:cubicBezTo>
                  <a:cubicBezTo>
                    <a:pt x="230" y="78"/>
                    <a:pt x="230" y="78"/>
                    <a:pt x="230" y="78"/>
                  </a:cubicBezTo>
                  <a:cubicBezTo>
                    <a:pt x="212" y="76"/>
                    <a:pt x="212" y="76"/>
                    <a:pt x="212" y="76"/>
                  </a:cubicBezTo>
                  <a:cubicBezTo>
                    <a:pt x="211" y="76"/>
                    <a:pt x="211" y="76"/>
                    <a:pt x="211" y="76"/>
                  </a:cubicBezTo>
                  <a:cubicBezTo>
                    <a:pt x="200" y="65"/>
                    <a:pt x="200" y="65"/>
                    <a:pt x="200" y="65"/>
                  </a:cubicBezTo>
                  <a:cubicBezTo>
                    <a:pt x="200" y="65"/>
                    <a:pt x="200" y="65"/>
                    <a:pt x="200" y="65"/>
                  </a:cubicBezTo>
                  <a:cubicBezTo>
                    <a:pt x="197" y="58"/>
                    <a:pt x="197" y="58"/>
                    <a:pt x="197" y="58"/>
                  </a:cubicBezTo>
                  <a:cubicBezTo>
                    <a:pt x="196" y="56"/>
                    <a:pt x="196" y="56"/>
                    <a:pt x="196" y="56"/>
                  </a:cubicBezTo>
                  <a:cubicBezTo>
                    <a:pt x="202" y="41"/>
                    <a:pt x="202" y="41"/>
                    <a:pt x="202" y="41"/>
                  </a:cubicBezTo>
                  <a:cubicBezTo>
                    <a:pt x="202" y="31"/>
                    <a:pt x="202" y="31"/>
                    <a:pt x="202" y="31"/>
                  </a:cubicBezTo>
                  <a:cubicBezTo>
                    <a:pt x="201" y="28"/>
                    <a:pt x="201" y="28"/>
                    <a:pt x="201" y="28"/>
                  </a:cubicBezTo>
                  <a:cubicBezTo>
                    <a:pt x="196" y="34"/>
                    <a:pt x="196" y="34"/>
                    <a:pt x="196" y="34"/>
                  </a:cubicBezTo>
                  <a:cubicBezTo>
                    <a:pt x="195" y="34"/>
                    <a:pt x="195" y="34"/>
                    <a:pt x="195" y="34"/>
                  </a:cubicBezTo>
                  <a:cubicBezTo>
                    <a:pt x="193" y="36"/>
                    <a:pt x="193" y="36"/>
                    <a:pt x="193" y="36"/>
                  </a:cubicBezTo>
                  <a:cubicBezTo>
                    <a:pt x="192" y="34"/>
                    <a:pt x="192" y="34"/>
                    <a:pt x="192" y="34"/>
                  </a:cubicBezTo>
                  <a:cubicBezTo>
                    <a:pt x="190" y="34"/>
                    <a:pt x="190" y="34"/>
                    <a:pt x="190" y="34"/>
                  </a:cubicBezTo>
                  <a:cubicBezTo>
                    <a:pt x="180" y="25"/>
                    <a:pt x="180" y="25"/>
                    <a:pt x="180" y="25"/>
                  </a:cubicBezTo>
                  <a:cubicBezTo>
                    <a:pt x="178" y="24"/>
                    <a:pt x="178" y="24"/>
                    <a:pt x="178" y="24"/>
                  </a:cubicBezTo>
                  <a:cubicBezTo>
                    <a:pt x="178" y="23"/>
                    <a:pt x="178" y="23"/>
                    <a:pt x="178" y="23"/>
                  </a:cubicBezTo>
                  <a:cubicBezTo>
                    <a:pt x="176" y="7"/>
                    <a:pt x="176" y="7"/>
                    <a:pt x="176" y="7"/>
                  </a:cubicBezTo>
                  <a:cubicBezTo>
                    <a:pt x="171" y="0"/>
                    <a:pt x="171" y="0"/>
                    <a:pt x="171" y="0"/>
                  </a:cubicBezTo>
                  <a:cubicBezTo>
                    <a:pt x="161" y="0"/>
                    <a:pt x="161" y="0"/>
                    <a:pt x="161" y="0"/>
                  </a:cubicBezTo>
                  <a:cubicBezTo>
                    <a:pt x="155" y="11"/>
                    <a:pt x="155" y="11"/>
                    <a:pt x="155" y="11"/>
                  </a:cubicBezTo>
                  <a:cubicBezTo>
                    <a:pt x="154" y="13"/>
                    <a:pt x="154" y="13"/>
                    <a:pt x="154" y="13"/>
                  </a:cubicBezTo>
                  <a:cubicBezTo>
                    <a:pt x="153" y="14"/>
                    <a:pt x="153" y="14"/>
                    <a:pt x="153" y="14"/>
                  </a:cubicBezTo>
                  <a:cubicBezTo>
                    <a:pt x="137" y="10"/>
                    <a:pt x="137" y="10"/>
                    <a:pt x="137" y="10"/>
                  </a:cubicBezTo>
                  <a:cubicBezTo>
                    <a:pt x="134" y="25"/>
                    <a:pt x="134" y="25"/>
                    <a:pt x="134" y="25"/>
                  </a:cubicBezTo>
                  <a:cubicBezTo>
                    <a:pt x="134" y="40"/>
                    <a:pt x="134" y="40"/>
                    <a:pt x="134" y="40"/>
                  </a:cubicBezTo>
                  <a:cubicBezTo>
                    <a:pt x="133" y="41"/>
                    <a:pt x="133" y="41"/>
                    <a:pt x="133" y="41"/>
                  </a:cubicBezTo>
                  <a:cubicBezTo>
                    <a:pt x="125" y="55"/>
                    <a:pt x="125" y="55"/>
                    <a:pt x="125" y="55"/>
                  </a:cubicBezTo>
                  <a:cubicBezTo>
                    <a:pt x="125" y="56"/>
                    <a:pt x="125" y="56"/>
                    <a:pt x="125" y="56"/>
                  </a:cubicBezTo>
                  <a:cubicBezTo>
                    <a:pt x="123" y="57"/>
                    <a:pt x="123" y="57"/>
                    <a:pt x="123" y="57"/>
                  </a:cubicBezTo>
                  <a:cubicBezTo>
                    <a:pt x="122" y="57"/>
                    <a:pt x="122" y="57"/>
                    <a:pt x="122" y="57"/>
                  </a:cubicBezTo>
                  <a:cubicBezTo>
                    <a:pt x="112" y="58"/>
                    <a:pt x="112" y="58"/>
                    <a:pt x="112" y="58"/>
                  </a:cubicBezTo>
                  <a:cubicBezTo>
                    <a:pt x="102" y="66"/>
                    <a:pt x="102" y="66"/>
                    <a:pt x="102" y="66"/>
                  </a:cubicBezTo>
                  <a:cubicBezTo>
                    <a:pt x="100" y="67"/>
                    <a:pt x="100" y="67"/>
                    <a:pt x="100" y="67"/>
                  </a:cubicBezTo>
                  <a:cubicBezTo>
                    <a:pt x="99" y="67"/>
                    <a:pt x="99" y="67"/>
                    <a:pt x="99" y="67"/>
                  </a:cubicBezTo>
                  <a:cubicBezTo>
                    <a:pt x="98" y="67"/>
                    <a:pt x="98" y="67"/>
                    <a:pt x="98" y="67"/>
                  </a:cubicBezTo>
                  <a:cubicBezTo>
                    <a:pt x="79" y="60"/>
                    <a:pt x="79" y="60"/>
                    <a:pt x="79" y="60"/>
                  </a:cubicBezTo>
                  <a:cubicBezTo>
                    <a:pt x="76" y="67"/>
                    <a:pt x="76" y="67"/>
                    <a:pt x="76" y="67"/>
                  </a:cubicBezTo>
                  <a:cubicBezTo>
                    <a:pt x="76" y="68"/>
                    <a:pt x="76" y="68"/>
                    <a:pt x="76" y="68"/>
                  </a:cubicBezTo>
                  <a:cubicBezTo>
                    <a:pt x="68" y="82"/>
                    <a:pt x="68" y="82"/>
                    <a:pt x="68" y="82"/>
                  </a:cubicBezTo>
                  <a:cubicBezTo>
                    <a:pt x="67" y="85"/>
                    <a:pt x="65" y="86"/>
                    <a:pt x="62" y="87"/>
                  </a:cubicBezTo>
                  <a:cubicBezTo>
                    <a:pt x="54" y="85"/>
                    <a:pt x="54" y="85"/>
                    <a:pt x="54" y="85"/>
                  </a:cubicBezTo>
                  <a:cubicBezTo>
                    <a:pt x="43" y="80"/>
                    <a:pt x="43" y="80"/>
                    <a:pt x="43" y="80"/>
                  </a:cubicBezTo>
                  <a:cubicBezTo>
                    <a:pt x="41" y="79"/>
                    <a:pt x="41" y="79"/>
                    <a:pt x="41" y="79"/>
                  </a:cubicBezTo>
                  <a:cubicBezTo>
                    <a:pt x="40" y="78"/>
                    <a:pt x="40" y="78"/>
                    <a:pt x="40" y="78"/>
                  </a:cubicBezTo>
                  <a:cubicBezTo>
                    <a:pt x="40" y="78"/>
                    <a:pt x="40" y="78"/>
                    <a:pt x="40" y="78"/>
                  </a:cubicBezTo>
                  <a:cubicBezTo>
                    <a:pt x="38" y="61"/>
                    <a:pt x="38" y="61"/>
                    <a:pt x="38" y="61"/>
                  </a:cubicBezTo>
                  <a:cubicBezTo>
                    <a:pt x="35" y="49"/>
                    <a:pt x="35" y="49"/>
                    <a:pt x="35" y="49"/>
                  </a:cubicBezTo>
                  <a:cubicBezTo>
                    <a:pt x="33" y="45"/>
                    <a:pt x="33" y="45"/>
                    <a:pt x="33" y="45"/>
                  </a:cubicBezTo>
                  <a:cubicBezTo>
                    <a:pt x="28" y="55"/>
                    <a:pt x="28" y="55"/>
                    <a:pt x="28" y="55"/>
                  </a:cubicBezTo>
                  <a:cubicBezTo>
                    <a:pt x="20" y="66"/>
                    <a:pt x="20" y="66"/>
                    <a:pt x="20" y="66"/>
                  </a:cubicBezTo>
                  <a:cubicBezTo>
                    <a:pt x="13" y="82"/>
                    <a:pt x="13" y="82"/>
                    <a:pt x="13" y="82"/>
                  </a:cubicBezTo>
                  <a:cubicBezTo>
                    <a:pt x="13" y="83"/>
                    <a:pt x="13" y="83"/>
                    <a:pt x="13" y="83"/>
                  </a:cubicBezTo>
                  <a:cubicBezTo>
                    <a:pt x="13" y="83"/>
                    <a:pt x="13" y="83"/>
                    <a:pt x="13" y="83"/>
                  </a:cubicBezTo>
                  <a:cubicBezTo>
                    <a:pt x="12" y="83"/>
                    <a:pt x="12" y="83"/>
                    <a:pt x="12" y="83"/>
                  </a:cubicBezTo>
                  <a:cubicBezTo>
                    <a:pt x="6" y="92"/>
                    <a:pt x="6" y="92"/>
                    <a:pt x="6" y="92"/>
                  </a:cubicBezTo>
                  <a:cubicBezTo>
                    <a:pt x="6" y="95"/>
                    <a:pt x="4" y="99"/>
                    <a:pt x="0" y="105"/>
                  </a:cubicBezTo>
                  <a:cubicBezTo>
                    <a:pt x="4" y="121"/>
                    <a:pt x="4" y="121"/>
                    <a:pt x="4" y="121"/>
                  </a:cubicBezTo>
                  <a:cubicBezTo>
                    <a:pt x="25" y="144"/>
                    <a:pt x="25" y="144"/>
                    <a:pt x="25" y="144"/>
                  </a:cubicBezTo>
                  <a:cubicBezTo>
                    <a:pt x="31" y="158"/>
                    <a:pt x="31" y="158"/>
                    <a:pt x="31" y="158"/>
                  </a:cubicBezTo>
                  <a:cubicBezTo>
                    <a:pt x="31" y="160"/>
                    <a:pt x="31" y="160"/>
                    <a:pt x="31" y="160"/>
                  </a:cubicBezTo>
                  <a:cubicBezTo>
                    <a:pt x="31" y="161"/>
                    <a:pt x="31" y="161"/>
                    <a:pt x="31" y="161"/>
                  </a:cubicBezTo>
                  <a:cubicBezTo>
                    <a:pt x="30" y="161"/>
                    <a:pt x="30" y="161"/>
                    <a:pt x="30" y="161"/>
                  </a:cubicBezTo>
                  <a:cubicBezTo>
                    <a:pt x="25" y="168"/>
                    <a:pt x="25" y="168"/>
                    <a:pt x="25" y="168"/>
                  </a:cubicBezTo>
                  <a:cubicBezTo>
                    <a:pt x="23" y="169"/>
                    <a:pt x="23" y="169"/>
                    <a:pt x="23" y="169"/>
                  </a:cubicBezTo>
                  <a:cubicBezTo>
                    <a:pt x="9" y="172"/>
                    <a:pt x="9" y="172"/>
                    <a:pt x="9" y="172"/>
                  </a:cubicBezTo>
                  <a:cubicBezTo>
                    <a:pt x="11" y="183"/>
                    <a:pt x="11" y="183"/>
                    <a:pt x="11" y="183"/>
                  </a:cubicBezTo>
                  <a:cubicBezTo>
                    <a:pt x="21" y="189"/>
                    <a:pt x="21" y="189"/>
                    <a:pt x="21" y="189"/>
                  </a:cubicBezTo>
                  <a:cubicBezTo>
                    <a:pt x="36" y="192"/>
                    <a:pt x="36" y="192"/>
                    <a:pt x="36" y="192"/>
                  </a:cubicBezTo>
                  <a:cubicBezTo>
                    <a:pt x="40" y="206"/>
                    <a:pt x="40" y="206"/>
                    <a:pt x="40" y="206"/>
                  </a:cubicBezTo>
                  <a:cubicBezTo>
                    <a:pt x="40" y="207"/>
                    <a:pt x="40" y="207"/>
                    <a:pt x="40" y="207"/>
                  </a:cubicBezTo>
                  <a:cubicBezTo>
                    <a:pt x="40" y="207"/>
                    <a:pt x="40" y="207"/>
                    <a:pt x="40" y="207"/>
                  </a:cubicBezTo>
                  <a:cubicBezTo>
                    <a:pt x="37" y="231"/>
                    <a:pt x="37" y="231"/>
                    <a:pt x="37" y="231"/>
                  </a:cubicBezTo>
                  <a:cubicBezTo>
                    <a:pt x="37" y="231"/>
                    <a:pt x="37" y="231"/>
                    <a:pt x="37" y="231"/>
                  </a:cubicBezTo>
                  <a:cubicBezTo>
                    <a:pt x="31" y="242"/>
                    <a:pt x="31" y="242"/>
                    <a:pt x="31" y="242"/>
                  </a:cubicBezTo>
                  <a:cubicBezTo>
                    <a:pt x="31" y="244"/>
                    <a:pt x="31" y="244"/>
                    <a:pt x="31" y="244"/>
                  </a:cubicBezTo>
                  <a:cubicBezTo>
                    <a:pt x="30" y="244"/>
                    <a:pt x="30" y="244"/>
                    <a:pt x="30" y="244"/>
                  </a:cubicBezTo>
                  <a:cubicBezTo>
                    <a:pt x="13" y="247"/>
                    <a:pt x="13" y="247"/>
                    <a:pt x="13" y="247"/>
                  </a:cubicBezTo>
                  <a:cubicBezTo>
                    <a:pt x="13" y="254"/>
                    <a:pt x="13" y="254"/>
                    <a:pt x="13" y="254"/>
                  </a:cubicBezTo>
                  <a:cubicBezTo>
                    <a:pt x="8" y="269"/>
                    <a:pt x="8" y="269"/>
                    <a:pt x="8" y="269"/>
                  </a:cubicBezTo>
                  <a:cubicBezTo>
                    <a:pt x="6" y="286"/>
                    <a:pt x="6" y="286"/>
                    <a:pt x="6" y="286"/>
                  </a:cubicBezTo>
                  <a:cubicBezTo>
                    <a:pt x="9" y="296"/>
                    <a:pt x="9" y="296"/>
                    <a:pt x="9" y="296"/>
                  </a:cubicBezTo>
                  <a:cubicBezTo>
                    <a:pt x="31" y="309"/>
                    <a:pt x="31" y="309"/>
                    <a:pt x="31" y="309"/>
                  </a:cubicBezTo>
                  <a:cubicBezTo>
                    <a:pt x="31" y="309"/>
                    <a:pt x="31" y="309"/>
                    <a:pt x="31" y="309"/>
                  </a:cubicBezTo>
                  <a:cubicBezTo>
                    <a:pt x="40" y="325"/>
                    <a:pt x="40" y="325"/>
                    <a:pt x="40" y="325"/>
                  </a:cubicBezTo>
                  <a:cubicBezTo>
                    <a:pt x="40" y="325"/>
                    <a:pt x="40" y="325"/>
                    <a:pt x="40" y="325"/>
                  </a:cubicBezTo>
                  <a:cubicBezTo>
                    <a:pt x="41" y="326"/>
                    <a:pt x="41" y="326"/>
                    <a:pt x="41" y="326"/>
                  </a:cubicBezTo>
                  <a:cubicBezTo>
                    <a:pt x="40" y="327"/>
                    <a:pt x="40" y="327"/>
                    <a:pt x="40" y="327"/>
                  </a:cubicBezTo>
                  <a:cubicBezTo>
                    <a:pt x="29" y="351"/>
                    <a:pt x="29" y="351"/>
                    <a:pt x="29" y="351"/>
                  </a:cubicBezTo>
                  <a:cubicBezTo>
                    <a:pt x="27" y="358"/>
                    <a:pt x="27" y="358"/>
                    <a:pt x="27" y="358"/>
                  </a:cubicBezTo>
                  <a:cubicBezTo>
                    <a:pt x="20" y="374"/>
                    <a:pt x="20" y="374"/>
                    <a:pt x="20" y="374"/>
                  </a:cubicBezTo>
                  <a:cubicBezTo>
                    <a:pt x="17" y="386"/>
                    <a:pt x="17" y="386"/>
                    <a:pt x="17" y="386"/>
                  </a:cubicBezTo>
                  <a:cubicBezTo>
                    <a:pt x="16" y="387"/>
                    <a:pt x="16" y="387"/>
                    <a:pt x="16" y="387"/>
                  </a:cubicBezTo>
                  <a:cubicBezTo>
                    <a:pt x="16" y="388"/>
                    <a:pt x="16" y="388"/>
                    <a:pt x="16" y="388"/>
                  </a:cubicBezTo>
                  <a:cubicBezTo>
                    <a:pt x="13" y="391"/>
                    <a:pt x="11" y="394"/>
                    <a:pt x="9" y="398"/>
                  </a:cubicBezTo>
                  <a:cubicBezTo>
                    <a:pt x="9" y="399"/>
                    <a:pt x="9" y="400"/>
                    <a:pt x="10" y="402"/>
                  </a:cubicBezTo>
                  <a:cubicBezTo>
                    <a:pt x="11" y="402"/>
                    <a:pt x="11" y="402"/>
                    <a:pt x="11" y="402"/>
                  </a:cubicBezTo>
                  <a:cubicBezTo>
                    <a:pt x="18" y="410"/>
                    <a:pt x="18" y="410"/>
                    <a:pt x="18" y="410"/>
                  </a:cubicBezTo>
                  <a:cubicBezTo>
                    <a:pt x="21" y="416"/>
                    <a:pt x="21" y="416"/>
                    <a:pt x="21" y="416"/>
                  </a:cubicBezTo>
                  <a:cubicBezTo>
                    <a:pt x="22" y="415"/>
                    <a:pt x="22" y="415"/>
                    <a:pt x="22" y="415"/>
                  </a:cubicBezTo>
                  <a:cubicBezTo>
                    <a:pt x="23" y="417"/>
                    <a:pt x="23" y="417"/>
                    <a:pt x="23" y="417"/>
                  </a:cubicBezTo>
                  <a:cubicBezTo>
                    <a:pt x="23" y="418"/>
                    <a:pt x="23" y="418"/>
                    <a:pt x="23" y="418"/>
                  </a:cubicBezTo>
                  <a:cubicBezTo>
                    <a:pt x="23" y="420"/>
                    <a:pt x="23" y="420"/>
                    <a:pt x="23" y="420"/>
                  </a:cubicBezTo>
                  <a:cubicBezTo>
                    <a:pt x="23" y="420"/>
                    <a:pt x="23" y="420"/>
                    <a:pt x="23" y="420"/>
                  </a:cubicBezTo>
                  <a:cubicBezTo>
                    <a:pt x="25" y="425"/>
                    <a:pt x="25" y="425"/>
                    <a:pt x="25" y="425"/>
                  </a:cubicBezTo>
                  <a:cubicBezTo>
                    <a:pt x="31" y="427"/>
                    <a:pt x="31" y="427"/>
                    <a:pt x="31" y="427"/>
                  </a:cubicBezTo>
                  <a:cubicBezTo>
                    <a:pt x="56" y="432"/>
                    <a:pt x="56" y="432"/>
                    <a:pt x="56" y="432"/>
                  </a:cubicBezTo>
                  <a:cubicBezTo>
                    <a:pt x="64" y="432"/>
                    <a:pt x="71" y="430"/>
                    <a:pt x="80" y="427"/>
                  </a:cubicBezTo>
                  <a:cubicBezTo>
                    <a:pt x="88" y="423"/>
                    <a:pt x="96" y="422"/>
                    <a:pt x="104" y="424"/>
                  </a:cubicBezTo>
                  <a:cubicBezTo>
                    <a:pt x="105" y="419"/>
                    <a:pt x="105" y="419"/>
                    <a:pt x="105" y="419"/>
                  </a:cubicBezTo>
                  <a:cubicBezTo>
                    <a:pt x="97" y="400"/>
                    <a:pt x="97" y="400"/>
                    <a:pt x="97" y="400"/>
                  </a:cubicBezTo>
                  <a:cubicBezTo>
                    <a:pt x="96" y="399"/>
                    <a:pt x="96" y="399"/>
                    <a:pt x="96" y="399"/>
                  </a:cubicBezTo>
                  <a:cubicBezTo>
                    <a:pt x="97" y="399"/>
                    <a:pt x="97" y="399"/>
                    <a:pt x="97" y="399"/>
                  </a:cubicBezTo>
                  <a:cubicBezTo>
                    <a:pt x="136" y="345"/>
                    <a:pt x="136" y="345"/>
                    <a:pt x="136" y="345"/>
                  </a:cubicBezTo>
                  <a:cubicBezTo>
                    <a:pt x="178" y="304"/>
                    <a:pt x="178" y="304"/>
                    <a:pt x="178" y="304"/>
                  </a:cubicBezTo>
                  <a:cubicBezTo>
                    <a:pt x="179" y="304"/>
                    <a:pt x="179" y="304"/>
                    <a:pt x="179" y="304"/>
                  </a:cubicBezTo>
                  <a:cubicBezTo>
                    <a:pt x="192" y="299"/>
                    <a:pt x="192" y="299"/>
                    <a:pt x="192" y="299"/>
                  </a:cubicBezTo>
                  <a:cubicBezTo>
                    <a:pt x="199" y="291"/>
                    <a:pt x="199" y="291"/>
                    <a:pt x="199" y="291"/>
                  </a:cubicBezTo>
                  <a:cubicBezTo>
                    <a:pt x="199" y="291"/>
                    <a:pt x="199" y="291"/>
                    <a:pt x="199" y="291"/>
                  </a:cubicBezTo>
                  <a:cubicBezTo>
                    <a:pt x="205" y="287"/>
                    <a:pt x="209" y="284"/>
                    <a:pt x="215" y="282"/>
                  </a:cubicBezTo>
                  <a:cubicBezTo>
                    <a:pt x="211" y="278"/>
                    <a:pt x="211" y="278"/>
                    <a:pt x="211" y="278"/>
                  </a:cubicBezTo>
                  <a:cubicBezTo>
                    <a:pt x="202" y="269"/>
                    <a:pt x="202" y="269"/>
                    <a:pt x="202" y="269"/>
                  </a:cubicBezTo>
                  <a:cubicBezTo>
                    <a:pt x="202" y="269"/>
                    <a:pt x="202" y="269"/>
                    <a:pt x="202" y="269"/>
                  </a:cubicBezTo>
                  <a:cubicBezTo>
                    <a:pt x="201" y="269"/>
                    <a:pt x="201" y="269"/>
                    <a:pt x="201" y="269"/>
                  </a:cubicBezTo>
                  <a:cubicBezTo>
                    <a:pt x="194" y="260"/>
                    <a:pt x="194" y="260"/>
                    <a:pt x="194" y="260"/>
                  </a:cubicBezTo>
                  <a:cubicBezTo>
                    <a:pt x="193" y="259"/>
                    <a:pt x="193" y="259"/>
                    <a:pt x="193" y="259"/>
                  </a:cubicBezTo>
                  <a:cubicBezTo>
                    <a:pt x="193" y="258"/>
                    <a:pt x="193" y="258"/>
                    <a:pt x="193" y="258"/>
                  </a:cubicBezTo>
                  <a:cubicBezTo>
                    <a:pt x="197" y="254"/>
                    <a:pt x="197" y="254"/>
                    <a:pt x="197" y="254"/>
                  </a:cubicBezTo>
                  <a:cubicBezTo>
                    <a:pt x="188" y="256"/>
                    <a:pt x="188" y="256"/>
                    <a:pt x="188" y="256"/>
                  </a:cubicBezTo>
                  <a:cubicBezTo>
                    <a:pt x="169" y="251"/>
                    <a:pt x="169" y="251"/>
                    <a:pt x="169" y="251"/>
                  </a:cubicBezTo>
                  <a:cubicBezTo>
                    <a:pt x="161" y="247"/>
                    <a:pt x="156" y="243"/>
                    <a:pt x="155" y="238"/>
                  </a:cubicBezTo>
                  <a:cubicBezTo>
                    <a:pt x="151" y="226"/>
                    <a:pt x="149" y="215"/>
                    <a:pt x="150" y="205"/>
                  </a:cubicBezTo>
                  <a:cubicBezTo>
                    <a:pt x="147" y="209"/>
                    <a:pt x="144" y="209"/>
                    <a:pt x="140" y="209"/>
                  </a:cubicBezTo>
                  <a:cubicBezTo>
                    <a:pt x="126" y="206"/>
                    <a:pt x="126" y="206"/>
                    <a:pt x="126" y="206"/>
                  </a:cubicBezTo>
                  <a:cubicBezTo>
                    <a:pt x="116" y="199"/>
                    <a:pt x="116" y="199"/>
                    <a:pt x="116" y="199"/>
                  </a:cubicBezTo>
                  <a:cubicBezTo>
                    <a:pt x="105" y="196"/>
                    <a:pt x="105" y="196"/>
                    <a:pt x="105" y="196"/>
                  </a:cubicBezTo>
                  <a:cubicBezTo>
                    <a:pt x="99" y="196"/>
                    <a:pt x="99" y="196"/>
                    <a:pt x="99" y="196"/>
                  </a:cubicBezTo>
                  <a:cubicBezTo>
                    <a:pt x="96" y="196"/>
                    <a:pt x="91" y="195"/>
                    <a:pt x="89" y="192"/>
                  </a:cubicBezTo>
                  <a:cubicBezTo>
                    <a:pt x="85" y="189"/>
                    <a:pt x="82" y="187"/>
                    <a:pt x="82" y="184"/>
                  </a:cubicBezTo>
                  <a:cubicBezTo>
                    <a:pt x="80" y="178"/>
                    <a:pt x="82" y="175"/>
                    <a:pt x="87" y="171"/>
                  </a:cubicBezTo>
                  <a:cubicBezTo>
                    <a:pt x="91" y="168"/>
                    <a:pt x="97" y="163"/>
                    <a:pt x="102" y="156"/>
                  </a:cubicBezTo>
                  <a:cubicBezTo>
                    <a:pt x="97" y="149"/>
                    <a:pt x="95" y="143"/>
                    <a:pt x="97" y="137"/>
                  </a:cubicBezTo>
                  <a:cubicBezTo>
                    <a:pt x="98" y="136"/>
                    <a:pt x="98" y="136"/>
                    <a:pt x="98" y="136"/>
                  </a:cubicBezTo>
                  <a:cubicBezTo>
                    <a:pt x="98" y="133"/>
                    <a:pt x="104" y="130"/>
                    <a:pt x="114" y="127"/>
                  </a:cubicBezTo>
                  <a:cubicBezTo>
                    <a:pt x="115" y="123"/>
                    <a:pt x="116" y="121"/>
                    <a:pt x="118" y="120"/>
                  </a:cubicBezTo>
                  <a:cubicBezTo>
                    <a:pt x="128" y="121"/>
                    <a:pt x="128" y="121"/>
                    <a:pt x="128" y="121"/>
                  </a:cubicBezTo>
                  <a:cubicBezTo>
                    <a:pt x="127" y="120"/>
                    <a:pt x="127" y="120"/>
                    <a:pt x="127" y="120"/>
                  </a:cubicBezTo>
                  <a:cubicBezTo>
                    <a:pt x="120" y="116"/>
                    <a:pt x="118" y="111"/>
                    <a:pt x="121" y="105"/>
                  </a:cubicBezTo>
                  <a:cubicBezTo>
                    <a:pt x="127" y="101"/>
                    <a:pt x="127" y="101"/>
                    <a:pt x="127" y="101"/>
                  </a:cubicBezTo>
                  <a:cubicBezTo>
                    <a:pt x="133" y="99"/>
                    <a:pt x="140" y="100"/>
                    <a:pt x="148" y="104"/>
                  </a:cubicBezTo>
                  <a:cubicBezTo>
                    <a:pt x="164" y="115"/>
                    <a:pt x="164" y="115"/>
                    <a:pt x="164" y="115"/>
                  </a:cubicBezTo>
                  <a:cubicBezTo>
                    <a:pt x="178" y="115"/>
                    <a:pt x="178" y="115"/>
                    <a:pt x="178" y="115"/>
                  </a:cubicBezTo>
                  <a:cubicBezTo>
                    <a:pt x="183" y="119"/>
                    <a:pt x="183" y="119"/>
                    <a:pt x="183" y="119"/>
                  </a:cubicBezTo>
                  <a:cubicBezTo>
                    <a:pt x="185" y="125"/>
                    <a:pt x="185" y="125"/>
                    <a:pt x="185" y="125"/>
                  </a:cubicBezTo>
                  <a:cubicBezTo>
                    <a:pt x="185" y="128"/>
                    <a:pt x="182" y="130"/>
                    <a:pt x="180" y="130"/>
                  </a:cubicBezTo>
                  <a:cubicBezTo>
                    <a:pt x="176" y="130"/>
                    <a:pt x="175" y="134"/>
                    <a:pt x="174" y="138"/>
                  </a:cubicBezTo>
                  <a:cubicBezTo>
                    <a:pt x="181" y="154"/>
                    <a:pt x="181" y="154"/>
                    <a:pt x="181" y="154"/>
                  </a:cubicBezTo>
                  <a:cubicBezTo>
                    <a:pt x="185" y="148"/>
                    <a:pt x="189" y="145"/>
                    <a:pt x="193" y="144"/>
                  </a:cubicBezTo>
                  <a:cubicBezTo>
                    <a:pt x="196" y="144"/>
                    <a:pt x="198" y="145"/>
                    <a:pt x="200" y="148"/>
                  </a:cubicBezTo>
                  <a:cubicBezTo>
                    <a:pt x="202" y="151"/>
                    <a:pt x="205" y="158"/>
                    <a:pt x="206" y="164"/>
                  </a:cubicBezTo>
                  <a:cubicBezTo>
                    <a:pt x="207" y="171"/>
                    <a:pt x="209" y="178"/>
                    <a:pt x="211" y="181"/>
                  </a:cubicBezTo>
                  <a:cubicBezTo>
                    <a:pt x="216" y="189"/>
                    <a:pt x="216" y="189"/>
                    <a:pt x="216" y="189"/>
                  </a:cubicBezTo>
                  <a:cubicBezTo>
                    <a:pt x="225" y="199"/>
                    <a:pt x="229" y="207"/>
                    <a:pt x="231" y="213"/>
                  </a:cubicBezTo>
                  <a:cubicBezTo>
                    <a:pt x="258" y="209"/>
                    <a:pt x="258" y="209"/>
                    <a:pt x="258" y="209"/>
                  </a:cubicBezTo>
                  <a:cubicBezTo>
                    <a:pt x="269" y="203"/>
                    <a:pt x="269" y="203"/>
                    <a:pt x="269" y="203"/>
                  </a:cubicBezTo>
                  <a:cubicBezTo>
                    <a:pt x="280" y="189"/>
                    <a:pt x="280" y="189"/>
                    <a:pt x="280" y="189"/>
                  </a:cubicBezTo>
                  <a:cubicBezTo>
                    <a:pt x="285" y="176"/>
                    <a:pt x="285" y="176"/>
                    <a:pt x="285" y="176"/>
                  </a:cubicBezTo>
                  <a:cubicBezTo>
                    <a:pt x="285" y="176"/>
                    <a:pt x="285" y="176"/>
                    <a:pt x="285" y="176"/>
                  </a:cubicBezTo>
                  <a:cubicBezTo>
                    <a:pt x="285" y="175"/>
                    <a:pt x="285" y="175"/>
                    <a:pt x="285" y="175"/>
                  </a:cubicBezTo>
                  <a:cubicBezTo>
                    <a:pt x="289" y="161"/>
                    <a:pt x="289" y="161"/>
                    <a:pt x="289" y="161"/>
                  </a:cubicBezTo>
                  <a:cubicBezTo>
                    <a:pt x="289" y="160"/>
                    <a:pt x="289" y="160"/>
                    <a:pt x="289" y="160"/>
                  </a:cubicBezTo>
                  <a:cubicBezTo>
                    <a:pt x="289" y="159"/>
                    <a:pt x="289" y="159"/>
                    <a:pt x="289" y="159"/>
                  </a:cubicBezTo>
                  <a:cubicBezTo>
                    <a:pt x="290" y="159"/>
                    <a:pt x="290" y="159"/>
                    <a:pt x="290" y="159"/>
                  </a:cubicBezTo>
                  <a:cubicBezTo>
                    <a:pt x="300" y="152"/>
                    <a:pt x="300" y="152"/>
                    <a:pt x="300" y="152"/>
                  </a:cubicBezTo>
                  <a:cubicBezTo>
                    <a:pt x="302" y="151"/>
                    <a:pt x="302" y="151"/>
                    <a:pt x="302" y="151"/>
                  </a:cubicBezTo>
                  <a:cubicBezTo>
                    <a:pt x="302" y="150"/>
                    <a:pt x="302" y="150"/>
                    <a:pt x="302" y="150"/>
                  </a:cubicBezTo>
                  <a:cubicBezTo>
                    <a:pt x="285" y="145"/>
                    <a:pt x="285" y="145"/>
                    <a:pt x="285" y="145"/>
                  </a:cubicBezTo>
                  <a:cubicBezTo>
                    <a:pt x="283" y="145"/>
                    <a:pt x="283" y="145"/>
                    <a:pt x="283" y="145"/>
                  </a:cubicBezTo>
                  <a:cubicBezTo>
                    <a:pt x="283" y="144"/>
                    <a:pt x="283" y="144"/>
                    <a:pt x="283" y="144"/>
                  </a:cubicBezTo>
                  <a:cubicBezTo>
                    <a:pt x="280" y="134"/>
                    <a:pt x="280" y="134"/>
                    <a:pt x="280" y="134"/>
                  </a:cubicBezTo>
                  <a:lnTo>
                    <a:pt x="278" y="13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28"/>
            <p:cNvSpPr/>
            <p:nvPr/>
          </p:nvSpPr>
          <p:spPr bwMode="auto">
            <a:xfrm>
              <a:off x="3911604" y="3716452"/>
              <a:ext cx="361816" cy="444271"/>
            </a:xfrm>
            <a:custGeom>
              <a:avLst/>
              <a:gdLst>
                <a:gd name="T0" fmla="*/ 126 w 243"/>
                <a:gd name="T1" fmla="*/ 13 h 298"/>
                <a:gd name="T2" fmla="*/ 103 w 243"/>
                <a:gd name="T3" fmla="*/ 33 h 298"/>
                <a:gd name="T4" fmla="*/ 103 w 243"/>
                <a:gd name="T5" fmla="*/ 35 h 298"/>
                <a:gd name="T6" fmla="*/ 79 w 243"/>
                <a:gd name="T7" fmla="*/ 30 h 298"/>
                <a:gd name="T8" fmla="*/ 61 w 243"/>
                <a:gd name="T9" fmla="*/ 64 h 298"/>
                <a:gd name="T10" fmla="*/ 63 w 243"/>
                <a:gd name="T11" fmla="*/ 80 h 298"/>
                <a:gd name="T12" fmla="*/ 63 w 243"/>
                <a:gd name="T13" fmla="*/ 81 h 298"/>
                <a:gd name="T14" fmla="*/ 37 w 243"/>
                <a:gd name="T15" fmla="*/ 111 h 298"/>
                <a:gd name="T16" fmla="*/ 48 w 243"/>
                <a:gd name="T17" fmla="*/ 126 h 298"/>
                <a:gd name="T18" fmla="*/ 32 w 243"/>
                <a:gd name="T19" fmla="*/ 144 h 298"/>
                <a:gd name="T20" fmla="*/ 32 w 243"/>
                <a:gd name="T21" fmla="*/ 161 h 298"/>
                <a:gd name="T22" fmla="*/ 26 w 243"/>
                <a:gd name="T23" fmla="*/ 164 h 298"/>
                <a:gd name="T24" fmla="*/ 13 w 243"/>
                <a:gd name="T25" fmla="*/ 180 h 298"/>
                <a:gd name="T26" fmla="*/ 12 w 243"/>
                <a:gd name="T27" fmla="*/ 195 h 298"/>
                <a:gd name="T28" fmla="*/ 5 w 243"/>
                <a:gd name="T29" fmla="*/ 215 h 298"/>
                <a:gd name="T30" fmla="*/ 0 w 243"/>
                <a:gd name="T31" fmla="*/ 218 h 298"/>
                <a:gd name="T32" fmla="*/ 5 w 243"/>
                <a:gd name="T33" fmla="*/ 235 h 298"/>
                <a:gd name="T34" fmla="*/ 44 w 243"/>
                <a:gd name="T35" fmla="*/ 235 h 298"/>
                <a:gd name="T36" fmla="*/ 46 w 243"/>
                <a:gd name="T37" fmla="*/ 236 h 298"/>
                <a:gd name="T38" fmla="*/ 61 w 243"/>
                <a:gd name="T39" fmla="*/ 252 h 298"/>
                <a:gd name="T40" fmla="*/ 70 w 243"/>
                <a:gd name="T41" fmla="*/ 278 h 298"/>
                <a:gd name="T42" fmla="*/ 97 w 243"/>
                <a:gd name="T43" fmla="*/ 298 h 298"/>
                <a:gd name="T44" fmla="*/ 114 w 243"/>
                <a:gd name="T45" fmla="*/ 293 h 298"/>
                <a:gd name="T46" fmla="*/ 130 w 243"/>
                <a:gd name="T47" fmla="*/ 265 h 298"/>
                <a:gd name="T48" fmla="*/ 134 w 243"/>
                <a:gd name="T49" fmla="*/ 251 h 298"/>
                <a:gd name="T50" fmla="*/ 148 w 243"/>
                <a:gd name="T51" fmla="*/ 252 h 298"/>
                <a:gd name="T52" fmla="*/ 148 w 243"/>
                <a:gd name="T53" fmla="*/ 240 h 298"/>
                <a:gd name="T54" fmla="*/ 150 w 243"/>
                <a:gd name="T55" fmla="*/ 238 h 298"/>
                <a:gd name="T56" fmla="*/ 180 w 243"/>
                <a:gd name="T57" fmla="*/ 216 h 298"/>
                <a:gd name="T58" fmla="*/ 192 w 243"/>
                <a:gd name="T59" fmla="*/ 196 h 298"/>
                <a:gd name="T60" fmla="*/ 190 w 243"/>
                <a:gd name="T61" fmla="*/ 182 h 298"/>
                <a:gd name="T62" fmla="*/ 201 w 243"/>
                <a:gd name="T63" fmla="*/ 166 h 298"/>
                <a:gd name="T64" fmla="*/ 203 w 243"/>
                <a:gd name="T65" fmla="*/ 167 h 298"/>
                <a:gd name="T66" fmla="*/ 212 w 243"/>
                <a:gd name="T67" fmla="*/ 170 h 298"/>
                <a:gd name="T68" fmla="*/ 208 w 243"/>
                <a:gd name="T69" fmla="*/ 155 h 298"/>
                <a:gd name="T70" fmla="*/ 210 w 243"/>
                <a:gd name="T71" fmla="*/ 149 h 298"/>
                <a:gd name="T72" fmla="*/ 205 w 243"/>
                <a:gd name="T73" fmla="*/ 135 h 298"/>
                <a:gd name="T74" fmla="*/ 225 w 243"/>
                <a:gd name="T75" fmla="*/ 123 h 298"/>
                <a:gd name="T76" fmla="*/ 203 w 243"/>
                <a:gd name="T77" fmla="*/ 97 h 298"/>
                <a:gd name="T78" fmla="*/ 229 w 243"/>
                <a:gd name="T79" fmla="*/ 97 h 298"/>
                <a:gd name="T80" fmla="*/ 230 w 243"/>
                <a:gd name="T81" fmla="*/ 83 h 298"/>
                <a:gd name="T82" fmla="*/ 243 w 243"/>
                <a:gd name="T83" fmla="*/ 65 h 298"/>
                <a:gd name="T84" fmla="*/ 232 w 243"/>
                <a:gd name="T85" fmla="*/ 57 h 298"/>
                <a:gd name="T86" fmla="*/ 233 w 243"/>
                <a:gd name="T87" fmla="*/ 52 h 298"/>
                <a:gd name="T88" fmla="*/ 231 w 243"/>
                <a:gd name="T89" fmla="*/ 50 h 298"/>
                <a:gd name="T90" fmla="*/ 221 w 243"/>
                <a:gd name="T91" fmla="*/ 55 h 298"/>
                <a:gd name="T92" fmla="*/ 202 w 243"/>
                <a:gd name="T93" fmla="*/ 47 h 298"/>
                <a:gd name="T94" fmla="*/ 196 w 243"/>
                <a:gd name="T95" fmla="*/ 37 h 298"/>
                <a:gd name="T96" fmla="*/ 186 w 243"/>
                <a:gd name="T97" fmla="*/ 50 h 298"/>
                <a:gd name="T98" fmla="*/ 150 w 243"/>
                <a:gd name="T99" fmla="*/ 40 h 298"/>
                <a:gd name="T100" fmla="*/ 139 w 243"/>
                <a:gd name="T101" fmla="*/ 3 h 298"/>
                <a:gd name="T102" fmla="*/ 128 w 243"/>
                <a:gd name="T103"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98">
                  <a:moveTo>
                    <a:pt x="127" y="13"/>
                  </a:moveTo>
                  <a:cubicBezTo>
                    <a:pt x="126" y="13"/>
                    <a:pt x="126" y="13"/>
                    <a:pt x="126" y="13"/>
                  </a:cubicBezTo>
                  <a:cubicBezTo>
                    <a:pt x="114" y="22"/>
                    <a:pt x="114" y="22"/>
                    <a:pt x="114" y="22"/>
                  </a:cubicBezTo>
                  <a:cubicBezTo>
                    <a:pt x="103" y="33"/>
                    <a:pt x="103" y="33"/>
                    <a:pt x="103" y="33"/>
                  </a:cubicBezTo>
                  <a:cubicBezTo>
                    <a:pt x="103" y="33"/>
                    <a:pt x="103" y="33"/>
                    <a:pt x="103" y="33"/>
                  </a:cubicBezTo>
                  <a:cubicBezTo>
                    <a:pt x="103" y="35"/>
                    <a:pt x="103" y="35"/>
                    <a:pt x="103" y="35"/>
                  </a:cubicBezTo>
                  <a:cubicBezTo>
                    <a:pt x="88" y="35"/>
                    <a:pt x="88" y="35"/>
                    <a:pt x="88" y="35"/>
                  </a:cubicBezTo>
                  <a:cubicBezTo>
                    <a:pt x="79" y="30"/>
                    <a:pt x="79" y="30"/>
                    <a:pt x="79" y="30"/>
                  </a:cubicBezTo>
                  <a:cubicBezTo>
                    <a:pt x="69" y="33"/>
                    <a:pt x="63" y="40"/>
                    <a:pt x="61" y="53"/>
                  </a:cubicBezTo>
                  <a:cubicBezTo>
                    <a:pt x="61" y="64"/>
                    <a:pt x="61" y="64"/>
                    <a:pt x="61" y="64"/>
                  </a:cubicBezTo>
                  <a:cubicBezTo>
                    <a:pt x="69" y="57"/>
                    <a:pt x="69" y="57"/>
                    <a:pt x="69" y="57"/>
                  </a:cubicBezTo>
                  <a:cubicBezTo>
                    <a:pt x="63" y="80"/>
                    <a:pt x="63" y="80"/>
                    <a:pt x="63" y="80"/>
                  </a:cubicBezTo>
                  <a:cubicBezTo>
                    <a:pt x="63" y="80"/>
                    <a:pt x="63" y="80"/>
                    <a:pt x="63" y="80"/>
                  </a:cubicBezTo>
                  <a:cubicBezTo>
                    <a:pt x="63" y="81"/>
                    <a:pt x="63" y="81"/>
                    <a:pt x="63" y="81"/>
                  </a:cubicBezTo>
                  <a:cubicBezTo>
                    <a:pt x="41" y="101"/>
                    <a:pt x="41" y="101"/>
                    <a:pt x="41" y="101"/>
                  </a:cubicBezTo>
                  <a:cubicBezTo>
                    <a:pt x="37" y="105"/>
                    <a:pt x="36" y="109"/>
                    <a:pt x="37" y="111"/>
                  </a:cubicBezTo>
                  <a:cubicBezTo>
                    <a:pt x="41" y="115"/>
                    <a:pt x="41" y="115"/>
                    <a:pt x="41" y="115"/>
                  </a:cubicBezTo>
                  <a:cubicBezTo>
                    <a:pt x="46" y="120"/>
                    <a:pt x="49" y="123"/>
                    <a:pt x="48" y="126"/>
                  </a:cubicBezTo>
                  <a:cubicBezTo>
                    <a:pt x="48" y="128"/>
                    <a:pt x="48" y="130"/>
                    <a:pt x="46" y="131"/>
                  </a:cubicBezTo>
                  <a:cubicBezTo>
                    <a:pt x="32" y="144"/>
                    <a:pt x="32" y="144"/>
                    <a:pt x="32" y="144"/>
                  </a:cubicBezTo>
                  <a:cubicBezTo>
                    <a:pt x="32" y="147"/>
                    <a:pt x="32" y="153"/>
                    <a:pt x="32" y="159"/>
                  </a:cubicBezTo>
                  <a:cubicBezTo>
                    <a:pt x="32" y="161"/>
                    <a:pt x="32" y="161"/>
                    <a:pt x="32" y="161"/>
                  </a:cubicBezTo>
                  <a:cubicBezTo>
                    <a:pt x="31" y="162"/>
                    <a:pt x="31" y="162"/>
                    <a:pt x="31" y="162"/>
                  </a:cubicBezTo>
                  <a:cubicBezTo>
                    <a:pt x="26" y="164"/>
                    <a:pt x="26" y="164"/>
                    <a:pt x="26" y="164"/>
                  </a:cubicBezTo>
                  <a:cubicBezTo>
                    <a:pt x="26" y="167"/>
                    <a:pt x="24" y="169"/>
                    <a:pt x="21" y="173"/>
                  </a:cubicBezTo>
                  <a:cubicBezTo>
                    <a:pt x="13" y="180"/>
                    <a:pt x="13" y="180"/>
                    <a:pt x="13" y="180"/>
                  </a:cubicBezTo>
                  <a:cubicBezTo>
                    <a:pt x="13" y="181"/>
                    <a:pt x="13" y="181"/>
                    <a:pt x="13" y="181"/>
                  </a:cubicBezTo>
                  <a:cubicBezTo>
                    <a:pt x="14" y="184"/>
                    <a:pt x="14" y="189"/>
                    <a:pt x="12" y="195"/>
                  </a:cubicBezTo>
                  <a:cubicBezTo>
                    <a:pt x="15" y="202"/>
                    <a:pt x="15" y="206"/>
                    <a:pt x="12" y="209"/>
                  </a:cubicBezTo>
                  <a:cubicBezTo>
                    <a:pt x="5" y="215"/>
                    <a:pt x="5" y="215"/>
                    <a:pt x="5" y="215"/>
                  </a:cubicBezTo>
                  <a:cubicBezTo>
                    <a:pt x="3" y="216"/>
                    <a:pt x="3" y="216"/>
                    <a:pt x="3" y="216"/>
                  </a:cubicBezTo>
                  <a:cubicBezTo>
                    <a:pt x="0" y="218"/>
                    <a:pt x="0" y="218"/>
                    <a:pt x="0" y="218"/>
                  </a:cubicBezTo>
                  <a:cubicBezTo>
                    <a:pt x="0" y="219"/>
                    <a:pt x="0" y="219"/>
                    <a:pt x="0" y="219"/>
                  </a:cubicBezTo>
                  <a:cubicBezTo>
                    <a:pt x="5" y="235"/>
                    <a:pt x="5" y="235"/>
                    <a:pt x="5" y="235"/>
                  </a:cubicBezTo>
                  <a:cubicBezTo>
                    <a:pt x="6" y="235"/>
                    <a:pt x="6" y="235"/>
                    <a:pt x="6" y="235"/>
                  </a:cubicBezTo>
                  <a:cubicBezTo>
                    <a:pt x="18" y="234"/>
                    <a:pt x="30" y="234"/>
                    <a:pt x="44" y="235"/>
                  </a:cubicBezTo>
                  <a:cubicBezTo>
                    <a:pt x="46" y="235"/>
                    <a:pt x="46" y="235"/>
                    <a:pt x="46" y="235"/>
                  </a:cubicBezTo>
                  <a:cubicBezTo>
                    <a:pt x="46" y="236"/>
                    <a:pt x="46" y="236"/>
                    <a:pt x="46" y="236"/>
                  </a:cubicBezTo>
                  <a:cubicBezTo>
                    <a:pt x="61" y="251"/>
                    <a:pt x="61" y="251"/>
                    <a:pt x="61" y="251"/>
                  </a:cubicBezTo>
                  <a:cubicBezTo>
                    <a:pt x="61" y="252"/>
                    <a:pt x="61" y="252"/>
                    <a:pt x="61" y="252"/>
                  </a:cubicBezTo>
                  <a:cubicBezTo>
                    <a:pt x="61" y="252"/>
                    <a:pt x="61" y="252"/>
                    <a:pt x="61" y="252"/>
                  </a:cubicBezTo>
                  <a:cubicBezTo>
                    <a:pt x="70" y="278"/>
                    <a:pt x="70" y="278"/>
                    <a:pt x="70" y="278"/>
                  </a:cubicBezTo>
                  <a:cubicBezTo>
                    <a:pt x="89" y="295"/>
                    <a:pt x="89" y="295"/>
                    <a:pt x="89" y="295"/>
                  </a:cubicBezTo>
                  <a:cubicBezTo>
                    <a:pt x="97" y="298"/>
                    <a:pt x="97" y="298"/>
                    <a:pt x="97" y="298"/>
                  </a:cubicBezTo>
                  <a:cubicBezTo>
                    <a:pt x="97" y="276"/>
                    <a:pt x="97" y="276"/>
                    <a:pt x="97" y="276"/>
                  </a:cubicBezTo>
                  <a:cubicBezTo>
                    <a:pt x="114" y="293"/>
                    <a:pt x="114" y="293"/>
                    <a:pt x="114" y="293"/>
                  </a:cubicBezTo>
                  <a:cubicBezTo>
                    <a:pt x="117" y="291"/>
                    <a:pt x="117" y="291"/>
                    <a:pt x="117" y="291"/>
                  </a:cubicBezTo>
                  <a:cubicBezTo>
                    <a:pt x="130" y="265"/>
                    <a:pt x="130" y="265"/>
                    <a:pt x="130" y="265"/>
                  </a:cubicBezTo>
                  <a:cubicBezTo>
                    <a:pt x="132" y="251"/>
                    <a:pt x="132" y="251"/>
                    <a:pt x="132" y="251"/>
                  </a:cubicBezTo>
                  <a:cubicBezTo>
                    <a:pt x="134" y="251"/>
                    <a:pt x="134" y="251"/>
                    <a:pt x="134" y="251"/>
                  </a:cubicBezTo>
                  <a:cubicBezTo>
                    <a:pt x="135" y="251"/>
                    <a:pt x="135" y="251"/>
                    <a:pt x="135" y="251"/>
                  </a:cubicBezTo>
                  <a:cubicBezTo>
                    <a:pt x="148" y="252"/>
                    <a:pt x="148" y="252"/>
                    <a:pt x="148" y="252"/>
                  </a:cubicBezTo>
                  <a:cubicBezTo>
                    <a:pt x="148" y="242"/>
                    <a:pt x="148" y="242"/>
                    <a:pt x="148" y="242"/>
                  </a:cubicBezTo>
                  <a:cubicBezTo>
                    <a:pt x="148" y="240"/>
                    <a:pt x="148" y="240"/>
                    <a:pt x="148" y="240"/>
                  </a:cubicBezTo>
                  <a:cubicBezTo>
                    <a:pt x="148" y="238"/>
                    <a:pt x="148" y="238"/>
                    <a:pt x="148" y="238"/>
                  </a:cubicBezTo>
                  <a:cubicBezTo>
                    <a:pt x="150" y="238"/>
                    <a:pt x="150" y="238"/>
                    <a:pt x="150" y="238"/>
                  </a:cubicBezTo>
                  <a:cubicBezTo>
                    <a:pt x="167" y="239"/>
                    <a:pt x="167" y="239"/>
                    <a:pt x="167" y="239"/>
                  </a:cubicBezTo>
                  <a:cubicBezTo>
                    <a:pt x="176" y="230"/>
                    <a:pt x="180" y="222"/>
                    <a:pt x="180" y="216"/>
                  </a:cubicBezTo>
                  <a:cubicBezTo>
                    <a:pt x="177" y="191"/>
                    <a:pt x="177" y="191"/>
                    <a:pt x="177" y="191"/>
                  </a:cubicBezTo>
                  <a:cubicBezTo>
                    <a:pt x="192" y="196"/>
                    <a:pt x="192" y="196"/>
                    <a:pt x="192" y="196"/>
                  </a:cubicBezTo>
                  <a:cubicBezTo>
                    <a:pt x="197" y="189"/>
                    <a:pt x="197" y="189"/>
                    <a:pt x="197" y="189"/>
                  </a:cubicBezTo>
                  <a:cubicBezTo>
                    <a:pt x="190" y="182"/>
                    <a:pt x="190" y="182"/>
                    <a:pt x="190" y="182"/>
                  </a:cubicBezTo>
                  <a:cubicBezTo>
                    <a:pt x="188" y="180"/>
                    <a:pt x="188" y="180"/>
                    <a:pt x="188" y="180"/>
                  </a:cubicBezTo>
                  <a:cubicBezTo>
                    <a:pt x="201" y="166"/>
                    <a:pt x="201" y="166"/>
                    <a:pt x="201" y="166"/>
                  </a:cubicBezTo>
                  <a:cubicBezTo>
                    <a:pt x="202" y="167"/>
                    <a:pt x="202" y="167"/>
                    <a:pt x="202" y="167"/>
                  </a:cubicBezTo>
                  <a:cubicBezTo>
                    <a:pt x="203" y="167"/>
                    <a:pt x="203" y="167"/>
                    <a:pt x="203" y="167"/>
                  </a:cubicBezTo>
                  <a:cubicBezTo>
                    <a:pt x="212" y="172"/>
                    <a:pt x="212" y="172"/>
                    <a:pt x="212" y="172"/>
                  </a:cubicBezTo>
                  <a:cubicBezTo>
                    <a:pt x="212" y="170"/>
                    <a:pt x="212" y="170"/>
                    <a:pt x="212" y="170"/>
                  </a:cubicBezTo>
                  <a:cubicBezTo>
                    <a:pt x="206" y="158"/>
                    <a:pt x="206" y="158"/>
                    <a:pt x="206" y="158"/>
                  </a:cubicBezTo>
                  <a:cubicBezTo>
                    <a:pt x="208" y="155"/>
                    <a:pt x="208" y="155"/>
                    <a:pt x="208" y="155"/>
                  </a:cubicBezTo>
                  <a:cubicBezTo>
                    <a:pt x="212" y="153"/>
                    <a:pt x="212" y="153"/>
                    <a:pt x="212" y="153"/>
                  </a:cubicBezTo>
                  <a:cubicBezTo>
                    <a:pt x="210" y="149"/>
                    <a:pt x="210" y="149"/>
                    <a:pt x="210" y="149"/>
                  </a:cubicBezTo>
                  <a:cubicBezTo>
                    <a:pt x="203" y="135"/>
                    <a:pt x="203" y="135"/>
                    <a:pt x="203" y="135"/>
                  </a:cubicBezTo>
                  <a:cubicBezTo>
                    <a:pt x="205" y="135"/>
                    <a:pt x="205" y="135"/>
                    <a:pt x="205" y="135"/>
                  </a:cubicBezTo>
                  <a:cubicBezTo>
                    <a:pt x="206" y="133"/>
                    <a:pt x="206" y="133"/>
                    <a:pt x="206" y="133"/>
                  </a:cubicBezTo>
                  <a:cubicBezTo>
                    <a:pt x="225" y="123"/>
                    <a:pt x="225" y="123"/>
                    <a:pt x="225" y="123"/>
                  </a:cubicBezTo>
                  <a:cubicBezTo>
                    <a:pt x="226" y="115"/>
                    <a:pt x="226" y="115"/>
                    <a:pt x="226" y="115"/>
                  </a:cubicBezTo>
                  <a:cubicBezTo>
                    <a:pt x="210" y="107"/>
                    <a:pt x="201" y="100"/>
                    <a:pt x="203" y="97"/>
                  </a:cubicBezTo>
                  <a:cubicBezTo>
                    <a:pt x="203" y="94"/>
                    <a:pt x="205" y="93"/>
                    <a:pt x="208" y="93"/>
                  </a:cubicBezTo>
                  <a:cubicBezTo>
                    <a:pt x="229" y="97"/>
                    <a:pt x="229" y="97"/>
                    <a:pt x="229" y="97"/>
                  </a:cubicBezTo>
                  <a:cubicBezTo>
                    <a:pt x="230" y="84"/>
                    <a:pt x="230" y="84"/>
                    <a:pt x="230" y="84"/>
                  </a:cubicBezTo>
                  <a:cubicBezTo>
                    <a:pt x="230" y="83"/>
                    <a:pt x="230" y="83"/>
                    <a:pt x="230" y="83"/>
                  </a:cubicBezTo>
                  <a:cubicBezTo>
                    <a:pt x="240" y="73"/>
                    <a:pt x="240" y="73"/>
                    <a:pt x="240" y="73"/>
                  </a:cubicBezTo>
                  <a:cubicBezTo>
                    <a:pt x="243" y="65"/>
                    <a:pt x="243" y="65"/>
                    <a:pt x="243" y="65"/>
                  </a:cubicBezTo>
                  <a:cubicBezTo>
                    <a:pt x="239" y="64"/>
                    <a:pt x="236" y="61"/>
                    <a:pt x="233" y="58"/>
                  </a:cubicBezTo>
                  <a:cubicBezTo>
                    <a:pt x="232" y="57"/>
                    <a:pt x="232" y="57"/>
                    <a:pt x="232" y="57"/>
                  </a:cubicBezTo>
                  <a:cubicBezTo>
                    <a:pt x="232" y="55"/>
                    <a:pt x="232" y="55"/>
                    <a:pt x="232" y="55"/>
                  </a:cubicBezTo>
                  <a:cubicBezTo>
                    <a:pt x="233" y="52"/>
                    <a:pt x="233" y="52"/>
                    <a:pt x="233" y="52"/>
                  </a:cubicBezTo>
                  <a:cubicBezTo>
                    <a:pt x="232" y="51"/>
                    <a:pt x="232" y="51"/>
                    <a:pt x="232" y="51"/>
                  </a:cubicBezTo>
                  <a:cubicBezTo>
                    <a:pt x="231" y="50"/>
                    <a:pt x="231" y="50"/>
                    <a:pt x="231" y="50"/>
                  </a:cubicBezTo>
                  <a:cubicBezTo>
                    <a:pt x="230" y="51"/>
                    <a:pt x="230" y="51"/>
                    <a:pt x="230" y="51"/>
                  </a:cubicBezTo>
                  <a:cubicBezTo>
                    <a:pt x="229" y="53"/>
                    <a:pt x="226" y="55"/>
                    <a:pt x="221" y="55"/>
                  </a:cubicBezTo>
                  <a:cubicBezTo>
                    <a:pt x="213" y="55"/>
                    <a:pt x="207" y="52"/>
                    <a:pt x="202" y="47"/>
                  </a:cubicBezTo>
                  <a:cubicBezTo>
                    <a:pt x="202" y="47"/>
                    <a:pt x="202" y="47"/>
                    <a:pt x="202" y="47"/>
                  </a:cubicBezTo>
                  <a:cubicBezTo>
                    <a:pt x="201" y="47"/>
                    <a:pt x="201" y="47"/>
                    <a:pt x="201" y="47"/>
                  </a:cubicBezTo>
                  <a:cubicBezTo>
                    <a:pt x="196" y="37"/>
                    <a:pt x="196" y="37"/>
                    <a:pt x="196" y="37"/>
                  </a:cubicBezTo>
                  <a:cubicBezTo>
                    <a:pt x="194" y="38"/>
                    <a:pt x="194" y="38"/>
                    <a:pt x="194" y="38"/>
                  </a:cubicBezTo>
                  <a:cubicBezTo>
                    <a:pt x="194" y="42"/>
                    <a:pt x="191" y="47"/>
                    <a:pt x="186" y="50"/>
                  </a:cubicBezTo>
                  <a:cubicBezTo>
                    <a:pt x="177" y="54"/>
                    <a:pt x="169" y="55"/>
                    <a:pt x="161" y="52"/>
                  </a:cubicBezTo>
                  <a:cubicBezTo>
                    <a:pt x="155" y="50"/>
                    <a:pt x="152" y="46"/>
                    <a:pt x="150" y="40"/>
                  </a:cubicBezTo>
                  <a:cubicBezTo>
                    <a:pt x="148" y="26"/>
                    <a:pt x="148" y="26"/>
                    <a:pt x="148" y="26"/>
                  </a:cubicBezTo>
                  <a:cubicBezTo>
                    <a:pt x="146" y="13"/>
                    <a:pt x="143" y="5"/>
                    <a:pt x="139" y="3"/>
                  </a:cubicBezTo>
                  <a:cubicBezTo>
                    <a:pt x="134" y="0"/>
                    <a:pt x="130" y="0"/>
                    <a:pt x="127" y="0"/>
                  </a:cubicBezTo>
                  <a:cubicBezTo>
                    <a:pt x="128" y="12"/>
                    <a:pt x="128" y="12"/>
                    <a:pt x="128" y="12"/>
                  </a:cubicBezTo>
                  <a:lnTo>
                    <a:pt x="12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29"/>
            <p:cNvSpPr/>
            <p:nvPr/>
          </p:nvSpPr>
          <p:spPr bwMode="auto">
            <a:xfrm>
              <a:off x="4275881" y="3359559"/>
              <a:ext cx="86147" cy="77532"/>
            </a:xfrm>
            <a:custGeom>
              <a:avLst/>
              <a:gdLst>
                <a:gd name="T0" fmla="*/ 54 w 58"/>
                <a:gd name="T1" fmla="*/ 28 h 52"/>
                <a:gd name="T2" fmla="*/ 58 w 58"/>
                <a:gd name="T3" fmla="*/ 22 h 52"/>
                <a:gd name="T4" fmla="*/ 58 w 58"/>
                <a:gd name="T5" fmla="*/ 22 h 52"/>
                <a:gd name="T6" fmla="*/ 41 w 58"/>
                <a:gd name="T7" fmla="*/ 8 h 52"/>
                <a:gd name="T8" fmla="*/ 19 w 58"/>
                <a:gd name="T9" fmla="*/ 0 h 52"/>
                <a:gd name="T10" fmla="*/ 12 w 58"/>
                <a:gd name="T11" fmla="*/ 3 h 52"/>
                <a:gd name="T12" fmla="*/ 12 w 58"/>
                <a:gd name="T13" fmla="*/ 18 h 52"/>
                <a:gd name="T14" fmla="*/ 3 w 58"/>
                <a:gd name="T15" fmla="*/ 32 h 52"/>
                <a:gd name="T16" fmla="*/ 0 w 58"/>
                <a:gd name="T17" fmla="*/ 35 h 52"/>
                <a:gd name="T18" fmla="*/ 7 w 58"/>
                <a:gd name="T19" fmla="*/ 43 h 52"/>
                <a:gd name="T20" fmla="*/ 8 w 58"/>
                <a:gd name="T21" fmla="*/ 43 h 52"/>
                <a:gd name="T22" fmla="*/ 10 w 58"/>
                <a:gd name="T23" fmla="*/ 49 h 52"/>
                <a:gd name="T24" fmla="*/ 18 w 58"/>
                <a:gd name="T25" fmla="*/ 52 h 52"/>
                <a:gd name="T26" fmla="*/ 30 w 58"/>
                <a:gd name="T27" fmla="*/ 48 h 52"/>
                <a:gd name="T28" fmla="*/ 45 w 58"/>
                <a:gd name="T29" fmla="*/ 51 h 52"/>
                <a:gd name="T30" fmla="*/ 45 w 58"/>
                <a:gd name="T31" fmla="*/ 46 h 52"/>
                <a:gd name="T32" fmla="*/ 54 w 58"/>
                <a:gd name="T33"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2">
                  <a:moveTo>
                    <a:pt x="54" y="28"/>
                  </a:moveTo>
                  <a:cubicBezTo>
                    <a:pt x="58" y="22"/>
                    <a:pt x="58" y="22"/>
                    <a:pt x="58" y="22"/>
                  </a:cubicBezTo>
                  <a:cubicBezTo>
                    <a:pt x="58" y="22"/>
                    <a:pt x="58" y="22"/>
                    <a:pt x="58" y="22"/>
                  </a:cubicBezTo>
                  <a:cubicBezTo>
                    <a:pt x="41" y="8"/>
                    <a:pt x="41" y="8"/>
                    <a:pt x="41" y="8"/>
                  </a:cubicBezTo>
                  <a:cubicBezTo>
                    <a:pt x="32" y="2"/>
                    <a:pt x="25" y="0"/>
                    <a:pt x="19" y="0"/>
                  </a:cubicBezTo>
                  <a:cubicBezTo>
                    <a:pt x="12" y="3"/>
                    <a:pt x="12" y="3"/>
                    <a:pt x="12" y="3"/>
                  </a:cubicBezTo>
                  <a:cubicBezTo>
                    <a:pt x="12" y="18"/>
                    <a:pt x="12" y="18"/>
                    <a:pt x="12" y="18"/>
                  </a:cubicBezTo>
                  <a:cubicBezTo>
                    <a:pt x="10" y="22"/>
                    <a:pt x="8" y="28"/>
                    <a:pt x="3" y="32"/>
                  </a:cubicBezTo>
                  <a:cubicBezTo>
                    <a:pt x="0" y="35"/>
                    <a:pt x="0" y="35"/>
                    <a:pt x="0" y="35"/>
                  </a:cubicBezTo>
                  <a:cubicBezTo>
                    <a:pt x="7" y="43"/>
                    <a:pt x="7" y="43"/>
                    <a:pt x="7" y="43"/>
                  </a:cubicBezTo>
                  <a:cubicBezTo>
                    <a:pt x="8" y="43"/>
                    <a:pt x="8" y="43"/>
                    <a:pt x="8" y="43"/>
                  </a:cubicBezTo>
                  <a:cubicBezTo>
                    <a:pt x="10" y="49"/>
                    <a:pt x="10" y="49"/>
                    <a:pt x="10" y="49"/>
                  </a:cubicBezTo>
                  <a:cubicBezTo>
                    <a:pt x="18" y="52"/>
                    <a:pt x="18" y="52"/>
                    <a:pt x="18" y="52"/>
                  </a:cubicBezTo>
                  <a:cubicBezTo>
                    <a:pt x="23" y="49"/>
                    <a:pt x="27" y="47"/>
                    <a:pt x="30" y="48"/>
                  </a:cubicBezTo>
                  <a:cubicBezTo>
                    <a:pt x="45" y="51"/>
                    <a:pt x="45" y="51"/>
                    <a:pt x="45" y="51"/>
                  </a:cubicBezTo>
                  <a:cubicBezTo>
                    <a:pt x="45" y="46"/>
                    <a:pt x="45" y="46"/>
                    <a:pt x="45" y="46"/>
                  </a:cubicBezTo>
                  <a:cubicBezTo>
                    <a:pt x="46" y="36"/>
                    <a:pt x="49" y="31"/>
                    <a:pt x="54" y="28"/>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30"/>
            <p:cNvSpPr/>
            <p:nvPr/>
          </p:nvSpPr>
          <p:spPr bwMode="auto">
            <a:xfrm>
              <a:off x="4070360" y="3437092"/>
              <a:ext cx="312589" cy="361816"/>
            </a:xfrm>
            <a:custGeom>
              <a:avLst/>
              <a:gdLst>
                <a:gd name="T0" fmla="*/ 110 w 210"/>
                <a:gd name="T1" fmla="*/ 10 h 243"/>
                <a:gd name="T2" fmla="*/ 74 w 210"/>
                <a:gd name="T3" fmla="*/ 3 h 243"/>
                <a:gd name="T4" fmla="*/ 66 w 210"/>
                <a:gd name="T5" fmla="*/ 46 h 243"/>
                <a:gd name="T6" fmla="*/ 48 w 210"/>
                <a:gd name="T7" fmla="*/ 56 h 243"/>
                <a:gd name="T8" fmla="*/ 39 w 210"/>
                <a:gd name="T9" fmla="*/ 71 h 243"/>
                <a:gd name="T10" fmla="*/ 29 w 210"/>
                <a:gd name="T11" fmla="*/ 92 h 243"/>
                <a:gd name="T12" fmla="*/ 11 w 210"/>
                <a:gd name="T13" fmla="*/ 117 h 243"/>
                <a:gd name="T14" fmla="*/ 3 w 210"/>
                <a:gd name="T15" fmla="*/ 135 h 243"/>
                <a:gd name="T16" fmla="*/ 20 w 210"/>
                <a:gd name="T17" fmla="*/ 161 h 243"/>
                <a:gd name="T18" fmla="*/ 27 w 210"/>
                <a:gd name="T19" fmla="*/ 175 h 243"/>
                <a:gd name="T20" fmla="*/ 28 w 210"/>
                <a:gd name="T21" fmla="*/ 177 h 243"/>
                <a:gd name="T22" fmla="*/ 27 w 210"/>
                <a:gd name="T23" fmla="*/ 179 h 243"/>
                <a:gd name="T24" fmla="*/ 26 w 210"/>
                <a:gd name="T25" fmla="*/ 181 h 243"/>
                <a:gd name="T26" fmla="*/ 47 w 210"/>
                <a:gd name="T27" fmla="*/ 212 h 243"/>
                <a:gd name="T28" fmla="*/ 56 w 210"/>
                <a:gd name="T29" fmla="*/ 233 h 243"/>
                <a:gd name="T30" fmla="*/ 80 w 210"/>
                <a:gd name="T31" fmla="*/ 225 h 243"/>
                <a:gd name="T32" fmla="*/ 79 w 210"/>
                <a:gd name="T33" fmla="*/ 223 h 243"/>
                <a:gd name="T34" fmla="*/ 92 w 210"/>
                <a:gd name="T35" fmla="*/ 216 h 243"/>
                <a:gd name="T36" fmla="*/ 114 w 210"/>
                <a:gd name="T37" fmla="*/ 235 h 243"/>
                <a:gd name="T38" fmla="*/ 114 w 210"/>
                <a:gd name="T39" fmla="*/ 226 h 243"/>
                <a:gd name="T40" fmla="*/ 131 w 210"/>
                <a:gd name="T41" fmla="*/ 232 h 243"/>
                <a:gd name="T42" fmla="*/ 132 w 210"/>
                <a:gd name="T43" fmla="*/ 233 h 243"/>
                <a:gd name="T44" fmla="*/ 148 w 210"/>
                <a:gd name="T45" fmla="*/ 237 h 243"/>
                <a:gd name="T46" fmla="*/ 148 w 210"/>
                <a:gd name="T47" fmla="*/ 213 h 243"/>
                <a:gd name="T48" fmla="*/ 153 w 210"/>
                <a:gd name="T49" fmla="*/ 195 h 243"/>
                <a:gd name="T50" fmla="*/ 152 w 210"/>
                <a:gd name="T51" fmla="*/ 192 h 243"/>
                <a:gd name="T52" fmla="*/ 155 w 210"/>
                <a:gd name="T53" fmla="*/ 190 h 243"/>
                <a:gd name="T54" fmla="*/ 174 w 210"/>
                <a:gd name="T55" fmla="*/ 162 h 243"/>
                <a:gd name="T56" fmla="*/ 178 w 210"/>
                <a:gd name="T57" fmla="*/ 163 h 243"/>
                <a:gd name="T58" fmla="*/ 177 w 210"/>
                <a:gd name="T59" fmla="*/ 176 h 243"/>
                <a:gd name="T60" fmla="*/ 198 w 210"/>
                <a:gd name="T61" fmla="*/ 159 h 243"/>
                <a:gd name="T62" fmla="*/ 193 w 210"/>
                <a:gd name="T63" fmla="*/ 150 h 243"/>
                <a:gd name="T64" fmla="*/ 198 w 210"/>
                <a:gd name="T65" fmla="*/ 119 h 243"/>
                <a:gd name="T66" fmla="*/ 186 w 210"/>
                <a:gd name="T67" fmla="*/ 117 h 243"/>
                <a:gd name="T68" fmla="*/ 183 w 210"/>
                <a:gd name="T69" fmla="*/ 112 h 243"/>
                <a:gd name="T70" fmla="*/ 200 w 210"/>
                <a:gd name="T71" fmla="*/ 100 h 243"/>
                <a:gd name="T72" fmla="*/ 202 w 210"/>
                <a:gd name="T73" fmla="*/ 80 h 243"/>
                <a:gd name="T74" fmla="*/ 203 w 210"/>
                <a:gd name="T75" fmla="*/ 61 h 243"/>
                <a:gd name="T76" fmla="*/ 195 w 210"/>
                <a:gd name="T77" fmla="*/ 59 h 243"/>
                <a:gd name="T78" fmla="*/ 192 w 210"/>
                <a:gd name="T79" fmla="*/ 58 h 243"/>
                <a:gd name="T80" fmla="*/ 191 w 210"/>
                <a:gd name="T81" fmla="*/ 56 h 243"/>
                <a:gd name="T82" fmla="*/ 151 w 210"/>
                <a:gd name="T83" fmla="*/ 42 h 243"/>
                <a:gd name="T84" fmla="*/ 139 w 210"/>
                <a:gd name="T85" fmla="*/ 57 h 243"/>
                <a:gd name="T86" fmla="*/ 92 w 210"/>
                <a:gd name="T87" fmla="*/ 42 h 243"/>
                <a:gd name="T88" fmla="*/ 156 w 210"/>
                <a:gd name="T89" fmla="*/ 10 h 243"/>
                <a:gd name="T90" fmla="*/ 129 w 210"/>
                <a:gd name="T91"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0" h="243">
                  <a:moveTo>
                    <a:pt x="129" y="3"/>
                  </a:moveTo>
                  <a:cubicBezTo>
                    <a:pt x="121" y="7"/>
                    <a:pt x="115" y="10"/>
                    <a:pt x="110" y="10"/>
                  </a:cubicBezTo>
                  <a:cubicBezTo>
                    <a:pt x="106" y="10"/>
                    <a:pt x="99" y="9"/>
                    <a:pt x="90" y="6"/>
                  </a:cubicBezTo>
                  <a:cubicBezTo>
                    <a:pt x="74" y="3"/>
                    <a:pt x="74" y="3"/>
                    <a:pt x="74" y="3"/>
                  </a:cubicBezTo>
                  <a:cubicBezTo>
                    <a:pt x="69" y="6"/>
                    <a:pt x="63" y="12"/>
                    <a:pt x="56" y="24"/>
                  </a:cubicBezTo>
                  <a:cubicBezTo>
                    <a:pt x="66" y="46"/>
                    <a:pt x="66" y="46"/>
                    <a:pt x="66" y="46"/>
                  </a:cubicBezTo>
                  <a:cubicBezTo>
                    <a:pt x="49" y="56"/>
                    <a:pt x="49" y="56"/>
                    <a:pt x="49" y="56"/>
                  </a:cubicBezTo>
                  <a:cubicBezTo>
                    <a:pt x="48" y="56"/>
                    <a:pt x="48" y="56"/>
                    <a:pt x="48" y="56"/>
                  </a:cubicBezTo>
                  <a:cubicBezTo>
                    <a:pt x="34" y="52"/>
                    <a:pt x="34" y="52"/>
                    <a:pt x="34" y="52"/>
                  </a:cubicBezTo>
                  <a:cubicBezTo>
                    <a:pt x="40" y="62"/>
                    <a:pt x="41" y="68"/>
                    <a:pt x="39" y="71"/>
                  </a:cubicBezTo>
                  <a:cubicBezTo>
                    <a:pt x="38" y="77"/>
                    <a:pt x="38" y="77"/>
                    <a:pt x="38" y="77"/>
                  </a:cubicBezTo>
                  <a:cubicBezTo>
                    <a:pt x="34" y="85"/>
                    <a:pt x="32" y="90"/>
                    <a:pt x="29" y="92"/>
                  </a:cubicBezTo>
                  <a:cubicBezTo>
                    <a:pt x="5" y="114"/>
                    <a:pt x="5" y="114"/>
                    <a:pt x="5" y="114"/>
                  </a:cubicBezTo>
                  <a:cubicBezTo>
                    <a:pt x="11" y="117"/>
                    <a:pt x="11" y="117"/>
                    <a:pt x="11" y="117"/>
                  </a:cubicBezTo>
                  <a:cubicBezTo>
                    <a:pt x="7" y="121"/>
                    <a:pt x="7" y="121"/>
                    <a:pt x="7" y="121"/>
                  </a:cubicBezTo>
                  <a:cubicBezTo>
                    <a:pt x="1" y="126"/>
                    <a:pt x="0" y="131"/>
                    <a:pt x="3" y="135"/>
                  </a:cubicBezTo>
                  <a:cubicBezTo>
                    <a:pt x="19" y="161"/>
                    <a:pt x="19" y="161"/>
                    <a:pt x="19" y="161"/>
                  </a:cubicBezTo>
                  <a:cubicBezTo>
                    <a:pt x="20" y="161"/>
                    <a:pt x="20" y="161"/>
                    <a:pt x="20" y="161"/>
                  </a:cubicBezTo>
                  <a:cubicBezTo>
                    <a:pt x="20" y="161"/>
                    <a:pt x="20" y="161"/>
                    <a:pt x="20" y="161"/>
                  </a:cubicBezTo>
                  <a:cubicBezTo>
                    <a:pt x="27" y="175"/>
                    <a:pt x="27" y="175"/>
                    <a:pt x="27" y="175"/>
                  </a:cubicBezTo>
                  <a:cubicBezTo>
                    <a:pt x="27" y="176"/>
                    <a:pt x="27" y="176"/>
                    <a:pt x="27" y="176"/>
                  </a:cubicBezTo>
                  <a:cubicBezTo>
                    <a:pt x="28" y="177"/>
                    <a:pt x="28" y="177"/>
                    <a:pt x="28" y="177"/>
                  </a:cubicBezTo>
                  <a:cubicBezTo>
                    <a:pt x="27" y="178"/>
                    <a:pt x="27" y="178"/>
                    <a:pt x="27" y="178"/>
                  </a:cubicBezTo>
                  <a:cubicBezTo>
                    <a:pt x="27" y="179"/>
                    <a:pt x="27" y="179"/>
                    <a:pt x="27" y="179"/>
                  </a:cubicBezTo>
                  <a:cubicBezTo>
                    <a:pt x="27" y="180"/>
                    <a:pt x="27" y="180"/>
                    <a:pt x="27" y="180"/>
                  </a:cubicBezTo>
                  <a:cubicBezTo>
                    <a:pt x="26" y="181"/>
                    <a:pt x="26" y="181"/>
                    <a:pt x="26" y="181"/>
                  </a:cubicBezTo>
                  <a:cubicBezTo>
                    <a:pt x="30" y="181"/>
                    <a:pt x="32" y="183"/>
                    <a:pt x="36" y="185"/>
                  </a:cubicBezTo>
                  <a:cubicBezTo>
                    <a:pt x="41" y="188"/>
                    <a:pt x="45" y="198"/>
                    <a:pt x="47" y="212"/>
                  </a:cubicBezTo>
                  <a:cubicBezTo>
                    <a:pt x="50" y="226"/>
                    <a:pt x="50" y="226"/>
                    <a:pt x="50" y="226"/>
                  </a:cubicBezTo>
                  <a:cubicBezTo>
                    <a:pt x="52" y="230"/>
                    <a:pt x="53" y="232"/>
                    <a:pt x="56" y="233"/>
                  </a:cubicBezTo>
                  <a:cubicBezTo>
                    <a:pt x="62" y="236"/>
                    <a:pt x="69" y="235"/>
                    <a:pt x="75" y="231"/>
                  </a:cubicBezTo>
                  <a:cubicBezTo>
                    <a:pt x="79" y="229"/>
                    <a:pt x="81" y="227"/>
                    <a:pt x="80" y="225"/>
                  </a:cubicBezTo>
                  <a:cubicBezTo>
                    <a:pt x="79" y="224"/>
                    <a:pt x="79" y="224"/>
                    <a:pt x="79" y="224"/>
                  </a:cubicBezTo>
                  <a:cubicBezTo>
                    <a:pt x="79" y="223"/>
                    <a:pt x="79" y="223"/>
                    <a:pt x="79" y="223"/>
                  </a:cubicBezTo>
                  <a:cubicBezTo>
                    <a:pt x="91" y="214"/>
                    <a:pt x="91" y="214"/>
                    <a:pt x="91" y="214"/>
                  </a:cubicBezTo>
                  <a:cubicBezTo>
                    <a:pt x="92" y="216"/>
                    <a:pt x="92" y="216"/>
                    <a:pt x="92" y="216"/>
                  </a:cubicBezTo>
                  <a:cubicBezTo>
                    <a:pt x="101" y="231"/>
                    <a:pt x="101" y="231"/>
                    <a:pt x="101" y="231"/>
                  </a:cubicBezTo>
                  <a:cubicBezTo>
                    <a:pt x="105" y="234"/>
                    <a:pt x="108" y="235"/>
                    <a:pt x="114" y="235"/>
                  </a:cubicBezTo>
                  <a:cubicBezTo>
                    <a:pt x="117" y="235"/>
                    <a:pt x="117" y="235"/>
                    <a:pt x="117" y="235"/>
                  </a:cubicBezTo>
                  <a:cubicBezTo>
                    <a:pt x="114" y="226"/>
                    <a:pt x="114" y="226"/>
                    <a:pt x="114" y="226"/>
                  </a:cubicBezTo>
                  <a:cubicBezTo>
                    <a:pt x="127" y="232"/>
                    <a:pt x="127" y="232"/>
                    <a:pt x="127" y="232"/>
                  </a:cubicBezTo>
                  <a:cubicBezTo>
                    <a:pt x="131" y="232"/>
                    <a:pt x="131" y="232"/>
                    <a:pt x="131" y="232"/>
                  </a:cubicBezTo>
                  <a:cubicBezTo>
                    <a:pt x="132" y="232"/>
                    <a:pt x="132" y="232"/>
                    <a:pt x="132" y="232"/>
                  </a:cubicBezTo>
                  <a:cubicBezTo>
                    <a:pt x="132" y="233"/>
                    <a:pt x="132" y="233"/>
                    <a:pt x="132" y="233"/>
                  </a:cubicBezTo>
                  <a:cubicBezTo>
                    <a:pt x="145" y="243"/>
                    <a:pt x="145" y="243"/>
                    <a:pt x="145" y="243"/>
                  </a:cubicBezTo>
                  <a:cubicBezTo>
                    <a:pt x="148" y="237"/>
                    <a:pt x="148" y="237"/>
                    <a:pt x="148" y="237"/>
                  </a:cubicBezTo>
                  <a:cubicBezTo>
                    <a:pt x="147" y="214"/>
                    <a:pt x="147" y="214"/>
                    <a:pt x="147" y="214"/>
                  </a:cubicBezTo>
                  <a:cubicBezTo>
                    <a:pt x="148" y="213"/>
                    <a:pt x="148" y="213"/>
                    <a:pt x="148" y="213"/>
                  </a:cubicBezTo>
                  <a:cubicBezTo>
                    <a:pt x="156" y="203"/>
                    <a:pt x="156" y="203"/>
                    <a:pt x="156" y="203"/>
                  </a:cubicBezTo>
                  <a:cubicBezTo>
                    <a:pt x="157" y="201"/>
                    <a:pt x="156" y="199"/>
                    <a:pt x="153" y="195"/>
                  </a:cubicBezTo>
                  <a:cubicBezTo>
                    <a:pt x="151" y="193"/>
                    <a:pt x="151" y="193"/>
                    <a:pt x="151" y="193"/>
                  </a:cubicBezTo>
                  <a:cubicBezTo>
                    <a:pt x="152" y="192"/>
                    <a:pt x="152" y="192"/>
                    <a:pt x="152" y="192"/>
                  </a:cubicBezTo>
                  <a:cubicBezTo>
                    <a:pt x="153" y="190"/>
                    <a:pt x="153" y="190"/>
                    <a:pt x="153" y="190"/>
                  </a:cubicBezTo>
                  <a:cubicBezTo>
                    <a:pt x="155" y="190"/>
                    <a:pt x="155" y="190"/>
                    <a:pt x="155" y="190"/>
                  </a:cubicBezTo>
                  <a:cubicBezTo>
                    <a:pt x="172" y="161"/>
                    <a:pt x="172" y="161"/>
                    <a:pt x="172" y="161"/>
                  </a:cubicBezTo>
                  <a:cubicBezTo>
                    <a:pt x="174" y="162"/>
                    <a:pt x="174" y="162"/>
                    <a:pt x="174" y="162"/>
                  </a:cubicBezTo>
                  <a:cubicBezTo>
                    <a:pt x="177" y="163"/>
                    <a:pt x="177" y="163"/>
                    <a:pt x="177" y="163"/>
                  </a:cubicBezTo>
                  <a:cubicBezTo>
                    <a:pt x="178" y="163"/>
                    <a:pt x="178" y="163"/>
                    <a:pt x="178" y="163"/>
                  </a:cubicBezTo>
                  <a:cubicBezTo>
                    <a:pt x="178" y="165"/>
                    <a:pt x="178" y="165"/>
                    <a:pt x="178" y="165"/>
                  </a:cubicBezTo>
                  <a:cubicBezTo>
                    <a:pt x="177" y="176"/>
                    <a:pt x="177" y="176"/>
                    <a:pt x="177" y="176"/>
                  </a:cubicBezTo>
                  <a:cubicBezTo>
                    <a:pt x="178" y="176"/>
                    <a:pt x="178" y="176"/>
                    <a:pt x="178" y="176"/>
                  </a:cubicBezTo>
                  <a:cubicBezTo>
                    <a:pt x="198" y="159"/>
                    <a:pt x="198" y="159"/>
                    <a:pt x="198" y="159"/>
                  </a:cubicBezTo>
                  <a:cubicBezTo>
                    <a:pt x="196" y="150"/>
                    <a:pt x="196" y="150"/>
                    <a:pt x="196" y="150"/>
                  </a:cubicBezTo>
                  <a:cubicBezTo>
                    <a:pt x="193" y="150"/>
                    <a:pt x="193" y="150"/>
                    <a:pt x="193" y="150"/>
                  </a:cubicBezTo>
                  <a:cubicBezTo>
                    <a:pt x="186" y="150"/>
                    <a:pt x="186" y="150"/>
                    <a:pt x="186" y="150"/>
                  </a:cubicBezTo>
                  <a:cubicBezTo>
                    <a:pt x="198" y="119"/>
                    <a:pt x="198" y="119"/>
                    <a:pt x="198" y="119"/>
                  </a:cubicBezTo>
                  <a:cubicBezTo>
                    <a:pt x="187" y="117"/>
                    <a:pt x="187" y="117"/>
                    <a:pt x="187" y="117"/>
                  </a:cubicBezTo>
                  <a:cubicBezTo>
                    <a:pt x="186" y="117"/>
                    <a:pt x="186" y="117"/>
                    <a:pt x="186" y="117"/>
                  </a:cubicBezTo>
                  <a:cubicBezTo>
                    <a:pt x="186" y="116"/>
                    <a:pt x="186" y="116"/>
                    <a:pt x="186" y="116"/>
                  </a:cubicBezTo>
                  <a:cubicBezTo>
                    <a:pt x="183" y="112"/>
                    <a:pt x="183" y="112"/>
                    <a:pt x="183" y="112"/>
                  </a:cubicBezTo>
                  <a:cubicBezTo>
                    <a:pt x="181" y="108"/>
                    <a:pt x="181" y="104"/>
                    <a:pt x="183" y="101"/>
                  </a:cubicBezTo>
                  <a:cubicBezTo>
                    <a:pt x="200" y="100"/>
                    <a:pt x="200" y="100"/>
                    <a:pt x="200" y="100"/>
                  </a:cubicBezTo>
                  <a:cubicBezTo>
                    <a:pt x="210" y="100"/>
                    <a:pt x="210" y="100"/>
                    <a:pt x="210" y="100"/>
                  </a:cubicBezTo>
                  <a:cubicBezTo>
                    <a:pt x="210" y="97"/>
                    <a:pt x="208" y="90"/>
                    <a:pt x="202" y="80"/>
                  </a:cubicBezTo>
                  <a:cubicBezTo>
                    <a:pt x="187" y="75"/>
                    <a:pt x="187" y="75"/>
                    <a:pt x="187" y="75"/>
                  </a:cubicBezTo>
                  <a:cubicBezTo>
                    <a:pt x="203" y="61"/>
                    <a:pt x="203" y="61"/>
                    <a:pt x="203" y="61"/>
                  </a:cubicBezTo>
                  <a:cubicBezTo>
                    <a:pt x="203" y="57"/>
                    <a:pt x="203" y="57"/>
                    <a:pt x="203" y="57"/>
                  </a:cubicBezTo>
                  <a:cubicBezTo>
                    <a:pt x="195" y="59"/>
                    <a:pt x="195" y="59"/>
                    <a:pt x="195" y="59"/>
                  </a:cubicBezTo>
                  <a:cubicBezTo>
                    <a:pt x="192" y="59"/>
                    <a:pt x="192" y="59"/>
                    <a:pt x="192" y="59"/>
                  </a:cubicBezTo>
                  <a:cubicBezTo>
                    <a:pt x="192" y="58"/>
                    <a:pt x="192" y="58"/>
                    <a:pt x="192" y="58"/>
                  </a:cubicBezTo>
                  <a:cubicBezTo>
                    <a:pt x="192" y="57"/>
                    <a:pt x="192" y="57"/>
                    <a:pt x="192" y="57"/>
                  </a:cubicBezTo>
                  <a:cubicBezTo>
                    <a:pt x="191" y="56"/>
                    <a:pt x="191" y="56"/>
                    <a:pt x="191" y="56"/>
                  </a:cubicBezTo>
                  <a:cubicBezTo>
                    <a:pt x="189" y="49"/>
                    <a:pt x="185" y="43"/>
                    <a:pt x="178" y="41"/>
                  </a:cubicBezTo>
                  <a:cubicBezTo>
                    <a:pt x="151" y="42"/>
                    <a:pt x="151" y="42"/>
                    <a:pt x="151" y="42"/>
                  </a:cubicBezTo>
                  <a:cubicBezTo>
                    <a:pt x="139" y="56"/>
                    <a:pt x="139" y="56"/>
                    <a:pt x="139" y="56"/>
                  </a:cubicBezTo>
                  <a:cubicBezTo>
                    <a:pt x="139" y="57"/>
                    <a:pt x="139" y="57"/>
                    <a:pt x="139" y="57"/>
                  </a:cubicBezTo>
                  <a:cubicBezTo>
                    <a:pt x="136" y="56"/>
                    <a:pt x="136" y="56"/>
                    <a:pt x="136" y="56"/>
                  </a:cubicBezTo>
                  <a:cubicBezTo>
                    <a:pt x="92" y="42"/>
                    <a:pt x="92" y="42"/>
                    <a:pt x="92" y="42"/>
                  </a:cubicBezTo>
                  <a:cubicBezTo>
                    <a:pt x="134" y="31"/>
                    <a:pt x="134" y="31"/>
                    <a:pt x="134" y="31"/>
                  </a:cubicBezTo>
                  <a:cubicBezTo>
                    <a:pt x="137" y="31"/>
                    <a:pt x="144" y="24"/>
                    <a:pt x="156" y="10"/>
                  </a:cubicBezTo>
                  <a:cubicBezTo>
                    <a:pt x="141" y="0"/>
                    <a:pt x="141" y="0"/>
                    <a:pt x="141" y="0"/>
                  </a:cubicBezTo>
                  <a:lnTo>
                    <a:pt x="129"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Freeform 31"/>
            <p:cNvSpPr/>
            <p:nvPr/>
          </p:nvSpPr>
          <p:spPr bwMode="auto">
            <a:xfrm>
              <a:off x="3772539" y="3126964"/>
              <a:ext cx="390121" cy="481191"/>
            </a:xfrm>
            <a:custGeom>
              <a:avLst/>
              <a:gdLst>
                <a:gd name="T0" fmla="*/ 165 w 263"/>
                <a:gd name="T1" fmla="*/ 91 h 323"/>
                <a:gd name="T2" fmla="*/ 146 w 263"/>
                <a:gd name="T3" fmla="*/ 48 h 323"/>
                <a:gd name="T4" fmla="*/ 94 w 263"/>
                <a:gd name="T5" fmla="*/ 30 h 323"/>
                <a:gd name="T6" fmla="*/ 64 w 263"/>
                <a:gd name="T7" fmla="*/ 0 h 323"/>
                <a:gd name="T8" fmla="*/ 83 w 263"/>
                <a:gd name="T9" fmla="*/ 30 h 323"/>
                <a:gd name="T10" fmla="*/ 84 w 263"/>
                <a:gd name="T11" fmla="*/ 32 h 323"/>
                <a:gd name="T12" fmla="*/ 61 w 263"/>
                <a:gd name="T13" fmla="*/ 62 h 323"/>
                <a:gd name="T14" fmla="*/ 32 w 263"/>
                <a:gd name="T15" fmla="*/ 39 h 323"/>
                <a:gd name="T16" fmla="*/ 39 w 263"/>
                <a:gd name="T17" fmla="*/ 61 h 323"/>
                <a:gd name="T18" fmla="*/ 39 w 263"/>
                <a:gd name="T19" fmla="*/ 63 h 323"/>
                <a:gd name="T20" fmla="*/ 37 w 263"/>
                <a:gd name="T21" fmla="*/ 71 h 323"/>
                <a:gd name="T22" fmla="*/ 20 w 263"/>
                <a:gd name="T23" fmla="*/ 78 h 323"/>
                <a:gd name="T24" fmla="*/ 17 w 263"/>
                <a:gd name="T25" fmla="*/ 107 h 323"/>
                <a:gd name="T26" fmla="*/ 13 w 263"/>
                <a:gd name="T27" fmla="*/ 108 h 323"/>
                <a:gd name="T28" fmla="*/ 6 w 263"/>
                <a:gd name="T29" fmla="*/ 113 h 323"/>
                <a:gd name="T30" fmla="*/ 24 w 263"/>
                <a:gd name="T31" fmla="*/ 140 h 323"/>
                <a:gd name="T32" fmla="*/ 52 w 263"/>
                <a:gd name="T33" fmla="*/ 144 h 323"/>
                <a:gd name="T34" fmla="*/ 60 w 263"/>
                <a:gd name="T35" fmla="*/ 154 h 323"/>
                <a:gd name="T36" fmla="*/ 60 w 263"/>
                <a:gd name="T37" fmla="*/ 154 h 323"/>
                <a:gd name="T38" fmla="*/ 61 w 263"/>
                <a:gd name="T39" fmla="*/ 181 h 323"/>
                <a:gd name="T40" fmla="*/ 42 w 263"/>
                <a:gd name="T41" fmla="*/ 198 h 323"/>
                <a:gd name="T42" fmla="*/ 37 w 263"/>
                <a:gd name="T43" fmla="*/ 210 h 323"/>
                <a:gd name="T44" fmla="*/ 63 w 263"/>
                <a:gd name="T45" fmla="*/ 222 h 323"/>
                <a:gd name="T46" fmla="*/ 73 w 263"/>
                <a:gd name="T47" fmla="*/ 231 h 323"/>
                <a:gd name="T48" fmla="*/ 88 w 263"/>
                <a:gd name="T49" fmla="*/ 303 h 323"/>
                <a:gd name="T50" fmla="*/ 84 w 263"/>
                <a:gd name="T51" fmla="*/ 309 h 323"/>
                <a:gd name="T52" fmla="*/ 86 w 263"/>
                <a:gd name="T53" fmla="*/ 314 h 323"/>
                <a:gd name="T54" fmla="*/ 126 w 263"/>
                <a:gd name="T55" fmla="*/ 298 h 323"/>
                <a:gd name="T56" fmla="*/ 134 w 263"/>
                <a:gd name="T57" fmla="*/ 303 h 323"/>
                <a:gd name="T58" fmla="*/ 135 w 263"/>
                <a:gd name="T59" fmla="*/ 301 h 323"/>
                <a:gd name="T60" fmla="*/ 149 w 263"/>
                <a:gd name="T61" fmla="*/ 293 h 323"/>
                <a:gd name="T62" fmla="*/ 188 w 263"/>
                <a:gd name="T63" fmla="*/ 310 h 323"/>
                <a:gd name="T64" fmla="*/ 199 w 263"/>
                <a:gd name="T65" fmla="*/ 317 h 323"/>
                <a:gd name="T66" fmla="*/ 231 w 263"/>
                <a:gd name="T67" fmla="*/ 282 h 323"/>
                <a:gd name="T68" fmla="*/ 224 w 263"/>
                <a:gd name="T69" fmla="*/ 255 h 323"/>
                <a:gd name="T70" fmla="*/ 248 w 263"/>
                <a:gd name="T71" fmla="*/ 256 h 323"/>
                <a:gd name="T72" fmla="*/ 248 w 263"/>
                <a:gd name="T73" fmla="*/ 232 h 323"/>
                <a:gd name="T74" fmla="*/ 263 w 263"/>
                <a:gd name="T75" fmla="*/ 211 h 323"/>
                <a:gd name="T76" fmla="*/ 244 w 263"/>
                <a:gd name="T77" fmla="*/ 192 h 323"/>
                <a:gd name="T78" fmla="*/ 235 w 263"/>
                <a:gd name="T79" fmla="*/ 200 h 323"/>
                <a:gd name="T80" fmla="*/ 232 w 263"/>
                <a:gd name="T81" fmla="*/ 199 h 323"/>
                <a:gd name="T82" fmla="*/ 216 w 263"/>
                <a:gd name="T83" fmla="*/ 184 h 323"/>
                <a:gd name="T84" fmla="*/ 195 w 263"/>
                <a:gd name="T85" fmla="*/ 171 h 323"/>
                <a:gd name="T86" fmla="*/ 189 w 263"/>
                <a:gd name="T87" fmla="*/ 146 h 323"/>
                <a:gd name="T88" fmla="*/ 201 w 263"/>
                <a:gd name="T89" fmla="*/ 110 h 323"/>
                <a:gd name="T90" fmla="*/ 222 w 263"/>
                <a:gd name="T91" fmla="*/ 111 h 323"/>
                <a:gd name="T92" fmla="*/ 223 w 263"/>
                <a:gd name="T93" fmla="*/ 90 h 323"/>
                <a:gd name="T94" fmla="*/ 166 w 263"/>
                <a:gd name="T95" fmla="*/ 93 h 323"/>
                <a:gd name="T96" fmla="*/ 166 w 263"/>
                <a:gd name="T97" fmla="*/ 9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323">
                  <a:moveTo>
                    <a:pt x="166" y="91"/>
                  </a:moveTo>
                  <a:cubicBezTo>
                    <a:pt x="165" y="91"/>
                    <a:pt x="165" y="91"/>
                    <a:pt x="165" y="91"/>
                  </a:cubicBezTo>
                  <a:cubicBezTo>
                    <a:pt x="165" y="91"/>
                    <a:pt x="165" y="91"/>
                    <a:pt x="165" y="91"/>
                  </a:cubicBezTo>
                  <a:cubicBezTo>
                    <a:pt x="157" y="65"/>
                    <a:pt x="151" y="50"/>
                    <a:pt x="146" y="48"/>
                  </a:cubicBezTo>
                  <a:cubicBezTo>
                    <a:pt x="122" y="40"/>
                    <a:pt x="122" y="40"/>
                    <a:pt x="122" y="40"/>
                  </a:cubicBezTo>
                  <a:cubicBezTo>
                    <a:pt x="108" y="36"/>
                    <a:pt x="98" y="33"/>
                    <a:pt x="94" y="30"/>
                  </a:cubicBezTo>
                  <a:cubicBezTo>
                    <a:pt x="87" y="26"/>
                    <a:pt x="78" y="16"/>
                    <a:pt x="68" y="0"/>
                  </a:cubicBezTo>
                  <a:cubicBezTo>
                    <a:pt x="64" y="0"/>
                    <a:pt x="64" y="0"/>
                    <a:pt x="64" y="0"/>
                  </a:cubicBezTo>
                  <a:cubicBezTo>
                    <a:pt x="64" y="1"/>
                    <a:pt x="64" y="1"/>
                    <a:pt x="64" y="1"/>
                  </a:cubicBezTo>
                  <a:cubicBezTo>
                    <a:pt x="66" y="7"/>
                    <a:pt x="71" y="16"/>
                    <a:pt x="83" y="30"/>
                  </a:cubicBezTo>
                  <a:cubicBezTo>
                    <a:pt x="84" y="31"/>
                    <a:pt x="84" y="31"/>
                    <a:pt x="84" y="31"/>
                  </a:cubicBezTo>
                  <a:cubicBezTo>
                    <a:pt x="84" y="32"/>
                    <a:pt x="84" y="32"/>
                    <a:pt x="84" y="32"/>
                  </a:cubicBezTo>
                  <a:cubicBezTo>
                    <a:pt x="73" y="52"/>
                    <a:pt x="73" y="52"/>
                    <a:pt x="73" y="52"/>
                  </a:cubicBezTo>
                  <a:cubicBezTo>
                    <a:pt x="69" y="60"/>
                    <a:pt x="65" y="63"/>
                    <a:pt x="61" y="62"/>
                  </a:cubicBezTo>
                  <a:cubicBezTo>
                    <a:pt x="58" y="60"/>
                    <a:pt x="53" y="54"/>
                    <a:pt x="44" y="43"/>
                  </a:cubicBezTo>
                  <a:cubicBezTo>
                    <a:pt x="32" y="39"/>
                    <a:pt x="32" y="39"/>
                    <a:pt x="32" y="39"/>
                  </a:cubicBezTo>
                  <a:cubicBezTo>
                    <a:pt x="32" y="43"/>
                    <a:pt x="34" y="49"/>
                    <a:pt x="39" y="60"/>
                  </a:cubicBezTo>
                  <a:cubicBezTo>
                    <a:pt x="39" y="61"/>
                    <a:pt x="39" y="61"/>
                    <a:pt x="39" y="61"/>
                  </a:cubicBezTo>
                  <a:cubicBezTo>
                    <a:pt x="39" y="62"/>
                    <a:pt x="39" y="62"/>
                    <a:pt x="39" y="62"/>
                  </a:cubicBezTo>
                  <a:cubicBezTo>
                    <a:pt x="39" y="63"/>
                    <a:pt x="39" y="63"/>
                    <a:pt x="39" y="63"/>
                  </a:cubicBezTo>
                  <a:cubicBezTo>
                    <a:pt x="39" y="63"/>
                    <a:pt x="39" y="63"/>
                    <a:pt x="39" y="63"/>
                  </a:cubicBezTo>
                  <a:cubicBezTo>
                    <a:pt x="37" y="71"/>
                    <a:pt x="37" y="71"/>
                    <a:pt x="37" y="71"/>
                  </a:cubicBezTo>
                  <a:cubicBezTo>
                    <a:pt x="24" y="76"/>
                    <a:pt x="24" y="76"/>
                    <a:pt x="24" y="76"/>
                  </a:cubicBezTo>
                  <a:cubicBezTo>
                    <a:pt x="20" y="78"/>
                    <a:pt x="20" y="78"/>
                    <a:pt x="20" y="78"/>
                  </a:cubicBezTo>
                  <a:cubicBezTo>
                    <a:pt x="18" y="80"/>
                    <a:pt x="18" y="83"/>
                    <a:pt x="19" y="87"/>
                  </a:cubicBezTo>
                  <a:cubicBezTo>
                    <a:pt x="20" y="98"/>
                    <a:pt x="20" y="104"/>
                    <a:pt x="17" y="107"/>
                  </a:cubicBezTo>
                  <a:cubicBezTo>
                    <a:pt x="16" y="108"/>
                    <a:pt x="15" y="108"/>
                    <a:pt x="14" y="108"/>
                  </a:cubicBezTo>
                  <a:cubicBezTo>
                    <a:pt x="13" y="108"/>
                    <a:pt x="13" y="108"/>
                    <a:pt x="13" y="108"/>
                  </a:cubicBezTo>
                  <a:cubicBezTo>
                    <a:pt x="0" y="105"/>
                    <a:pt x="0" y="105"/>
                    <a:pt x="0" y="105"/>
                  </a:cubicBezTo>
                  <a:cubicBezTo>
                    <a:pt x="0" y="108"/>
                    <a:pt x="2" y="111"/>
                    <a:pt x="6" y="113"/>
                  </a:cubicBezTo>
                  <a:cubicBezTo>
                    <a:pt x="13" y="119"/>
                    <a:pt x="18" y="128"/>
                    <a:pt x="24" y="138"/>
                  </a:cubicBezTo>
                  <a:cubicBezTo>
                    <a:pt x="24" y="140"/>
                    <a:pt x="24" y="140"/>
                    <a:pt x="24" y="140"/>
                  </a:cubicBezTo>
                  <a:cubicBezTo>
                    <a:pt x="31" y="139"/>
                    <a:pt x="31" y="139"/>
                    <a:pt x="31" y="139"/>
                  </a:cubicBezTo>
                  <a:cubicBezTo>
                    <a:pt x="38" y="138"/>
                    <a:pt x="45" y="139"/>
                    <a:pt x="52" y="144"/>
                  </a:cubicBezTo>
                  <a:cubicBezTo>
                    <a:pt x="60" y="153"/>
                    <a:pt x="60" y="153"/>
                    <a:pt x="60" y="153"/>
                  </a:cubicBezTo>
                  <a:cubicBezTo>
                    <a:pt x="60" y="154"/>
                    <a:pt x="60" y="154"/>
                    <a:pt x="60" y="154"/>
                  </a:cubicBezTo>
                  <a:cubicBezTo>
                    <a:pt x="60" y="154"/>
                    <a:pt x="60" y="154"/>
                    <a:pt x="60" y="154"/>
                  </a:cubicBezTo>
                  <a:cubicBezTo>
                    <a:pt x="60" y="154"/>
                    <a:pt x="60" y="154"/>
                    <a:pt x="60" y="154"/>
                  </a:cubicBezTo>
                  <a:cubicBezTo>
                    <a:pt x="59" y="172"/>
                    <a:pt x="59" y="172"/>
                    <a:pt x="59" y="172"/>
                  </a:cubicBezTo>
                  <a:cubicBezTo>
                    <a:pt x="61" y="175"/>
                    <a:pt x="62" y="178"/>
                    <a:pt x="61" y="181"/>
                  </a:cubicBezTo>
                  <a:cubicBezTo>
                    <a:pt x="60" y="185"/>
                    <a:pt x="57" y="187"/>
                    <a:pt x="52" y="187"/>
                  </a:cubicBezTo>
                  <a:cubicBezTo>
                    <a:pt x="46" y="187"/>
                    <a:pt x="44" y="191"/>
                    <a:pt x="42" y="198"/>
                  </a:cubicBezTo>
                  <a:cubicBezTo>
                    <a:pt x="42" y="198"/>
                    <a:pt x="42" y="198"/>
                    <a:pt x="42" y="198"/>
                  </a:cubicBezTo>
                  <a:cubicBezTo>
                    <a:pt x="37" y="210"/>
                    <a:pt x="37" y="210"/>
                    <a:pt x="37" y="210"/>
                  </a:cubicBezTo>
                  <a:cubicBezTo>
                    <a:pt x="45" y="218"/>
                    <a:pt x="45" y="218"/>
                    <a:pt x="45" y="218"/>
                  </a:cubicBezTo>
                  <a:cubicBezTo>
                    <a:pt x="63" y="222"/>
                    <a:pt x="63" y="222"/>
                    <a:pt x="63" y="222"/>
                  </a:cubicBezTo>
                  <a:cubicBezTo>
                    <a:pt x="64" y="222"/>
                    <a:pt x="64" y="222"/>
                    <a:pt x="64" y="222"/>
                  </a:cubicBezTo>
                  <a:cubicBezTo>
                    <a:pt x="73" y="231"/>
                    <a:pt x="73" y="231"/>
                    <a:pt x="73" y="231"/>
                  </a:cubicBezTo>
                  <a:cubicBezTo>
                    <a:pt x="62" y="248"/>
                    <a:pt x="62" y="248"/>
                    <a:pt x="62" y="248"/>
                  </a:cubicBezTo>
                  <a:cubicBezTo>
                    <a:pt x="88" y="303"/>
                    <a:pt x="88" y="303"/>
                    <a:pt x="88" y="303"/>
                  </a:cubicBezTo>
                  <a:cubicBezTo>
                    <a:pt x="88" y="305"/>
                    <a:pt x="88" y="305"/>
                    <a:pt x="88" y="305"/>
                  </a:cubicBezTo>
                  <a:cubicBezTo>
                    <a:pt x="84" y="309"/>
                    <a:pt x="84" y="309"/>
                    <a:pt x="84" y="309"/>
                  </a:cubicBezTo>
                  <a:cubicBezTo>
                    <a:pt x="86" y="314"/>
                    <a:pt x="86" y="314"/>
                    <a:pt x="86" y="314"/>
                  </a:cubicBezTo>
                  <a:cubicBezTo>
                    <a:pt x="86" y="314"/>
                    <a:pt x="86" y="314"/>
                    <a:pt x="86" y="314"/>
                  </a:cubicBezTo>
                  <a:cubicBezTo>
                    <a:pt x="133" y="284"/>
                    <a:pt x="133" y="284"/>
                    <a:pt x="133" y="284"/>
                  </a:cubicBezTo>
                  <a:cubicBezTo>
                    <a:pt x="126" y="298"/>
                    <a:pt x="126" y="298"/>
                    <a:pt x="126" y="298"/>
                  </a:cubicBezTo>
                  <a:cubicBezTo>
                    <a:pt x="120" y="308"/>
                    <a:pt x="116" y="317"/>
                    <a:pt x="115" y="323"/>
                  </a:cubicBezTo>
                  <a:cubicBezTo>
                    <a:pt x="123" y="320"/>
                    <a:pt x="130" y="314"/>
                    <a:pt x="134" y="303"/>
                  </a:cubicBezTo>
                  <a:cubicBezTo>
                    <a:pt x="135" y="301"/>
                    <a:pt x="135" y="301"/>
                    <a:pt x="135" y="301"/>
                  </a:cubicBezTo>
                  <a:cubicBezTo>
                    <a:pt x="135" y="301"/>
                    <a:pt x="135" y="301"/>
                    <a:pt x="135" y="301"/>
                  </a:cubicBezTo>
                  <a:cubicBezTo>
                    <a:pt x="148" y="294"/>
                    <a:pt x="148" y="294"/>
                    <a:pt x="148" y="294"/>
                  </a:cubicBezTo>
                  <a:cubicBezTo>
                    <a:pt x="149" y="293"/>
                    <a:pt x="149" y="293"/>
                    <a:pt x="149" y="293"/>
                  </a:cubicBezTo>
                  <a:cubicBezTo>
                    <a:pt x="168" y="309"/>
                    <a:pt x="168" y="309"/>
                    <a:pt x="168" y="309"/>
                  </a:cubicBezTo>
                  <a:cubicBezTo>
                    <a:pt x="188" y="310"/>
                    <a:pt x="188" y="310"/>
                    <a:pt x="188" y="310"/>
                  </a:cubicBezTo>
                  <a:cubicBezTo>
                    <a:pt x="189" y="311"/>
                    <a:pt x="189" y="311"/>
                    <a:pt x="189" y="311"/>
                  </a:cubicBezTo>
                  <a:cubicBezTo>
                    <a:pt x="199" y="317"/>
                    <a:pt x="199" y="317"/>
                    <a:pt x="199" y="317"/>
                  </a:cubicBezTo>
                  <a:cubicBezTo>
                    <a:pt x="224" y="295"/>
                    <a:pt x="224" y="295"/>
                    <a:pt x="224" y="295"/>
                  </a:cubicBezTo>
                  <a:cubicBezTo>
                    <a:pt x="226" y="293"/>
                    <a:pt x="228" y="289"/>
                    <a:pt x="231" y="282"/>
                  </a:cubicBezTo>
                  <a:cubicBezTo>
                    <a:pt x="234" y="276"/>
                    <a:pt x="234" y="276"/>
                    <a:pt x="234" y="276"/>
                  </a:cubicBezTo>
                  <a:cubicBezTo>
                    <a:pt x="235" y="274"/>
                    <a:pt x="231" y="267"/>
                    <a:pt x="224" y="255"/>
                  </a:cubicBezTo>
                  <a:cubicBezTo>
                    <a:pt x="218" y="246"/>
                    <a:pt x="218" y="246"/>
                    <a:pt x="218" y="246"/>
                  </a:cubicBezTo>
                  <a:cubicBezTo>
                    <a:pt x="248" y="256"/>
                    <a:pt x="248" y="256"/>
                    <a:pt x="248" y="256"/>
                  </a:cubicBezTo>
                  <a:cubicBezTo>
                    <a:pt x="257" y="251"/>
                    <a:pt x="257" y="251"/>
                    <a:pt x="257" y="251"/>
                  </a:cubicBezTo>
                  <a:cubicBezTo>
                    <a:pt x="248" y="232"/>
                    <a:pt x="248" y="232"/>
                    <a:pt x="248" y="232"/>
                  </a:cubicBezTo>
                  <a:cubicBezTo>
                    <a:pt x="248" y="231"/>
                    <a:pt x="248" y="231"/>
                    <a:pt x="248" y="231"/>
                  </a:cubicBezTo>
                  <a:cubicBezTo>
                    <a:pt x="263" y="211"/>
                    <a:pt x="263" y="211"/>
                    <a:pt x="263" y="211"/>
                  </a:cubicBezTo>
                  <a:cubicBezTo>
                    <a:pt x="257" y="202"/>
                    <a:pt x="257" y="202"/>
                    <a:pt x="257" y="202"/>
                  </a:cubicBezTo>
                  <a:cubicBezTo>
                    <a:pt x="251" y="195"/>
                    <a:pt x="246" y="192"/>
                    <a:pt x="244" y="192"/>
                  </a:cubicBezTo>
                  <a:cubicBezTo>
                    <a:pt x="242" y="192"/>
                    <a:pt x="242" y="192"/>
                    <a:pt x="242" y="192"/>
                  </a:cubicBezTo>
                  <a:cubicBezTo>
                    <a:pt x="235" y="200"/>
                    <a:pt x="235" y="200"/>
                    <a:pt x="235" y="200"/>
                  </a:cubicBezTo>
                  <a:cubicBezTo>
                    <a:pt x="233" y="199"/>
                    <a:pt x="233" y="199"/>
                    <a:pt x="233" y="199"/>
                  </a:cubicBezTo>
                  <a:cubicBezTo>
                    <a:pt x="232" y="199"/>
                    <a:pt x="232" y="199"/>
                    <a:pt x="232" y="199"/>
                  </a:cubicBezTo>
                  <a:cubicBezTo>
                    <a:pt x="220" y="195"/>
                    <a:pt x="220" y="195"/>
                    <a:pt x="220" y="195"/>
                  </a:cubicBezTo>
                  <a:cubicBezTo>
                    <a:pt x="216" y="184"/>
                    <a:pt x="216" y="184"/>
                    <a:pt x="216" y="184"/>
                  </a:cubicBezTo>
                  <a:cubicBezTo>
                    <a:pt x="211" y="183"/>
                    <a:pt x="206" y="180"/>
                    <a:pt x="202" y="176"/>
                  </a:cubicBezTo>
                  <a:cubicBezTo>
                    <a:pt x="195" y="171"/>
                    <a:pt x="195" y="171"/>
                    <a:pt x="195" y="171"/>
                  </a:cubicBezTo>
                  <a:cubicBezTo>
                    <a:pt x="188" y="168"/>
                    <a:pt x="185" y="165"/>
                    <a:pt x="185" y="161"/>
                  </a:cubicBezTo>
                  <a:cubicBezTo>
                    <a:pt x="184" y="157"/>
                    <a:pt x="185" y="152"/>
                    <a:pt x="189" y="146"/>
                  </a:cubicBezTo>
                  <a:cubicBezTo>
                    <a:pt x="197" y="135"/>
                    <a:pt x="201" y="126"/>
                    <a:pt x="201" y="119"/>
                  </a:cubicBezTo>
                  <a:cubicBezTo>
                    <a:pt x="201" y="110"/>
                    <a:pt x="201" y="110"/>
                    <a:pt x="201" y="110"/>
                  </a:cubicBezTo>
                  <a:cubicBezTo>
                    <a:pt x="206" y="111"/>
                    <a:pt x="206" y="111"/>
                    <a:pt x="206" y="111"/>
                  </a:cubicBezTo>
                  <a:cubicBezTo>
                    <a:pt x="222" y="111"/>
                    <a:pt x="222" y="111"/>
                    <a:pt x="222" y="111"/>
                  </a:cubicBezTo>
                  <a:cubicBezTo>
                    <a:pt x="223" y="110"/>
                    <a:pt x="225" y="103"/>
                    <a:pt x="228" y="91"/>
                  </a:cubicBezTo>
                  <a:cubicBezTo>
                    <a:pt x="223" y="90"/>
                    <a:pt x="223" y="90"/>
                    <a:pt x="223" y="90"/>
                  </a:cubicBezTo>
                  <a:cubicBezTo>
                    <a:pt x="212" y="98"/>
                    <a:pt x="204" y="103"/>
                    <a:pt x="197" y="105"/>
                  </a:cubicBezTo>
                  <a:cubicBezTo>
                    <a:pt x="190" y="107"/>
                    <a:pt x="180" y="103"/>
                    <a:pt x="166" y="93"/>
                  </a:cubicBezTo>
                  <a:cubicBezTo>
                    <a:pt x="166" y="92"/>
                    <a:pt x="166" y="92"/>
                    <a:pt x="166" y="92"/>
                  </a:cubicBezTo>
                  <a:lnTo>
                    <a:pt x="166" y="9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Freeform 32"/>
            <p:cNvSpPr/>
            <p:nvPr/>
          </p:nvSpPr>
          <p:spPr bwMode="auto">
            <a:xfrm>
              <a:off x="3754078" y="2779916"/>
              <a:ext cx="557492" cy="349509"/>
            </a:xfrm>
            <a:custGeom>
              <a:avLst/>
              <a:gdLst>
                <a:gd name="T0" fmla="*/ 342 w 375"/>
                <a:gd name="T1" fmla="*/ 7 h 235"/>
                <a:gd name="T2" fmla="*/ 309 w 375"/>
                <a:gd name="T3" fmla="*/ 10 h 235"/>
                <a:gd name="T4" fmla="*/ 234 w 375"/>
                <a:gd name="T5" fmla="*/ 36 h 235"/>
                <a:gd name="T6" fmla="*/ 236 w 375"/>
                <a:gd name="T7" fmla="*/ 53 h 235"/>
                <a:gd name="T8" fmla="*/ 185 w 375"/>
                <a:gd name="T9" fmla="*/ 45 h 235"/>
                <a:gd name="T10" fmla="*/ 147 w 375"/>
                <a:gd name="T11" fmla="*/ 0 h 235"/>
                <a:gd name="T12" fmla="*/ 131 w 375"/>
                <a:gd name="T13" fmla="*/ 18 h 235"/>
                <a:gd name="T14" fmla="*/ 111 w 375"/>
                <a:gd name="T15" fmla="*/ 7 h 235"/>
                <a:gd name="T16" fmla="*/ 103 w 375"/>
                <a:gd name="T17" fmla="*/ 17 h 235"/>
                <a:gd name="T18" fmla="*/ 89 w 375"/>
                <a:gd name="T19" fmla="*/ 22 h 235"/>
                <a:gd name="T20" fmla="*/ 12 w 375"/>
                <a:gd name="T21" fmla="*/ 111 h 235"/>
                <a:gd name="T22" fmla="*/ 20 w 375"/>
                <a:gd name="T23" fmla="*/ 131 h 235"/>
                <a:gd name="T24" fmla="*/ 22 w 375"/>
                <a:gd name="T25" fmla="*/ 149 h 235"/>
                <a:gd name="T26" fmla="*/ 30 w 375"/>
                <a:gd name="T27" fmla="*/ 180 h 235"/>
                <a:gd name="T28" fmla="*/ 0 w 375"/>
                <a:gd name="T29" fmla="*/ 205 h 235"/>
                <a:gd name="T30" fmla="*/ 16 w 375"/>
                <a:gd name="T31" fmla="*/ 213 h 235"/>
                <a:gd name="T32" fmla="*/ 32 w 375"/>
                <a:gd name="T33" fmla="*/ 228 h 235"/>
                <a:gd name="T34" fmla="*/ 65 w 375"/>
                <a:gd name="T35" fmla="*/ 230 h 235"/>
                <a:gd name="T36" fmla="*/ 80 w 375"/>
                <a:gd name="T37" fmla="*/ 198 h 235"/>
                <a:gd name="T38" fmla="*/ 103 w 375"/>
                <a:gd name="T39" fmla="*/ 208 h 235"/>
                <a:gd name="T40" fmla="*/ 103 w 375"/>
                <a:gd name="T41" fmla="*/ 210 h 235"/>
                <a:gd name="T42" fmla="*/ 129 w 375"/>
                <a:gd name="T43" fmla="*/ 228 h 235"/>
                <a:gd name="T44" fmla="*/ 160 w 375"/>
                <a:gd name="T45" fmla="*/ 217 h 235"/>
                <a:gd name="T46" fmla="*/ 185 w 375"/>
                <a:gd name="T47" fmla="*/ 216 h 235"/>
                <a:gd name="T48" fmla="*/ 187 w 375"/>
                <a:gd name="T49" fmla="*/ 213 h 235"/>
                <a:gd name="T50" fmla="*/ 206 w 375"/>
                <a:gd name="T51" fmla="*/ 190 h 235"/>
                <a:gd name="T52" fmla="*/ 216 w 375"/>
                <a:gd name="T53" fmla="*/ 184 h 235"/>
                <a:gd name="T54" fmla="*/ 218 w 375"/>
                <a:gd name="T55" fmla="*/ 185 h 235"/>
                <a:gd name="T56" fmla="*/ 225 w 375"/>
                <a:gd name="T57" fmla="*/ 187 h 235"/>
                <a:gd name="T58" fmla="*/ 232 w 375"/>
                <a:gd name="T59" fmla="*/ 151 h 235"/>
                <a:gd name="T60" fmla="*/ 259 w 375"/>
                <a:gd name="T61" fmla="*/ 130 h 235"/>
                <a:gd name="T62" fmla="*/ 256 w 375"/>
                <a:gd name="T63" fmla="*/ 106 h 235"/>
                <a:gd name="T64" fmla="*/ 277 w 375"/>
                <a:gd name="T65" fmla="*/ 107 h 235"/>
                <a:gd name="T66" fmla="*/ 278 w 375"/>
                <a:gd name="T67" fmla="*/ 95 h 235"/>
                <a:gd name="T68" fmla="*/ 291 w 375"/>
                <a:gd name="T69" fmla="*/ 89 h 235"/>
                <a:gd name="T70" fmla="*/ 285 w 375"/>
                <a:gd name="T71" fmla="*/ 82 h 235"/>
                <a:gd name="T72" fmla="*/ 285 w 375"/>
                <a:gd name="T73" fmla="*/ 78 h 235"/>
                <a:gd name="T74" fmla="*/ 285 w 375"/>
                <a:gd name="T75" fmla="*/ 75 h 235"/>
                <a:gd name="T76" fmla="*/ 289 w 375"/>
                <a:gd name="T77" fmla="*/ 75 h 235"/>
                <a:gd name="T78" fmla="*/ 349 w 375"/>
                <a:gd name="T79" fmla="*/ 36 h 235"/>
                <a:gd name="T80" fmla="*/ 364 w 375"/>
                <a:gd name="T81" fmla="*/ 42 h 235"/>
                <a:gd name="T82" fmla="*/ 366 w 375"/>
                <a:gd name="T83" fmla="*/ 27 h 235"/>
                <a:gd name="T84" fmla="*/ 367 w 375"/>
                <a:gd name="T85" fmla="*/ 25 h 235"/>
                <a:gd name="T86" fmla="*/ 375 w 375"/>
                <a:gd name="T87" fmla="*/ 11 h 235"/>
                <a:gd name="T88" fmla="*/ 368 w 375"/>
                <a:gd name="T89" fmla="*/ 11 h 235"/>
                <a:gd name="T90" fmla="*/ 367 w 375"/>
                <a:gd name="T91" fmla="*/ 12 h 235"/>
                <a:gd name="T92" fmla="*/ 350 w 375"/>
                <a:gd name="T93" fmla="*/ 14 h 235"/>
                <a:gd name="T94" fmla="*/ 349 w 375"/>
                <a:gd name="T95" fmla="*/ 13 h 235"/>
                <a:gd name="T96" fmla="*/ 346 w 375"/>
                <a:gd name="T97"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5" h="235">
                  <a:moveTo>
                    <a:pt x="343" y="7"/>
                  </a:moveTo>
                  <a:cubicBezTo>
                    <a:pt x="342" y="7"/>
                    <a:pt x="342" y="7"/>
                    <a:pt x="342" y="7"/>
                  </a:cubicBezTo>
                  <a:cubicBezTo>
                    <a:pt x="342" y="11"/>
                    <a:pt x="340" y="13"/>
                    <a:pt x="336" y="13"/>
                  </a:cubicBezTo>
                  <a:cubicBezTo>
                    <a:pt x="309" y="10"/>
                    <a:pt x="309" y="10"/>
                    <a:pt x="309" y="10"/>
                  </a:cubicBezTo>
                  <a:cubicBezTo>
                    <a:pt x="291" y="7"/>
                    <a:pt x="278" y="4"/>
                    <a:pt x="272" y="0"/>
                  </a:cubicBezTo>
                  <a:cubicBezTo>
                    <a:pt x="234" y="36"/>
                    <a:pt x="234" y="36"/>
                    <a:pt x="234" y="36"/>
                  </a:cubicBezTo>
                  <a:cubicBezTo>
                    <a:pt x="236" y="51"/>
                    <a:pt x="236" y="51"/>
                    <a:pt x="236" y="51"/>
                  </a:cubicBezTo>
                  <a:cubicBezTo>
                    <a:pt x="236" y="53"/>
                    <a:pt x="236" y="53"/>
                    <a:pt x="236" y="53"/>
                  </a:cubicBezTo>
                  <a:cubicBezTo>
                    <a:pt x="232" y="53"/>
                    <a:pt x="232" y="53"/>
                    <a:pt x="232" y="53"/>
                  </a:cubicBezTo>
                  <a:cubicBezTo>
                    <a:pt x="203" y="58"/>
                    <a:pt x="187" y="55"/>
                    <a:pt x="185" y="45"/>
                  </a:cubicBezTo>
                  <a:cubicBezTo>
                    <a:pt x="181" y="2"/>
                    <a:pt x="181" y="2"/>
                    <a:pt x="181" y="2"/>
                  </a:cubicBezTo>
                  <a:cubicBezTo>
                    <a:pt x="147" y="0"/>
                    <a:pt x="147" y="0"/>
                    <a:pt x="147" y="0"/>
                  </a:cubicBezTo>
                  <a:cubicBezTo>
                    <a:pt x="132" y="31"/>
                    <a:pt x="132" y="31"/>
                    <a:pt x="132" y="31"/>
                  </a:cubicBezTo>
                  <a:cubicBezTo>
                    <a:pt x="131" y="18"/>
                    <a:pt x="131" y="18"/>
                    <a:pt x="131" y="18"/>
                  </a:cubicBezTo>
                  <a:cubicBezTo>
                    <a:pt x="130" y="7"/>
                    <a:pt x="128" y="1"/>
                    <a:pt x="126" y="0"/>
                  </a:cubicBezTo>
                  <a:cubicBezTo>
                    <a:pt x="111" y="7"/>
                    <a:pt x="111" y="7"/>
                    <a:pt x="111" y="7"/>
                  </a:cubicBezTo>
                  <a:cubicBezTo>
                    <a:pt x="104" y="16"/>
                    <a:pt x="104" y="16"/>
                    <a:pt x="104" y="16"/>
                  </a:cubicBezTo>
                  <a:cubicBezTo>
                    <a:pt x="103" y="17"/>
                    <a:pt x="103" y="17"/>
                    <a:pt x="103" y="17"/>
                  </a:cubicBezTo>
                  <a:cubicBezTo>
                    <a:pt x="103" y="17"/>
                    <a:pt x="103" y="17"/>
                    <a:pt x="103" y="17"/>
                  </a:cubicBezTo>
                  <a:cubicBezTo>
                    <a:pt x="89" y="22"/>
                    <a:pt x="89" y="22"/>
                    <a:pt x="89" y="22"/>
                  </a:cubicBezTo>
                  <a:cubicBezTo>
                    <a:pt x="74" y="34"/>
                    <a:pt x="60" y="47"/>
                    <a:pt x="49" y="61"/>
                  </a:cubicBezTo>
                  <a:cubicBezTo>
                    <a:pt x="12" y="111"/>
                    <a:pt x="12" y="111"/>
                    <a:pt x="12" y="111"/>
                  </a:cubicBezTo>
                  <a:cubicBezTo>
                    <a:pt x="20" y="128"/>
                    <a:pt x="20" y="128"/>
                    <a:pt x="20" y="128"/>
                  </a:cubicBezTo>
                  <a:cubicBezTo>
                    <a:pt x="20" y="131"/>
                    <a:pt x="20" y="131"/>
                    <a:pt x="20" y="131"/>
                  </a:cubicBezTo>
                  <a:cubicBezTo>
                    <a:pt x="19" y="131"/>
                    <a:pt x="19" y="131"/>
                    <a:pt x="19" y="131"/>
                  </a:cubicBezTo>
                  <a:cubicBezTo>
                    <a:pt x="16" y="136"/>
                    <a:pt x="18" y="142"/>
                    <a:pt x="22" y="149"/>
                  </a:cubicBezTo>
                  <a:cubicBezTo>
                    <a:pt x="27" y="158"/>
                    <a:pt x="30" y="167"/>
                    <a:pt x="30" y="178"/>
                  </a:cubicBezTo>
                  <a:cubicBezTo>
                    <a:pt x="30" y="180"/>
                    <a:pt x="30" y="180"/>
                    <a:pt x="30" y="180"/>
                  </a:cubicBezTo>
                  <a:cubicBezTo>
                    <a:pt x="0" y="198"/>
                    <a:pt x="0" y="198"/>
                    <a:pt x="0" y="198"/>
                  </a:cubicBezTo>
                  <a:cubicBezTo>
                    <a:pt x="0" y="205"/>
                    <a:pt x="0" y="205"/>
                    <a:pt x="0" y="205"/>
                  </a:cubicBezTo>
                  <a:cubicBezTo>
                    <a:pt x="14" y="211"/>
                    <a:pt x="14" y="211"/>
                    <a:pt x="14" y="211"/>
                  </a:cubicBezTo>
                  <a:cubicBezTo>
                    <a:pt x="16" y="211"/>
                    <a:pt x="16" y="213"/>
                    <a:pt x="16" y="213"/>
                  </a:cubicBezTo>
                  <a:cubicBezTo>
                    <a:pt x="16" y="215"/>
                    <a:pt x="16" y="215"/>
                    <a:pt x="16" y="215"/>
                  </a:cubicBezTo>
                  <a:cubicBezTo>
                    <a:pt x="16" y="218"/>
                    <a:pt x="21" y="223"/>
                    <a:pt x="32" y="228"/>
                  </a:cubicBezTo>
                  <a:cubicBezTo>
                    <a:pt x="57" y="235"/>
                    <a:pt x="57" y="235"/>
                    <a:pt x="57" y="235"/>
                  </a:cubicBezTo>
                  <a:cubicBezTo>
                    <a:pt x="65" y="230"/>
                    <a:pt x="65" y="230"/>
                    <a:pt x="65" y="230"/>
                  </a:cubicBezTo>
                  <a:cubicBezTo>
                    <a:pt x="73" y="218"/>
                    <a:pt x="73" y="218"/>
                    <a:pt x="73" y="218"/>
                  </a:cubicBezTo>
                  <a:cubicBezTo>
                    <a:pt x="80" y="198"/>
                    <a:pt x="80" y="198"/>
                    <a:pt x="80" y="198"/>
                  </a:cubicBezTo>
                  <a:cubicBezTo>
                    <a:pt x="100" y="206"/>
                    <a:pt x="100" y="206"/>
                    <a:pt x="100" y="206"/>
                  </a:cubicBezTo>
                  <a:cubicBezTo>
                    <a:pt x="103" y="208"/>
                    <a:pt x="103" y="208"/>
                    <a:pt x="103" y="208"/>
                  </a:cubicBezTo>
                  <a:cubicBezTo>
                    <a:pt x="103" y="209"/>
                    <a:pt x="103" y="209"/>
                    <a:pt x="103" y="209"/>
                  </a:cubicBezTo>
                  <a:cubicBezTo>
                    <a:pt x="103" y="210"/>
                    <a:pt x="103" y="210"/>
                    <a:pt x="103" y="210"/>
                  </a:cubicBezTo>
                  <a:cubicBezTo>
                    <a:pt x="99" y="218"/>
                    <a:pt x="101" y="224"/>
                    <a:pt x="107" y="227"/>
                  </a:cubicBezTo>
                  <a:cubicBezTo>
                    <a:pt x="129" y="228"/>
                    <a:pt x="129" y="228"/>
                    <a:pt x="129" y="228"/>
                  </a:cubicBezTo>
                  <a:cubicBezTo>
                    <a:pt x="137" y="227"/>
                    <a:pt x="143" y="224"/>
                    <a:pt x="147" y="220"/>
                  </a:cubicBezTo>
                  <a:cubicBezTo>
                    <a:pt x="150" y="217"/>
                    <a:pt x="154" y="216"/>
                    <a:pt x="160" y="217"/>
                  </a:cubicBezTo>
                  <a:cubicBezTo>
                    <a:pt x="168" y="218"/>
                    <a:pt x="175" y="221"/>
                    <a:pt x="180" y="227"/>
                  </a:cubicBezTo>
                  <a:cubicBezTo>
                    <a:pt x="185" y="216"/>
                    <a:pt x="185" y="216"/>
                    <a:pt x="185" y="216"/>
                  </a:cubicBezTo>
                  <a:cubicBezTo>
                    <a:pt x="186" y="213"/>
                    <a:pt x="186" y="213"/>
                    <a:pt x="186" y="213"/>
                  </a:cubicBezTo>
                  <a:cubicBezTo>
                    <a:pt x="187" y="213"/>
                    <a:pt x="187" y="213"/>
                    <a:pt x="187" y="213"/>
                  </a:cubicBezTo>
                  <a:cubicBezTo>
                    <a:pt x="190" y="211"/>
                    <a:pt x="192" y="208"/>
                    <a:pt x="195" y="203"/>
                  </a:cubicBezTo>
                  <a:cubicBezTo>
                    <a:pt x="197" y="198"/>
                    <a:pt x="200" y="193"/>
                    <a:pt x="206" y="190"/>
                  </a:cubicBezTo>
                  <a:cubicBezTo>
                    <a:pt x="216" y="185"/>
                    <a:pt x="216" y="185"/>
                    <a:pt x="216" y="185"/>
                  </a:cubicBezTo>
                  <a:cubicBezTo>
                    <a:pt x="216" y="184"/>
                    <a:pt x="216" y="184"/>
                    <a:pt x="216" y="184"/>
                  </a:cubicBezTo>
                  <a:cubicBezTo>
                    <a:pt x="217" y="185"/>
                    <a:pt x="217" y="185"/>
                    <a:pt x="217" y="185"/>
                  </a:cubicBezTo>
                  <a:cubicBezTo>
                    <a:pt x="218" y="185"/>
                    <a:pt x="218" y="185"/>
                    <a:pt x="218" y="185"/>
                  </a:cubicBezTo>
                  <a:cubicBezTo>
                    <a:pt x="223" y="186"/>
                    <a:pt x="223" y="186"/>
                    <a:pt x="223" y="186"/>
                  </a:cubicBezTo>
                  <a:cubicBezTo>
                    <a:pt x="225" y="187"/>
                    <a:pt x="225" y="187"/>
                    <a:pt x="225" y="187"/>
                  </a:cubicBezTo>
                  <a:cubicBezTo>
                    <a:pt x="232" y="152"/>
                    <a:pt x="232" y="152"/>
                    <a:pt x="232" y="152"/>
                  </a:cubicBezTo>
                  <a:cubicBezTo>
                    <a:pt x="232" y="151"/>
                    <a:pt x="232" y="151"/>
                    <a:pt x="232" y="151"/>
                  </a:cubicBezTo>
                  <a:cubicBezTo>
                    <a:pt x="243" y="149"/>
                    <a:pt x="243" y="149"/>
                    <a:pt x="243" y="149"/>
                  </a:cubicBezTo>
                  <a:cubicBezTo>
                    <a:pt x="254" y="142"/>
                    <a:pt x="260" y="136"/>
                    <a:pt x="259" y="130"/>
                  </a:cubicBezTo>
                  <a:cubicBezTo>
                    <a:pt x="257" y="120"/>
                    <a:pt x="257" y="120"/>
                    <a:pt x="257" y="120"/>
                  </a:cubicBezTo>
                  <a:cubicBezTo>
                    <a:pt x="254" y="113"/>
                    <a:pt x="254" y="108"/>
                    <a:pt x="256" y="106"/>
                  </a:cubicBezTo>
                  <a:cubicBezTo>
                    <a:pt x="258" y="104"/>
                    <a:pt x="259" y="103"/>
                    <a:pt x="261" y="103"/>
                  </a:cubicBezTo>
                  <a:cubicBezTo>
                    <a:pt x="266" y="103"/>
                    <a:pt x="272" y="105"/>
                    <a:pt x="277" y="107"/>
                  </a:cubicBezTo>
                  <a:cubicBezTo>
                    <a:pt x="278" y="96"/>
                    <a:pt x="278" y="96"/>
                    <a:pt x="278" y="96"/>
                  </a:cubicBezTo>
                  <a:cubicBezTo>
                    <a:pt x="278" y="95"/>
                    <a:pt x="278" y="95"/>
                    <a:pt x="278" y="95"/>
                  </a:cubicBezTo>
                  <a:cubicBezTo>
                    <a:pt x="279" y="94"/>
                    <a:pt x="279" y="94"/>
                    <a:pt x="279" y="94"/>
                  </a:cubicBezTo>
                  <a:cubicBezTo>
                    <a:pt x="291" y="89"/>
                    <a:pt x="291" y="89"/>
                    <a:pt x="291" y="89"/>
                  </a:cubicBezTo>
                  <a:cubicBezTo>
                    <a:pt x="292" y="82"/>
                    <a:pt x="292" y="82"/>
                    <a:pt x="292" y="82"/>
                  </a:cubicBezTo>
                  <a:cubicBezTo>
                    <a:pt x="285" y="82"/>
                    <a:pt x="285" y="82"/>
                    <a:pt x="285" y="82"/>
                  </a:cubicBezTo>
                  <a:cubicBezTo>
                    <a:pt x="284" y="82"/>
                    <a:pt x="284" y="82"/>
                    <a:pt x="284" y="82"/>
                  </a:cubicBezTo>
                  <a:cubicBezTo>
                    <a:pt x="285" y="78"/>
                    <a:pt x="285" y="78"/>
                    <a:pt x="285" y="78"/>
                  </a:cubicBezTo>
                  <a:cubicBezTo>
                    <a:pt x="285" y="76"/>
                    <a:pt x="285" y="76"/>
                    <a:pt x="285" y="76"/>
                  </a:cubicBezTo>
                  <a:cubicBezTo>
                    <a:pt x="285" y="75"/>
                    <a:pt x="285" y="75"/>
                    <a:pt x="285" y="75"/>
                  </a:cubicBezTo>
                  <a:cubicBezTo>
                    <a:pt x="287" y="75"/>
                    <a:pt x="287" y="75"/>
                    <a:pt x="287" y="75"/>
                  </a:cubicBezTo>
                  <a:cubicBezTo>
                    <a:pt x="289" y="75"/>
                    <a:pt x="289" y="75"/>
                    <a:pt x="289" y="75"/>
                  </a:cubicBezTo>
                  <a:cubicBezTo>
                    <a:pt x="294" y="75"/>
                    <a:pt x="299" y="72"/>
                    <a:pt x="305" y="67"/>
                  </a:cubicBezTo>
                  <a:cubicBezTo>
                    <a:pt x="349" y="36"/>
                    <a:pt x="349" y="36"/>
                    <a:pt x="349" y="36"/>
                  </a:cubicBezTo>
                  <a:cubicBezTo>
                    <a:pt x="350" y="36"/>
                    <a:pt x="350" y="36"/>
                    <a:pt x="350" y="36"/>
                  </a:cubicBezTo>
                  <a:cubicBezTo>
                    <a:pt x="364" y="42"/>
                    <a:pt x="364" y="42"/>
                    <a:pt x="364" y="42"/>
                  </a:cubicBezTo>
                  <a:cubicBezTo>
                    <a:pt x="369" y="41"/>
                    <a:pt x="369" y="41"/>
                    <a:pt x="369" y="41"/>
                  </a:cubicBezTo>
                  <a:cubicBezTo>
                    <a:pt x="366" y="27"/>
                    <a:pt x="366" y="27"/>
                    <a:pt x="366" y="27"/>
                  </a:cubicBezTo>
                  <a:cubicBezTo>
                    <a:pt x="366" y="25"/>
                    <a:pt x="366" y="25"/>
                    <a:pt x="366" y="25"/>
                  </a:cubicBezTo>
                  <a:cubicBezTo>
                    <a:pt x="367" y="25"/>
                    <a:pt x="367" y="25"/>
                    <a:pt x="367" y="25"/>
                  </a:cubicBezTo>
                  <a:cubicBezTo>
                    <a:pt x="367" y="24"/>
                    <a:pt x="367" y="24"/>
                    <a:pt x="367" y="24"/>
                  </a:cubicBezTo>
                  <a:cubicBezTo>
                    <a:pt x="375" y="11"/>
                    <a:pt x="375" y="11"/>
                    <a:pt x="375" y="11"/>
                  </a:cubicBezTo>
                  <a:cubicBezTo>
                    <a:pt x="373" y="10"/>
                    <a:pt x="373" y="10"/>
                    <a:pt x="373" y="10"/>
                  </a:cubicBezTo>
                  <a:cubicBezTo>
                    <a:pt x="368" y="11"/>
                    <a:pt x="368" y="11"/>
                    <a:pt x="368" y="11"/>
                  </a:cubicBezTo>
                  <a:cubicBezTo>
                    <a:pt x="368" y="12"/>
                    <a:pt x="368" y="12"/>
                    <a:pt x="368" y="12"/>
                  </a:cubicBezTo>
                  <a:cubicBezTo>
                    <a:pt x="367" y="12"/>
                    <a:pt x="367" y="12"/>
                    <a:pt x="367" y="12"/>
                  </a:cubicBezTo>
                  <a:cubicBezTo>
                    <a:pt x="354" y="14"/>
                    <a:pt x="354" y="14"/>
                    <a:pt x="354" y="14"/>
                  </a:cubicBezTo>
                  <a:cubicBezTo>
                    <a:pt x="350" y="14"/>
                    <a:pt x="350" y="14"/>
                    <a:pt x="350" y="14"/>
                  </a:cubicBezTo>
                  <a:cubicBezTo>
                    <a:pt x="349" y="14"/>
                    <a:pt x="349" y="14"/>
                    <a:pt x="349" y="14"/>
                  </a:cubicBezTo>
                  <a:cubicBezTo>
                    <a:pt x="349" y="13"/>
                    <a:pt x="349" y="13"/>
                    <a:pt x="349" y="13"/>
                  </a:cubicBezTo>
                  <a:cubicBezTo>
                    <a:pt x="349" y="11"/>
                    <a:pt x="349" y="11"/>
                    <a:pt x="349" y="11"/>
                  </a:cubicBezTo>
                  <a:cubicBezTo>
                    <a:pt x="346" y="7"/>
                    <a:pt x="346" y="7"/>
                    <a:pt x="346" y="7"/>
                  </a:cubicBezTo>
                  <a:lnTo>
                    <a:pt x="343" y="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33"/>
            <p:cNvSpPr/>
            <p:nvPr/>
          </p:nvSpPr>
          <p:spPr bwMode="auto">
            <a:xfrm>
              <a:off x="3868531" y="3065431"/>
              <a:ext cx="484882" cy="375353"/>
            </a:xfrm>
            <a:custGeom>
              <a:avLst/>
              <a:gdLst>
                <a:gd name="T0" fmla="*/ 208 w 326"/>
                <a:gd name="T1" fmla="*/ 39 h 252"/>
                <a:gd name="T2" fmla="*/ 146 w 326"/>
                <a:gd name="T3" fmla="*/ 15 h 252"/>
                <a:gd name="T4" fmla="*/ 146 w 326"/>
                <a:gd name="T5" fmla="*/ 2 h 252"/>
                <a:gd name="T6" fmla="*/ 141 w 326"/>
                <a:gd name="T7" fmla="*/ 0 h 252"/>
                <a:gd name="T8" fmla="*/ 115 w 326"/>
                <a:gd name="T9" fmla="*/ 28 h 252"/>
                <a:gd name="T10" fmla="*/ 99 w 326"/>
                <a:gd name="T11" fmla="*/ 41 h 252"/>
                <a:gd name="T12" fmla="*/ 82 w 326"/>
                <a:gd name="T13" fmla="*/ 33 h 252"/>
                <a:gd name="T14" fmla="*/ 53 w 326"/>
                <a:gd name="T15" fmla="*/ 44 h 252"/>
                <a:gd name="T16" fmla="*/ 17 w 326"/>
                <a:gd name="T17" fmla="*/ 19 h 252"/>
                <a:gd name="T18" fmla="*/ 3 w 326"/>
                <a:gd name="T19" fmla="*/ 30 h 252"/>
                <a:gd name="T20" fmla="*/ 2 w 326"/>
                <a:gd name="T21" fmla="*/ 31 h 252"/>
                <a:gd name="T22" fmla="*/ 6 w 326"/>
                <a:gd name="T23" fmla="*/ 35 h 252"/>
                <a:gd name="T24" fmla="*/ 8 w 326"/>
                <a:gd name="T25" fmla="*/ 36 h 252"/>
                <a:gd name="T26" fmla="*/ 34 w 326"/>
                <a:gd name="T27" fmla="*/ 66 h 252"/>
                <a:gd name="T28" fmla="*/ 84 w 326"/>
                <a:gd name="T29" fmla="*/ 83 h 252"/>
                <a:gd name="T30" fmla="*/ 130 w 326"/>
                <a:gd name="T31" fmla="*/ 139 h 252"/>
                <a:gd name="T32" fmla="*/ 156 w 326"/>
                <a:gd name="T33" fmla="*/ 124 h 252"/>
                <a:gd name="T34" fmla="*/ 158 w 326"/>
                <a:gd name="T35" fmla="*/ 124 h 252"/>
                <a:gd name="T36" fmla="*/ 172 w 326"/>
                <a:gd name="T37" fmla="*/ 126 h 252"/>
                <a:gd name="T38" fmla="*/ 171 w 326"/>
                <a:gd name="T39" fmla="*/ 130 h 252"/>
                <a:gd name="T40" fmla="*/ 144 w 326"/>
                <a:gd name="T41" fmla="*/ 160 h 252"/>
                <a:gd name="T42" fmla="*/ 130 w 326"/>
                <a:gd name="T43" fmla="*/ 191 h 252"/>
                <a:gd name="T44" fmla="*/ 143 w 326"/>
                <a:gd name="T45" fmla="*/ 212 h 252"/>
                <a:gd name="T46" fmla="*/ 157 w 326"/>
                <a:gd name="T47" fmla="*/ 218 h 252"/>
                <a:gd name="T48" fmla="*/ 168 w 326"/>
                <a:gd name="T49" fmla="*/ 233 h 252"/>
                <a:gd name="T50" fmla="*/ 179 w 326"/>
                <a:gd name="T51" fmla="*/ 226 h 252"/>
                <a:gd name="T52" fmla="*/ 204 w 326"/>
                <a:gd name="T53" fmla="*/ 247 h 252"/>
                <a:gd name="T54" fmla="*/ 228 w 326"/>
                <a:gd name="T55" fmla="*/ 248 h 252"/>
                <a:gd name="T56" fmla="*/ 262 w 326"/>
                <a:gd name="T57" fmla="*/ 246 h 252"/>
                <a:gd name="T58" fmla="*/ 274 w 326"/>
                <a:gd name="T59" fmla="*/ 239 h 252"/>
                <a:gd name="T60" fmla="*/ 273 w 326"/>
                <a:gd name="T61" fmla="*/ 225 h 252"/>
                <a:gd name="T62" fmla="*/ 280 w 326"/>
                <a:gd name="T63" fmla="*/ 206 h 252"/>
                <a:gd name="T64" fmla="*/ 292 w 326"/>
                <a:gd name="T65" fmla="*/ 192 h 252"/>
                <a:gd name="T66" fmla="*/ 321 w 326"/>
                <a:gd name="T67" fmla="*/ 192 h 252"/>
                <a:gd name="T68" fmla="*/ 312 w 326"/>
                <a:gd name="T69" fmla="*/ 169 h 252"/>
                <a:gd name="T70" fmla="*/ 299 w 326"/>
                <a:gd name="T71" fmla="*/ 167 h 252"/>
                <a:gd name="T72" fmla="*/ 268 w 326"/>
                <a:gd name="T73" fmla="*/ 148 h 252"/>
                <a:gd name="T74" fmla="*/ 253 w 326"/>
                <a:gd name="T75" fmla="*/ 142 h 252"/>
                <a:gd name="T76" fmla="*/ 228 w 326"/>
                <a:gd name="T77" fmla="*/ 73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252">
                  <a:moveTo>
                    <a:pt x="228" y="73"/>
                  </a:moveTo>
                  <a:cubicBezTo>
                    <a:pt x="220" y="67"/>
                    <a:pt x="214" y="56"/>
                    <a:pt x="208" y="39"/>
                  </a:cubicBezTo>
                  <a:cubicBezTo>
                    <a:pt x="188" y="39"/>
                    <a:pt x="176" y="35"/>
                    <a:pt x="170" y="28"/>
                  </a:cubicBezTo>
                  <a:cubicBezTo>
                    <a:pt x="166" y="22"/>
                    <a:pt x="158" y="18"/>
                    <a:pt x="146" y="15"/>
                  </a:cubicBezTo>
                  <a:cubicBezTo>
                    <a:pt x="143" y="14"/>
                    <a:pt x="143" y="14"/>
                    <a:pt x="143" y="14"/>
                  </a:cubicBezTo>
                  <a:cubicBezTo>
                    <a:pt x="146" y="2"/>
                    <a:pt x="146" y="2"/>
                    <a:pt x="146" y="2"/>
                  </a:cubicBezTo>
                  <a:cubicBezTo>
                    <a:pt x="144" y="1"/>
                    <a:pt x="144" y="1"/>
                    <a:pt x="144" y="1"/>
                  </a:cubicBezTo>
                  <a:cubicBezTo>
                    <a:pt x="141" y="0"/>
                    <a:pt x="141" y="0"/>
                    <a:pt x="141" y="0"/>
                  </a:cubicBezTo>
                  <a:cubicBezTo>
                    <a:pt x="132" y="4"/>
                    <a:pt x="127" y="8"/>
                    <a:pt x="125" y="14"/>
                  </a:cubicBezTo>
                  <a:cubicBezTo>
                    <a:pt x="122" y="19"/>
                    <a:pt x="119" y="24"/>
                    <a:pt x="115" y="28"/>
                  </a:cubicBezTo>
                  <a:cubicBezTo>
                    <a:pt x="111" y="39"/>
                    <a:pt x="108" y="44"/>
                    <a:pt x="104" y="44"/>
                  </a:cubicBezTo>
                  <a:cubicBezTo>
                    <a:pt x="102" y="45"/>
                    <a:pt x="101" y="44"/>
                    <a:pt x="99" y="41"/>
                  </a:cubicBezTo>
                  <a:cubicBezTo>
                    <a:pt x="94" y="37"/>
                    <a:pt x="94" y="37"/>
                    <a:pt x="94" y="37"/>
                  </a:cubicBezTo>
                  <a:cubicBezTo>
                    <a:pt x="90" y="35"/>
                    <a:pt x="86" y="33"/>
                    <a:pt x="82" y="33"/>
                  </a:cubicBezTo>
                  <a:cubicBezTo>
                    <a:pt x="75" y="34"/>
                    <a:pt x="75" y="34"/>
                    <a:pt x="75" y="34"/>
                  </a:cubicBezTo>
                  <a:cubicBezTo>
                    <a:pt x="70" y="39"/>
                    <a:pt x="63" y="42"/>
                    <a:pt x="53" y="44"/>
                  </a:cubicBezTo>
                  <a:cubicBezTo>
                    <a:pt x="27" y="42"/>
                    <a:pt x="27" y="42"/>
                    <a:pt x="27" y="42"/>
                  </a:cubicBezTo>
                  <a:cubicBezTo>
                    <a:pt x="19" y="38"/>
                    <a:pt x="15" y="30"/>
                    <a:pt x="17" y="19"/>
                  </a:cubicBezTo>
                  <a:cubicBezTo>
                    <a:pt x="8" y="16"/>
                    <a:pt x="8" y="16"/>
                    <a:pt x="8" y="16"/>
                  </a:cubicBezTo>
                  <a:cubicBezTo>
                    <a:pt x="3" y="30"/>
                    <a:pt x="3" y="30"/>
                    <a:pt x="3" y="30"/>
                  </a:cubicBezTo>
                  <a:cubicBezTo>
                    <a:pt x="3" y="30"/>
                    <a:pt x="3" y="30"/>
                    <a:pt x="3" y="30"/>
                  </a:cubicBezTo>
                  <a:cubicBezTo>
                    <a:pt x="2" y="31"/>
                    <a:pt x="2" y="31"/>
                    <a:pt x="2" y="31"/>
                  </a:cubicBezTo>
                  <a:cubicBezTo>
                    <a:pt x="0" y="34"/>
                    <a:pt x="0" y="34"/>
                    <a:pt x="0" y="34"/>
                  </a:cubicBezTo>
                  <a:cubicBezTo>
                    <a:pt x="6" y="35"/>
                    <a:pt x="6" y="35"/>
                    <a:pt x="6" y="35"/>
                  </a:cubicBezTo>
                  <a:cubicBezTo>
                    <a:pt x="8" y="35"/>
                    <a:pt x="8" y="35"/>
                    <a:pt x="8" y="35"/>
                  </a:cubicBezTo>
                  <a:cubicBezTo>
                    <a:pt x="8" y="36"/>
                    <a:pt x="8" y="36"/>
                    <a:pt x="8" y="36"/>
                  </a:cubicBezTo>
                  <a:cubicBezTo>
                    <a:pt x="8" y="37"/>
                    <a:pt x="8" y="37"/>
                    <a:pt x="8" y="37"/>
                  </a:cubicBezTo>
                  <a:cubicBezTo>
                    <a:pt x="20" y="53"/>
                    <a:pt x="29" y="63"/>
                    <a:pt x="34" y="66"/>
                  </a:cubicBezTo>
                  <a:cubicBezTo>
                    <a:pt x="37" y="67"/>
                    <a:pt x="45" y="70"/>
                    <a:pt x="59" y="74"/>
                  </a:cubicBezTo>
                  <a:cubicBezTo>
                    <a:pt x="84" y="83"/>
                    <a:pt x="84" y="83"/>
                    <a:pt x="84" y="83"/>
                  </a:cubicBezTo>
                  <a:cubicBezTo>
                    <a:pt x="92" y="86"/>
                    <a:pt x="99" y="101"/>
                    <a:pt x="108" y="128"/>
                  </a:cubicBezTo>
                  <a:cubicBezTo>
                    <a:pt x="119" y="136"/>
                    <a:pt x="126" y="139"/>
                    <a:pt x="130" y="139"/>
                  </a:cubicBezTo>
                  <a:cubicBezTo>
                    <a:pt x="135" y="137"/>
                    <a:pt x="143" y="132"/>
                    <a:pt x="155" y="124"/>
                  </a:cubicBezTo>
                  <a:cubicBezTo>
                    <a:pt x="156" y="124"/>
                    <a:pt x="156" y="124"/>
                    <a:pt x="156" y="124"/>
                  </a:cubicBezTo>
                  <a:cubicBezTo>
                    <a:pt x="157" y="123"/>
                    <a:pt x="157" y="123"/>
                    <a:pt x="157" y="123"/>
                  </a:cubicBezTo>
                  <a:cubicBezTo>
                    <a:pt x="158" y="124"/>
                    <a:pt x="158" y="124"/>
                    <a:pt x="158" y="124"/>
                  </a:cubicBezTo>
                  <a:cubicBezTo>
                    <a:pt x="170" y="126"/>
                    <a:pt x="170" y="126"/>
                    <a:pt x="170" y="126"/>
                  </a:cubicBezTo>
                  <a:cubicBezTo>
                    <a:pt x="172" y="126"/>
                    <a:pt x="172" y="126"/>
                    <a:pt x="172" y="126"/>
                  </a:cubicBezTo>
                  <a:cubicBezTo>
                    <a:pt x="172" y="128"/>
                    <a:pt x="172" y="128"/>
                    <a:pt x="172" y="128"/>
                  </a:cubicBezTo>
                  <a:cubicBezTo>
                    <a:pt x="171" y="130"/>
                    <a:pt x="171" y="130"/>
                    <a:pt x="171" y="130"/>
                  </a:cubicBezTo>
                  <a:cubicBezTo>
                    <a:pt x="167" y="147"/>
                    <a:pt x="163" y="157"/>
                    <a:pt x="161" y="159"/>
                  </a:cubicBezTo>
                  <a:cubicBezTo>
                    <a:pt x="144" y="160"/>
                    <a:pt x="144" y="160"/>
                    <a:pt x="144" y="160"/>
                  </a:cubicBezTo>
                  <a:cubicBezTo>
                    <a:pt x="144" y="161"/>
                    <a:pt x="144" y="161"/>
                    <a:pt x="144" y="161"/>
                  </a:cubicBezTo>
                  <a:cubicBezTo>
                    <a:pt x="144" y="168"/>
                    <a:pt x="139" y="178"/>
                    <a:pt x="130" y="191"/>
                  </a:cubicBezTo>
                  <a:cubicBezTo>
                    <a:pt x="128" y="195"/>
                    <a:pt x="127" y="199"/>
                    <a:pt x="127" y="201"/>
                  </a:cubicBezTo>
                  <a:cubicBezTo>
                    <a:pt x="143" y="212"/>
                    <a:pt x="143" y="212"/>
                    <a:pt x="143" y="212"/>
                  </a:cubicBezTo>
                  <a:cubicBezTo>
                    <a:pt x="147" y="217"/>
                    <a:pt x="150" y="218"/>
                    <a:pt x="153" y="218"/>
                  </a:cubicBezTo>
                  <a:cubicBezTo>
                    <a:pt x="157" y="218"/>
                    <a:pt x="157" y="218"/>
                    <a:pt x="157" y="218"/>
                  </a:cubicBezTo>
                  <a:cubicBezTo>
                    <a:pt x="160" y="230"/>
                    <a:pt x="160" y="230"/>
                    <a:pt x="160" y="230"/>
                  </a:cubicBezTo>
                  <a:cubicBezTo>
                    <a:pt x="168" y="233"/>
                    <a:pt x="168" y="233"/>
                    <a:pt x="168" y="233"/>
                  </a:cubicBezTo>
                  <a:cubicBezTo>
                    <a:pt x="172" y="228"/>
                    <a:pt x="172" y="228"/>
                    <a:pt x="172" y="228"/>
                  </a:cubicBezTo>
                  <a:cubicBezTo>
                    <a:pt x="174" y="226"/>
                    <a:pt x="177" y="225"/>
                    <a:pt x="179" y="226"/>
                  </a:cubicBezTo>
                  <a:cubicBezTo>
                    <a:pt x="186" y="226"/>
                    <a:pt x="191" y="230"/>
                    <a:pt x="198" y="239"/>
                  </a:cubicBezTo>
                  <a:cubicBezTo>
                    <a:pt x="204" y="247"/>
                    <a:pt x="204" y="247"/>
                    <a:pt x="204" y="247"/>
                  </a:cubicBezTo>
                  <a:cubicBezTo>
                    <a:pt x="205" y="246"/>
                    <a:pt x="205" y="246"/>
                    <a:pt x="205" y="246"/>
                  </a:cubicBezTo>
                  <a:cubicBezTo>
                    <a:pt x="209" y="244"/>
                    <a:pt x="217" y="244"/>
                    <a:pt x="228" y="248"/>
                  </a:cubicBezTo>
                  <a:cubicBezTo>
                    <a:pt x="246" y="252"/>
                    <a:pt x="246" y="252"/>
                    <a:pt x="246" y="252"/>
                  </a:cubicBezTo>
                  <a:cubicBezTo>
                    <a:pt x="262" y="246"/>
                    <a:pt x="262" y="246"/>
                    <a:pt x="262" y="246"/>
                  </a:cubicBezTo>
                  <a:cubicBezTo>
                    <a:pt x="269" y="243"/>
                    <a:pt x="269" y="243"/>
                    <a:pt x="269" y="243"/>
                  </a:cubicBezTo>
                  <a:cubicBezTo>
                    <a:pt x="274" y="239"/>
                    <a:pt x="274" y="239"/>
                    <a:pt x="274" y="239"/>
                  </a:cubicBezTo>
                  <a:cubicBezTo>
                    <a:pt x="270" y="235"/>
                    <a:pt x="270" y="235"/>
                    <a:pt x="270" y="235"/>
                  </a:cubicBezTo>
                  <a:cubicBezTo>
                    <a:pt x="268" y="232"/>
                    <a:pt x="270" y="228"/>
                    <a:pt x="273" y="225"/>
                  </a:cubicBezTo>
                  <a:cubicBezTo>
                    <a:pt x="277" y="221"/>
                    <a:pt x="280" y="218"/>
                    <a:pt x="280" y="214"/>
                  </a:cubicBezTo>
                  <a:cubicBezTo>
                    <a:pt x="280" y="206"/>
                    <a:pt x="280" y="206"/>
                    <a:pt x="280" y="206"/>
                  </a:cubicBezTo>
                  <a:cubicBezTo>
                    <a:pt x="279" y="201"/>
                    <a:pt x="279" y="199"/>
                    <a:pt x="281" y="197"/>
                  </a:cubicBezTo>
                  <a:cubicBezTo>
                    <a:pt x="282" y="195"/>
                    <a:pt x="287" y="193"/>
                    <a:pt x="292" y="192"/>
                  </a:cubicBezTo>
                  <a:cubicBezTo>
                    <a:pt x="301" y="190"/>
                    <a:pt x="312" y="195"/>
                    <a:pt x="326" y="206"/>
                  </a:cubicBezTo>
                  <a:cubicBezTo>
                    <a:pt x="321" y="192"/>
                    <a:pt x="321" y="192"/>
                    <a:pt x="321" y="192"/>
                  </a:cubicBezTo>
                  <a:cubicBezTo>
                    <a:pt x="313" y="181"/>
                    <a:pt x="313" y="181"/>
                    <a:pt x="313" y="181"/>
                  </a:cubicBezTo>
                  <a:cubicBezTo>
                    <a:pt x="312" y="169"/>
                    <a:pt x="312" y="169"/>
                    <a:pt x="312" y="169"/>
                  </a:cubicBezTo>
                  <a:cubicBezTo>
                    <a:pt x="300" y="167"/>
                    <a:pt x="300" y="167"/>
                    <a:pt x="300" y="167"/>
                  </a:cubicBezTo>
                  <a:cubicBezTo>
                    <a:pt x="299" y="167"/>
                    <a:pt x="299" y="167"/>
                    <a:pt x="299" y="167"/>
                  </a:cubicBezTo>
                  <a:cubicBezTo>
                    <a:pt x="299" y="166"/>
                    <a:pt x="299" y="166"/>
                    <a:pt x="299" y="166"/>
                  </a:cubicBezTo>
                  <a:cubicBezTo>
                    <a:pt x="268" y="148"/>
                    <a:pt x="268" y="148"/>
                    <a:pt x="268" y="148"/>
                  </a:cubicBezTo>
                  <a:cubicBezTo>
                    <a:pt x="253" y="146"/>
                    <a:pt x="253" y="146"/>
                    <a:pt x="253" y="146"/>
                  </a:cubicBezTo>
                  <a:cubicBezTo>
                    <a:pt x="253" y="142"/>
                    <a:pt x="253" y="142"/>
                    <a:pt x="253" y="142"/>
                  </a:cubicBezTo>
                  <a:cubicBezTo>
                    <a:pt x="252" y="126"/>
                    <a:pt x="252" y="126"/>
                    <a:pt x="252" y="126"/>
                  </a:cubicBezTo>
                  <a:cubicBezTo>
                    <a:pt x="242" y="97"/>
                    <a:pt x="234" y="79"/>
                    <a:pt x="228" y="73"/>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34"/>
            <p:cNvSpPr/>
            <p:nvPr/>
          </p:nvSpPr>
          <p:spPr bwMode="auto">
            <a:xfrm>
              <a:off x="4301725" y="3971200"/>
              <a:ext cx="135373" cy="329818"/>
            </a:xfrm>
            <a:custGeom>
              <a:avLst/>
              <a:gdLst>
                <a:gd name="T0" fmla="*/ 69 w 91"/>
                <a:gd name="T1" fmla="*/ 0 h 221"/>
                <a:gd name="T2" fmla="*/ 21 w 91"/>
                <a:gd name="T3" fmla="*/ 60 h 221"/>
                <a:gd name="T4" fmla="*/ 0 w 91"/>
                <a:gd name="T5" fmla="*/ 94 h 221"/>
                <a:gd name="T6" fmla="*/ 5 w 91"/>
                <a:gd name="T7" fmla="*/ 132 h 221"/>
                <a:gd name="T8" fmla="*/ 5 w 91"/>
                <a:gd name="T9" fmla="*/ 133 h 221"/>
                <a:gd name="T10" fmla="*/ 1 w 91"/>
                <a:gd name="T11" fmla="*/ 159 h 221"/>
                <a:gd name="T12" fmla="*/ 3 w 91"/>
                <a:gd name="T13" fmla="*/ 174 h 221"/>
                <a:gd name="T14" fmla="*/ 32 w 91"/>
                <a:gd name="T15" fmla="*/ 193 h 221"/>
                <a:gd name="T16" fmla="*/ 32 w 91"/>
                <a:gd name="T17" fmla="*/ 193 h 221"/>
                <a:gd name="T18" fmla="*/ 33 w 91"/>
                <a:gd name="T19" fmla="*/ 195 h 221"/>
                <a:gd name="T20" fmla="*/ 44 w 91"/>
                <a:gd name="T21" fmla="*/ 213 h 221"/>
                <a:gd name="T22" fmla="*/ 53 w 91"/>
                <a:gd name="T23" fmla="*/ 221 h 221"/>
                <a:gd name="T24" fmla="*/ 57 w 91"/>
                <a:gd name="T25" fmla="*/ 175 h 221"/>
                <a:gd name="T26" fmla="*/ 57 w 91"/>
                <a:gd name="T27" fmla="*/ 174 h 221"/>
                <a:gd name="T28" fmla="*/ 77 w 91"/>
                <a:gd name="T29" fmla="*/ 126 h 221"/>
                <a:gd name="T30" fmla="*/ 84 w 91"/>
                <a:gd name="T31" fmla="*/ 69 h 221"/>
                <a:gd name="T32" fmla="*/ 84 w 91"/>
                <a:gd name="T33" fmla="*/ 68 h 221"/>
                <a:gd name="T34" fmla="*/ 85 w 91"/>
                <a:gd name="T35" fmla="*/ 67 h 221"/>
                <a:gd name="T36" fmla="*/ 91 w 91"/>
                <a:gd name="T37" fmla="*/ 52 h 221"/>
                <a:gd name="T38" fmla="*/ 86 w 91"/>
                <a:gd name="T39" fmla="*/ 39 h 221"/>
                <a:gd name="T40" fmla="*/ 86 w 91"/>
                <a:gd name="T41" fmla="*/ 38 h 221"/>
                <a:gd name="T42" fmla="*/ 86 w 91"/>
                <a:gd name="T43" fmla="*/ 38 h 221"/>
                <a:gd name="T44" fmla="*/ 84 w 91"/>
                <a:gd name="T45" fmla="*/ 20 h 221"/>
                <a:gd name="T46" fmla="*/ 85 w 91"/>
                <a:gd name="T47" fmla="*/ 20 h 221"/>
                <a:gd name="T48" fmla="*/ 86 w 91"/>
                <a:gd name="T49" fmla="*/ 19 h 221"/>
                <a:gd name="T50" fmla="*/ 89 w 91"/>
                <a:gd name="T51" fmla="*/ 15 h 221"/>
                <a:gd name="T52" fmla="*/ 91 w 91"/>
                <a:gd name="T53" fmla="*/ 10 h 221"/>
                <a:gd name="T54" fmla="*/ 69 w 91"/>
                <a:gd name="T5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221">
                  <a:moveTo>
                    <a:pt x="69" y="0"/>
                  </a:moveTo>
                  <a:cubicBezTo>
                    <a:pt x="47" y="16"/>
                    <a:pt x="31" y="36"/>
                    <a:pt x="21" y="60"/>
                  </a:cubicBezTo>
                  <a:cubicBezTo>
                    <a:pt x="12" y="81"/>
                    <a:pt x="5" y="91"/>
                    <a:pt x="0" y="94"/>
                  </a:cubicBezTo>
                  <a:cubicBezTo>
                    <a:pt x="5" y="132"/>
                    <a:pt x="5" y="132"/>
                    <a:pt x="5" y="132"/>
                  </a:cubicBezTo>
                  <a:cubicBezTo>
                    <a:pt x="5" y="133"/>
                    <a:pt x="5" y="133"/>
                    <a:pt x="5" y="133"/>
                  </a:cubicBezTo>
                  <a:cubicBezTo>
                    <a:pt x="1" y="159"/>
                    <a:pt x="1" y="159"/>
                    <a:pt x="1" y="159"/>
                  </a:cubicBezTo>
                  <a:cubicBezTo>
                    <a:pt x="0" y="167"/>
                    <a:pt x="1" y="173"/>
                    <a:pt x="3" y="174"/>
                  </a:cubicBezTo>
                  <a:cubicBezTo>
                    <a:pt x="32" y="193"/>
                    <a:pt x="32" y="193"/>
                    <a:pt x="32" y="193"/>
                  </a:cubicBezTo>
                  <a:cubicBezTo>
                    <a:pt x="32" y="193"/>
                    <a:pt x="32" y="193"/>
                    <a:pt x="32" y="193"/>
                  </a:cubicBezTo>
                  <a:cubicBezTo>
                    <a:pt x="33" y="195"/>
                    <a:pt x="33" y="195"/>
                    <a:pt x="33" y="195"/>
                  </a:cubicBezTo>
                  <a:cubicBezTo>
                    <a:pt x="35" y="201"/>
                    <a:pt x="39" y="207"/>
                    <a:pt x="44" y="213"/>
                  </a:cubicBezTo>
                  <a:cubicBezTo>
                    <a:pt x="47" y="218"/>
                    <a:pt x="50" y="220"/>
                    <a:pt x="53" y="221"/>
                  </a:cubicBezTo>
                  <a:cubicBezTo>
                    <a:pt x="57" y="175"/>
                    <a:pt x="57" y="175"/>
                    <a:pt x="57" y="175"/>
                  </a:cubicBezTo>
                  <a:cubicBezTo>
                    <a:pt x="57" y="174"/>
                    <a:pt x="57" y="174"/>
                    <a:pt x="57" y="174"/>
                  </a:cubicBezTo>
                  <a:cubicBezTo>
                    <a:pt x="77" y="126"/>
                    <a:pt x="77" y="126"/>
                    <a:pt x="77" y="126"/>
                  </a:cubicBezTo>
                  <a:cubicBezTo>
                    <a:pt x="84" y="69"/>
                    <a:pt x="84" y="69"/>
                    <a:pt x="84" y="69"/>
                  </a:cubicBezTo>
                  <a:cubicBezTo>
                    <a:pt x="84" y="68"/>
                    <a:pt x="84" y="68"/>
                    <a:pt x="84" y="68"/>
                  </a:cubicBezTo>
                  <a:cubicBezTo>
                    <a:pt x="85" y="67"/>
                    <a:pt x="85" y="67"/>
                    <a:pt x="85" y="67"/>
                  </a:cubicBezTo>
                  <a:cubicBezTo>
                    <a:pt x="91" y="52"/>
                    <a:pt x="91" y="52"/>
                    <a:pt x="91" y="52"/>
                  </a:cubicBezTo>
                  <a:cubicBezTo>
                    <a:pt x="86" y="39"/>
                    <a:pt x="86" y="39"/>
                    <a:pt x="86" y="39"/>
                  </a:cubicBezTo>
                  <a:cubicBezTo>
                    <a:pt x="86" y="38"/>
                    <a:pt x="86" y="38"/>
                    <a:pt x="86" y="38"/>
                  </a:cubicBezTo>
                  <a:cubicBezTo>
                    <a:pt x="86" y="38"/>
                    <a:pt x="86" y="38"/>
                    <a:pt x="86" y="38"/>
                  </a:cubicBezTo>
                  <a:cubicBezTo>
                    <a:pt x="84" y="20"/>
                    <a:pt x="84" y="20"/>
                    <a:pt x="84" y="20"/>
                  </a:cubicBezTo>
                  <a:cubicBezTo>
                    <a:pt x="85" y="20"/>
                    <a:pt x="85" y="20"/>
                    <a:pt x="85" y="20"/>
                  </a:cubicBezTo>
                  <a:cubicBezTo>
                    <a:pt x="86" y="19"/>
                    <a:pt x="86" y="19"/>
                    <a:pt x="86" y="19"/>
                  </a:cubicBezTo>
                  <a:cubicBezTo>
                    <a:pt x="89" y="15"/>
                    <a:pt x="89" y="15"/>
                    <a:pt x="89" y="15"/>
                  </a:cubicBezTo>
                  <a:cubicBezTo>
                    <a:pt x="91" y="10"/>
                    <a:pt x="91" y="10"/>
                    <a:pt x="91" y="10"/>
                  </a:cubicBezTo>
                  <a:lnTo>
                    <a:pt x="69"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35"/>
            <p:cNvSpPr/>
            <p:nvPr/>
          </p:nvSpPr>
          <p:spPr bwMode="auto">
            <a:xfrm>
              <a:off x="2938148" y="3955201"/>
              <a:ext cx="642407" cy="492266"/>
            </a:xfrm>
            <a:custGeom>
              <a:avLst/>
              <a:gdLst>
                <a:gd name="T0" fmla="*/ 348 w 432"/>
                <a:gd name="T1" fmla="*/ 11 h 331"/>
                <a:gd name="T2" fmla="*/ 324 w 432"/>
                <a:gd name="T3" fmla="*/ 31 h 331"/>
                <a:gd name="T4" fmla="*/ 296 w 432"/>
                <a:gd name="T5" fmla="*/ 38 h 331"/>
                <a:gd name="T6" fmla="*/ 278 w 432"/>
                <a:gd name="T7" fmla="*/ 37 h 331"/>
                <a:gd name="T8" fmla="*/ 263 w 432"/>
                <a:gd name="T9" fmla="*/ 42 h 331"/>
                <a:gd name="T10" fmla="*/ 240 w 432"/>
                <a:gd name="T11" fmla="*/ 53 h 331"/>
                <a:gd name="T12" fmla="*/ 238 w 432"/>
                <a:gd name="T13" fmla="*/ 72 h 331"/>
                <a:gd name="T14" fmla="*/ 207 w 432"/>
                <a:gd name="T15" fmla="*/ 82 h 331"/>
                <a:gd name="T16" fmla="*/ 204 w 432"/>
                <a:gd name="T17" fmla="*/ 89 h 331"/>
                <a:gd name="T18" fmla="*/ 181 w 432"/>
                <a:gd name="T19" fmla="*/ 84 h 331"/>
                <a:gd name="T20" fmla="*/ 154 w 432"/>
                <a:gd name="T21" fmla="*/ 73 h 331"/>
                <a:gd name="T22" fmla="*/ 139 w 432"/>
                <a:gd name="T23" fmla="*/ 80 h 331"/>
                <a:gd name="T24" fmla="*/ 128 w 432"/>
                <a:gd name="T25" fmla="*/ 89 h 331"/>
                <a:gd name="T26" fmla="*/ 108 w 432"/>
                <a:gd name="T27" fmla="*/ 100 h 331"/>
                <a:gd name="T28" fmla="*/ 61 w 432"/>
                <a:gd name="T29" fmla="*/ 117 h 331"/>
                <a:gd name="T30" fmla="*/ 17 w 432"/>
                <a:gd name="T31" fmla="*/ 113 h 331"/>
                <a:gd name="T32" fmla="*/ 1 w 432"/>
                <a:gd name="T33" fmla="*/ 120 h 331"/>
                <a:gd name="T34" fmla="*/ 3 w 432"/>
                <a:gd name="T35" fmla="*/ 137 h 331"/>
                <a:gd name="T36" fmla="*/ 36 w 432"/>
                <a:gd name="T37" fmla="*/ 138 h 331"/>
                <a:gd name="T38" fmla="*/ 41 w 432"/>
                <a:gd name="T39" fmla="*/ 162 h 331"/>
                <a:gd name="T40" fmla="*/ 65 w 432"/>
                <a:gd name="T41" fmla="*/ 159 h 331"/>
                <a:gd name="T42" fmla="*/ 86 w 432"/>
                <a:gd name="T43" fmla="*/ 155 h 331"/>
                <a:gd name="T44" fmla="*/ 92 w 432"/>
                <a:gd name="T45" fmla="*/ 186 h 331"/>
                <a:gd name="T46" fmla="*/ 79 w 432"/>
                <a:gd name="T47" fmla="*/ 202 h 331"/>
                <a:gd name="T48" fmla="*/ 60 w 432"/>
                <a:gd name="T49" fmla="*/ 215 h 331"/>
                <a:gd name="T50" fmla="*/ 92 w 432"/>
                <a:gd name="T51" fmla="*/ 222 h 331"/>
                <a:gd name="T52" fmla="*/ 131 w 432"/>
                <a:gd name="T53" fmla="*/ 229 h 331"/>
                <a:gd name="T54" fmla="*/ 132 w 432"/>
                <a:gd name="T55" fmla="*/ 247 h 331"/>
                <a:gd name="T56" fmla="*/ 129 w 432"/>
                <a:gd name="T57" fmla="*/ 285 h 331"/>
                <a:gd name="T58" fmla="*/ 183 w 432"/>
                <a:gd name="T59" fmla="*/ 302 h 331"/>
                <a:gd name="T60" fmla="*/ 186 w 432"/>
                <a:gd name="T61" fmla="*/ 301 h 331"/>
                <a:gd name="T62" fmla="*/ 217 w 432"/>
                <a:gd name="T63" fmla="*/ 312 h 331"/>
                <a:gd name="T64" fmla="*/ 220 w 432"/>
                <a:gd name="T65" fmla="*/ 310 h 331"/>
                <a:gd name="T66" fmla="*/ 236 w 432"/>
                <a:gd name="T67" fmla="*/ 289 h 331"/>
                <a:gd name="T68" fmla="*/ 269 w 432"/>
                <a:gd name="T69" fmla="*/ 320 h 331"/>
                <a:gd name="T70" fmla="*/ 270 w 432"/>
                <a:gd name="T71" fmla="*/ 331 h 331"/>
                <a:gd name="T72" fmla="*/ 308 w 432"/>
                <a:gd name="T73" fmla="*/ 313 h 331"/>
                <a:gd name="T74" fmla="*/ 308 w 432"/>
                <a:gd name="T75" fmla="*/ 307 h 331"/>
                <a:gd name="T76" fmla="*/ 338 w 432"/>
                <a:gd name="T77" fmla="*/ 283 h 331"/>
                <a:gd name="T78" fmla="*/ 345 w 432"/>
                <a:gd name="T79" fmla="*/ 264 h 331"/>
                <a:gd name="T80" fmla="*/ 354 w 432"/>
                <a:gd name="T81" fmla="*/ 249 h 331"/>
                <a:gd name="T82" fmla="*/ 357 w 432"/>
                <a:gd name="T83" fmla="*/ 238 h 331"/>
                <a:gd name="T84" fmla="*/ 358 w 432"/>
                <a:gd name="T85" fmla="*/ 237 h 331"/>
                <a:gd name="T86" fmla="*/ 393 w 432"/>
                <a:gd name="T87" fmla="*/ 198 h 331"/>
                <a:gd name="T88" fmla="*/ 412 w 432"/>
                <a:gd name="T89" fmla="*/ 156 h 331"/>
                <a:gd name="T90" fmla="*/ 427 w 432"/>
                <a:gd name="T91" fmla="*/ 136 h 331"/>
                <a:gd name="T92" fmla="*/ 428 w 432"/>
                <a:gd name="T93" fmla="*/ 116 h 331"/>
                <a:gd name="T94" fmla="*/ 427 w 432"/>
                <a:gd name="T95" fmla="*/ 104 h 331"/>
                <a:gd name="T96" fmla="*/ 391 w 432"/>
                <a:gd name="T97" fmla="*/ 106 h 331"/>
                <a:gd name="T98" fmla="*/ 381 w 432"/>
                <a:gd name="T99" fmla="*/ 89 h 331"/>
                <a:gd name="T100" fmla="*/ 363 w 432"/>
                <a:gd name="T101" fmla="*/ 88 h 331"/>
                <a:gd name="T102" fmla="*/ 383 w 432"/>
                <a:gd name="T103" fmla="*/ 51 h 331"/>
                <a:gd name="T104" fmla="*/ 381 w 432"/>
                <a:gd name="T105" fmla="*/ 25 h 331"/>
                <a:gd name="T106" fmla="*/ 375 w 432"/>
                <a:gd name="T107" fmla="*/ 0 h 331"/>
                <a:gd name="T108" fmla="*/ 358 w 432"/>
                <a:gd name="T109"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2" h="331">
                  <a:moveTo>
                    <a:pt x="346" y="9"/>
                  </a:moveTo>
                  <a:cubicBezTo>
                    <a:pt x="347" y="9"/>
                    <a:pt x="347" y="9"/>
                    <a:pt x="347" y="9"/>
                  </a:cubicBezTo>
                  <a:cubicBezTo>
                    <a:pt x="348" y="11"/>
                    <a:pt x="348" y="11"/>
                    <a:pt x="348" y="11"/>
                  </a:cubicBezTo>
                  <a:cubicBezTo>
                    <a:pt x="339" y="24"/>
                    <a:pt x="339" y="24"/>
                    <a:pt x="339" y="24"/>
                  </a:cubicBezTo>
                  <a:cubicBezTo>
                    <a:pt x="336" y="29"/>
                    <a:pt x="331" y="31"/>
                    <a:pt x="325" y="31"/>
                  </a:cubicBezTo>
                  <a:cubicBezTo>
                    <a:pt x="324" y="31"/>
                    <a:pt x="324" y="31"/>
                    <a:pt x="324" y="31"/>
                  </a:cubicBezTo>
                  <a:cubicBezTo>
                    <a:pt x="317" y="27"/>
                    <a:pt x="317" y="27"/>
                    <a:pt x="317" y="27"/>
                  </a:cubicBezTo>
                  <a:cubicBezTo>
                    <a:pt x="310" y="28"/>
                    <a:pt x="310" y="28"/>
                    <a:pt x="310" y="28"/>
                  </a:cubicBezTo>
                  <a:cubicBezTo>
                    <a:pt x="296" y="38"/>
                    <a:pt x="296" y="38"/>
                    <a:pt x="296" y="38"/>
                  </a:cubicBezTo>
                  <a:cubicBezTo>
                    <a:pt x="293" y="40"/>
                    <a:pt x="289" y="36"/>
                    <a:pt x="283" y="28"/>
                  </a:cubicBezTo>
                  <a:cubicBezTo>
                    <a:pt x="278" y="37"/>
                    <a:pt x="278" y="37"/>
                    <a:pt x="278" y="37"/>
                  </a:cubicBezTo>
                  <a:cubicBezTo>
                    <a:pt x="278" y="37"/>
                    <a:pt x="278" y="37"/>
                    <a:pt x="278" y="37"/>
                  </a:cubicBezTo>
                  <a:cubicBezTo>
                    <a:pt x="277" y="38"/>
                    <a:pt x="277" y="38"/>
                    <a:pt x="277" y="38"/>
                  </a:cubicBezTo>
                  <a:cubicBezTo>
                    <a:pt x="272" y="42"/>
                    <a:pt x="272" y="42"/>
                    <a:pt x="272" y="42"/>
                  </a:cubicBezTo>
                  <a:cubicBezTo>
                    <a:pt x="263" y="42"/>
                    <a:pt x="263" y="42"/>
                    <a:pt x="263" y="42"/>
                  </a:cubicBezTo>
                  <a:cubicBezTo>
                    <a:pt x="254" y="45"/>
                    <a:pt x="254" y="45"/>
                    <a:pt x="254" y="45"/>
                  </a:cubicBezTo>
                  <a:cubicBezTo>
                    <a:pt x="243" y="53"/>
                    <a:pt x="243" y="53"/>
                    <a:pt x="243" y="53"/>
                  </a:cubicBezTo>
                  <a:cubicBezTo>
                    <a:pt x="240" y="53"/>
                    <a:pt x="240" y="53"/>
                    <a:pt x="240" y="53"/>
                  </a:cubicBezTo>
                  <a:cubicBezTo>
                    <a:pt x="236" y="56"/>
                    <a:pt x="236" y="56"/>
                    <a:pt x="236" y="56"/>
                  </a:cubicBezTo>
                  <a:cubicBezTo>
                    <a:pt x="232" y="60"/>
                    <a:pt x="231" y="62"/>
                    <a:pt x="233" y="65"/>
                  </a:cubicBezTo>
                  <a:cubicBezTo>
                    <a:pt x="238" y="72"/>
                    <a:pt x="238" y="72"/>
                    <a:pt x="238" y="72"/>
                  </a:cubicBezTo>
                  <a:cubicBezTo>
                    <a:pt x="219" y="70"/>
                    <a:pt x="219" y="70"/>
                    <a:pt x="219" y="70"/>
                  </a:cubicBezTo>
                  <a:cubicBezTo>
                    <a:pt x="208" y="78"/>
                    <a:pt x="208" y="78"/>
                    <a:pt x="208" y="78"/>
                  </a:cubicBezTo>
                  <a:cubicBezTo>
                    <a:pt x="207" y="82"/>
                    <a:pt x="207" y="82"/>
                    <a:pt x="207" y="82"/>
                  </a:cubicBezTo>
                  <a:cubicBezTo>
                    <a:pt x="207" y="82"/>
                    <a:pt x="207" y="82"/>
                    <a:pt x="207" y="82"/>
                  </a:cubicBezTo>
                  <a:cubicBezTo>
                    <a:pt x="205" y="88"/>
                    <a:pt x="205" y="88"/>
                    <a:pt x="205" y="88"/>
                  </a:cubicBezTo>
                  <a:cubicBezTo>
                    <a:pt x="204" y="89"/>
                    <a:pt x="204" y="89"/>
                    <a:pt x="204" y="89"/>
                  </a:cubicBezTo>
                  <a:cubicBezTo>
                    <a:pt x="203" y="89"/>
                    <a:pt x="203" y="89"/>
                    <a:pt x="203" y="89"/>
                  </a:cubicBezTo>
                  <a:cubicBezTo>
                    <a:pt x="194" y="89"/>
                    <a:pt x="194" y="89"/>
                    <a:pt x="194" y="89"/>
                  </a:cubicBezTo>
                  <a:cubicBezTo>
                    <a:pt x="181" y="84"/>
                    <a:pt x="181" y="84"/>
                    <a:pt x="181" y="84"/>
                  </a:cubicBezTo>
                  <a:cubicBezTo>
                    <a:pt x="177" y="84"/>
                    <a:pt x="177" y="84"/>
                    <a:pt x="177" y="84"/>
                  </a:cubicBezTo>
                  <a:cubicBezTo>
                    <a:pt x="167" y="85"/>
                    <a:pt x="167" y="85"/>
                    <a:pt x="167" y="85"/>
                  </a:cubicBezTo>
                  <a:cubicBezTo>
                    <a:pt x="163" y="85"/>
                    <a:pt x="159" y="80"/>
                    <a:pt x="154" y="73"/>
                  </a:cubicBezTo>
                  <a:cubicBezTo>
                    <a:pt x="146" y="69"/>
                    <a:pt x="146" y="69"/>
                    <a:pt x="146" y="69"/>
                  </a:cubicBezTo>
                  <a:cubicBezTo>
                    <a:pt x="139" y="80"/>
                    <a:pt x="139" y="80"/>
                    <a:pt x="139" y="80"/>
                  </a:cubicBezTo>
                  <a:cubicBezTo>
                    <a:pt x="139" y="80"/>
                    <a:pt x="139" y="80"/>
                    <a:pt x="139" y="80"/>
                  </a:cubicBezTo>
                  <a:cubicBezTo>
                    <a:pt x="129" y="88"/>
                    <a:pt x="129" y="88"/>
                    <a:pt x="129" y="88"/>
                  </a:cubicBezTo>
                  <a:cubicBezTo>
                    <a:pt x="128" y="88"/>
                    <a:pt x="128" y="88"/>
                    <a:pt x="128" y="88"/>
                  </a:cubicBezTo>
                  <a:cubicBezTo>
                    <a:pt x="128" y="89"/>
                    <a:pt x="128" y="89"/>
                    <a:pt x="128" y="89"/>
                  </a:cubicBezTo>
                  <a:cubicBezTo>
                    <a:pt x="127" y="89"/>
                    <a:pt x="127" y="89"/>
                    <a:pt x="127" y="89"/>
                  </a:cubicBezTo>
                  <a:cubicBezTo>
                    <a:pt x="119" y="91"/>
                    <a:pt x="119" y="91"/>
                    <a:pt x="119" y="91"/>
                  </a:cubicBezTo>
                  <a:cubicBezTo>
                    <a:pt x="108" y="100"/>
                    <a:pt x="108" y="100"/>
                    <a:pt x="108" y="100"/>
                  </a:cubicBezTo>
                  <a:cubicBezTo>
                    <a:pt x="96" y="106"/>
                    <a:pt x="96" y="106"/>
                    <a:pt x="96" y="106"/>
                  </a:cubicBezTo>
                  <a:cubicBezTo>
                    <a:pt x="88" y="117"/>
                    <a:pt x="88" y="117"/>
                    <a:pt x="88" y="117"/>
                  </a:cubicBezTo>
                  <a:cubicBezTo>
                    <a:pt x="61" y="117"/>
                    <a:pt x="61" y="117"/>
                    <a:pt x="61" y="117"/>
                  </a:cubicBezTo>
                  <a:cubicBezTo>
                    <a:pt x="39" y="109"/>
                    <a:pt x="39" y="109"/>
                    <a:pt x="39" y="109"/>
                  </a:cubicBezTo>
                  <a:cubicBezTo>
                    <a:pt x="27" y="107"/>
                    <a:pt x="27" y="107"/>
                    <a:pt x="27" y="107"/>
                  </a:cubicBezTo>
                  <a:cubicBezTo>
                    <a:pt x="17" y="113"/>
                    <a:pt x="17" y="113"/>
                    <a:pt x="17" y="113"/>
                  </a:cubicBezTo>
                  <a:cubicBezTo>
                    <a:pt x="16" y="113"/>
                    <a:pt x="16" y="113"/>
                    <a:pt x="16" y="113"/>
                  </a:cubicBezTo>
                  <a:cubicBezTo>
                    <a:pt x="10" y="115"/>
                    <a:pt x="10" y="115"/>
                    <a:pt x="10" y="115"/>
                  </a:cubicBezTo>
                  <a:cubicBezTo>
                    <a:pt x="6" y="117"/>
                    <a:pt x="3" y="119"/>
                    <a:pt x="1" y="120"/>
                  </a:cubicBezTo>
                  <a:cubicBezTo>
                    <a:pt x="0" y="123"/>
                    <a:pt x="0" y="123"/>
                    <a:pt x="0" y="123"/>
                  </a:cubicBezTo>
                  <a:cubicBezTo>
                    <a:pt x="0" y="131"/>
                    <a:pt x="0" y="131"/>
                    <a:pt x="0" y="131"/>
                  </a:cubicBezTo>
                  <a:cubicBezTo>
                    <a:pt x="3" y="137"/>
                    <a:pt x="3" y="137"/>
                    <a:pt x="3" y="137"/>
                  </a:cubicBezTo>
                  <a:cubicBezTo>
                    <a:pt x="20" y="131"/>
                    <a:pt x="20" y="131"/>
                    <a:pt x="20" y="131"/>
                  </a:cubicBezTo>
                  <a:cubicBezTo>
                    <a:pt x="23" y="131"/>
                    <a:pt x="28" y="133"/>
                    <a:pt x="34" y="137"/>
                  </a:cubicBezTo>
                  <a:cubicBezTo>
                    <a:pt x="36" y="138"/>
                    <a:pt x="36" y="138"/>
                    <a:pt x="36" y="138"/>
                  </a:cubicBezTo>
                  <a:cubicBezTo>
                    <a:pt x="36" y="138"/>
                    <a:pt x="36" y="138"/>
                    <a:pt x="36" y="138"/>
                  </a:cubicBezTo>
                  <a:cubicBezTo>
                    <a:pt x="37" y="162"/>
                    <a:pt x="37" y="162"/>
                    <a:pt x="37" y="162"/>
                  </a:cubicBezTo>
                  <a:cubicBezTo>
                    <a:pt x="41" y="162"/>
                    <a:pt x="41" y="162"/>
                    <a:pt x="41" y="162"/>
                  </a:cubicBezTo>
                  <a:cubicBezTo>
                    <a:pt x="55" y="162"/>
                    <a:pt x="55" y="162"/>
                    <a:pt x="55" y="162"/>
                  </a:cubicBezTo>
                  <a:cubicBezTo>
                    <a:pt x="64" y="160"/>
                    <a:pt x="64" y="160"/>
                    <a:pt x="64" y="160"/>
                  </a:cubicBezTo>
                  <a:cubicBezTo>
                    <a:pt x="65" y="159"/>
                    <a:pt x="65" y="159"/>
                    <a:pt x="65" y="159"/>
                  </a:cubicBezTo>
                  <a:cubicBezTo>
                    <a:pt x="71" y="156"/>
                    <a:pt x="76" y="154"/>
                    <a:pt x="82" y="153"/>
                  </a:cubicBezTo>
                  <a:cubicBezTo>
                    <a:pt x="85" y="153"/>
                    <a:pt x="85" y="153"/>
                    <a:pt x="85" y="153"/>
                  </a:cubicBezTo>
                  <a:cubicBezTo>
                    <a:pt x="86" y="155"/>
                    <a:pt x="86" y="155"/>
                    <a:pt x="86" y="155"/>
                  </a:cubicBezTo>
                  <a:cubicBezTo>
                    <a:pt x="90" y="163"/>
                    <a:pt x="90" y="163"/>
                    <a:pt x="90" y="163"/>
                  </a:cubicBezTo>
                  <a:cubicBezTo>
                    <a:pt x="90" y="164"/>
                    <a:pt x="90" y="164"/>
                    <a:pt x="90" y="164"/>
                  </a:cubicBezTo>
                  <a:cubicBezTo>
                    <a:pt x="92" y="186"/>
                    <a:pt x="92" y="186"/>
                    <a:pt x="92" y="186"/>
                  </a:cubicBezTo>
                  <a:cubicBezTo>
                    <a:pt x="92" y="189"/>
                    <a:pt x="92" y="189"/>
                    <a:pt x="92" y="189"/>
                  </a:cubicBezTo>
                  <a:cubicBezTo>
                    <a:pt x="80" y="202"/>
                    <a:pt x="80" y="202"/>
                    <a:pt x="80" y="202"/>
                  </a:cubicBezTo>
                  <a:cubicBezTo>
                    <a:pt x="79" y="202"/>
                    <a:pt x="79" y="202"/>
                    <a:pt x="79" y="202"/>
                  </a:cubicBezTo>
                  <a:cubicBezTo>
                    <a:pt x="79" y="202"/>
                    <a:pt x="79" y="202"/>
                    <a:pt x="79" y="202"/>
                  </a:cubicBezTo>
                  <a:cubicBezTo>
                    <a:pt x="65" y="209"/>
                    <a:pt x="65" y="209"/>
                    <a:pt x="65" y="209"/>
                  </a:cubicBezTo>
                  <a:cubicBezTo>
                    <a:pt x="60" y="215"/>
                    <a:pt x="60" y="215"/>
                    <a:pt x="60" y="215"/>
                  </a:cubicBezTo>
                  <a:cubicBezTo>
                    <a:pt x="62" y="219"/>
                    <a:pt x="62" y="219"/>
                    <a:pt x="62" y="219"/>
                  </a:cubicBezTo>
                  <a:cubicBezTo>
                    <a:pt x="92" y="222"/>
                    <a:pt x="92" y="222"/>
                    <a:pt x="92" y="222"/>
                  </a:cubicBezTo>
                  <a:cubicBezTo>
                    <a:pt x="92" y="222"/>
                    <a:pt x="92" y="222"/>
                    <a:pt x="92" y="222"/>
                  </a:cubicBezTo>
                  <a:cubicBezTo>
                    <a:pt x="93" y="223"/>
                    <a:pt x="93" y="223"/>
                    <a:pt x="93" y="223"/>
                  </a:cubicBezTo>
                  <a:cubicBezTo>
                    <a:pt x="105" y="230"/>
                    <a:pt x="105" y="230"/>
                    <a:pt x="105" y="230"/>
                  </a:cubicBezTo>
                  <a:cubicBezTo>
                    <a:pt x="131" y="229"/>
                    <a:pt x="131" y="229"/>
                    <a:pt x="131" y="229"/>
                  </a:cubicBezTo>
                  <a:cubicBezTo>
                    <a:pt x="131" y="233"/>
                    <a:pt x="131" y="233"/>
                    <a:pt x="131" y="233"/>
                  </a:cubicBezTo>
                  <a:cubicBezTo>
                    <a:pt x="132" y="246"/>
                    <a:pt x="132" y="246"/>
                    <a:pt x="132" y="246"/>
                  </a:cubicBezTo>
                  <a:cubicBezTo>
                    <a:pt x="132" y="247"/>
                    <a:pt x="132" y="247"/>
                    <a:pt x="132" y="247"/>
                  </a:cubicBezTo>
                  <a:cubicBezTo>
                    <a:pt x="133" y="247"/>
                    <a:pt x="133" y="247"/>
                    <a:pt x="133" y="247"/>
                  </a:cubicBezTo>
                  <a:cubicBezTo>
                    <a:pt x="121" y="259"/>
                    <a:pt x="121" y="259"/>
                    <a:pt x="121" y="259"/>
                  </a:cubicBezTo>
                  <a:cubicBezTo>
                    <a:pt x="120" y="274"/>
                    <a:pt x="123" y="283"/>
                    <a:pt x="129" y="285"/>
                  </a:cubicBezTo>
                  <a:cubicBezTo>
                    <a:pt x="151" y="297"/>
                    <a:pt x="151" y="297"/>
                    <a:pt x="151" y="297"/>
                  </a:cubicBezTo>
                  <a:cubicBezTo>
                    <a:pt x="168" y="309"/>
                    <a:pt x="168" y="309"/>
                    <a:pt x="168" y="309"/>
                  </a:cubicBezTo>
                  <a:cubicBezTo>
                    <a:pt x="183" y="302"/>
                    <a:pt x="183" y="302"/>
                    <a:pt x="183" y="302"/>
                  </a:cubicBezTo>
                  <a:cubicBezTo>
                    <a:pt x="184" y="301"/>
                    <a:pt x="184" y="301"/>
                    <a:pt x="184" y="301"/>
                  </a:cubicBezTo>
                  <a:cubicBezTo>
                    <a:pt x="185" y="300"/>
                    <a:pt x="185" y="300"/>
                    <a:pt x="185" y="300"/>
                  </a:cubicBezTo>
                  <a:cubicBezTo>
                    <a:pt x="186" y="301"/>
                    <a:pt x="186" y="301"/>
                    <a:pt x="186" y="301"/>
                  </a:cubicBezTo>
                  <a:cubicBezTo>
                    <a:pt x="208" y="317"/>
                    <a:pt x="208" y="317"/>
                    <a:pt x="208" y="317"/>
                  </a:cubicBezTo>
                  <a:cubicBezTo>
                    <a:pt x="212" y="319"/>
                    <a:pt x="212" y="319"/>
                    <a:pt x="212" y="319"/>
                  </a:cubicBezTo>
                  <a:cubicBezTo>
                    <a:pt x="217" y="312"/>
                    <a:pt x="217" y="312"/>
                    <a:pt x="217" y="312"/>
                  </a:cubicBezTo>
                  <a:cubicBezTo>
                    <a:pt x="219" y="311"/>
                    <a:pt x="219" y="311"/>
                    <a:pt x="219" y="311"/>
                  </a:cubicBezTo>
                  <a:cubicBezTo>
                    <a:pt x="219" y="310"/>
                    <a:pt x="219" y="310"/>
                    <a:pt x="219" y="310"/>
                  </a:cubicBezTo>
                  <a:cubicBezTo>
                    <a:pt x="220" y="310"/>
                    <a:pt x="220" y="310"/>
                    <a:pt x="220" y="310"/>
                  </a:cubicBezTo>
                  <a:cubicBezTo>
                    <a:pt x="221" y="310"/>
                    <a:pt x="221" y="310"/>
                    <a:pt x="221" y="310"/>
                  </a:cubicBezTo>
                  <a:cubicBezTo>
                    <a:pt x="234" y="312"/>
                    <a:pt x="234" y="312"/>
                    <a:pt x="234" y="312"/>
                  </a:cubicBezTo>
                  <a:cubicBezTo>
                    <a:pt x="236" y="289"/>
                    <a:pt x="236" y="289"/>
                    <a:pt x="236" y="289"/>
                  </a:cubicBezTo>
                  <a:cubicBezTo>
                    <a:pt x="253" y="319"/>
                    <a:pt x="253" y="319"/>
                    <a:pt x="253" y="319"/>
                  </a:cubicBezTo>
                  <a:cubicBezTo>
                    <a:pt x="267" y="320"/>
                    <a:pt x="267" y="320"/>
                    <a:pt x="267" y="320"/>
                  </a:cubicBezTo>
                  <a:cubicBezTo>
                    <a:pt x="269" y="320"/>
                    <a:pt x="269" y="320"/>
                    <a:pt x="269" y="320"/>
                  </a:cubicBezTo>
                  <a:cubicBezTo>
                    <a:pt x="270" y="320"/>
                    <a:pt x="270" y="320"/>
                    <a:pt x="270" y="320"/>
                  </a:cubicBezTo>
                  <a:cubicBezTo>
                    <a:pt x="270" y="322"/>
                    <a:pt x="270" y="322"/>
                    <a:pt x="270" y="322"/>
                  </a:cubicBezTo>
                  <a:cubicBezTo>
                    <a:pt x="270" y="331"/>
                    <a:pt x="270" y="331"/>
                    <a:pt x="270" y="331"/>
                  </a:cubicBezTo>
                  <a:cubicBezTo>
                    <a:pt x="276" y="329"/>
                    <a:pt x="276" y="329"/>
                    <a:pt x="276" y="329"/>
                  </a:cubicBezTo>
                  <a:cubicBezTo>
                    <a:pt x="298" y="299"/>
                    <a:pt x="298" y="299"/>
                    <a:pt x="298" y="299"/>
                  </a:cubicBezTo>
                  <a:cubicBezTo>
                    <a:pt x="308" y="313"/>
                    <a:pt x="308" y="313"/>
                    <a:pt x="308" y="313"/>
                  </a:cubicBezTo>
                  <a:cubicBezTo>
                    <a:pt x="308" y="309"/>
                    <a:pt x="308" y="309"/>
                    <a:pt x="308" y="309"/>
                  </a:cubicBezTo>
                  <a:cubicBezTo>
                    <a:pt x="308" y="308"/>
                    <a:pt x="308" y="308"/>
                    <a:pt x="308" y="308"/>
                  </a:cubicBezTo>
                  <a:cubicBezTo>
                    <a:pt x="308" y="307"/>
                    <a:pt x="308" y="307"/>
                    <a:pt x="308" y="307"/>
                  </a:cubicBezTo>
                  <a:cubicBezTo>
                    <a:pt x="315" y="293"/>
                    <a:pt x="315" y="293"/>
                    <a:pt x="315" y="293"/>
                  </a:cubicBezTo>
                  <a:cubicBezTo>
                    <a:pt x="321" y="283"/>
                    <a:pt x="321" y="283"/>
                    <a:pt x="321" y="283"/>
                  </a:cubicBezTo>
                  <a:cubicBezTo>
                    <a:pt x="338" y="283"/>
                    <a:pt x="338" y="283"/>
                    <a:pt x="338" y="283"/>
                  </a:cubicBezTo>
                  <a:cubicBezTo>
                    <a:pt x="341" y="264"/>
                    <a:pt x="341" y="264"/>
                    <a:pt x="341" y="264"/>
                  </a:cubicBezTo>
                  <a:cubicBezTo>
                    <a:pt x="343" y="264"/>
                    <a:pt x="343" y="264"/>
                    <a:pt x="343" y="264"/>
                  </a:cubicBezTo>
                  <a:cubicBezTo>
                    <a:pt x="345" y="264"/>
                    <a:pt x="345" y="264"/>
                    <a:pt x="345" y="264"/>
                  </a:cubicBezTo>
                  <a:cubicBezTo>
                    <a:pt x="358" y="266"/>
                    <a:pt x="358" y="266"/>
                    <a:pt x="358" y="266"/>
                  </a:cubicBezTo>
                  <a:cubicBezTo>
                    <a:pt x="359" y="260"/>
                    <a:pt x="359" y="260"/>
                    <a:pt x="359" y="260"/>
                  </a:cubicBezTo>
                  <a:cubicBezTo>
                    <a:pt x="354" y="249"/>
                    <a:pt x="354" y="249"/>
                    <a:pt x="354" y="249"/>
                  </a:cubicBezTo>
                  <a:cubicBezTo>
                    <a:pt x="354" y="247"/>
                    <a:pt x="354" y="247"/>
                    <a:pt x="354" y="247"/>
                  </a:cubicBezTo>
                  <a:cubicBezTo>
                    <a:pt x="357" y="240"/>
                    <a:pt x="357" y="240"/>
                    <a:pt x="357" y="240"/>
                  </a:cubicBezTo>
                  <a:cubicBezTo>
                    <a:pt x="357" y="238"/>
                    <a:pt x="357" y="238"/>
                    <a:pt x="357" y="238"/>
                  </a:cubicBezTo>
                  <a:cubicBezTo>
                    <a:pt x="358" y="238"/>
                    <a:pt x="358" y="238"/>
                    <a:pt x="358" y="238"/>
                  </a:cubicBezTo>
                  <a:cubicBezTo>
                    <a:pt x="358" y="238"/>
                    <a:pt x="358" y="238"/>
                    <a:pt x="358" y="238"/>
                  </a:cubicBezTo>
                  <a:cubicBezTo>
                    <a:pt x="358" y="237"/>
                    <a:pt x="358" y="237"/>
                    <a:pt x="358" y="237"/>
                  </a:cubicBezTo>
                  <a:cubicBezTo>
                    <a:pt x="394" y="218"/>
                    <a:pt x="394" y="218"/>
                    <a:pt x="394" y="218"/>
                  </a:cubicBezTo>
                  <a:cubicBezTo>
                    <a:pt x="393" y="199"/>
                    <a:pt x="393" y="199"/>
                    <a:pt x="393" y="199"/>
                  </a:cubicBezTo>
                  <a:cubicBezTo>
                    <a:pt x="393" y="198"/>
                    <a:pt x="393" y="198"/>
                    <a:pt x="393" y="198"/>
                  </a:cubicBezTo>
                  <a:cubicBezTo>
                    <a:pt x="400" y="184"/>
                    <a:pt x="400" y="184"/>
                    <a:pt x="400" y="184"/>
                  </a:cubicBezTo>
                  <a:cubicBezTo>
                    <a:pt x="401" y="182"/>
                    <a:pt x="401" y="182"/>
                    <a:pt x="401" y="182"/>
                  </a:cubicBezTo>
                  <a:cubicBezTo>
                    <a:pt x="412" y="156"/>
                    <a:pt x="412" y="156"/>
                    <a:pt x="412" y="156"/>
                  </a:cubicBezTo>
                  <a:cubicBezTo>
                    <a:pt x="413" y="155"/>
                    <a:pt x="413" y="155"/>
                    <a:pt x="413" y="155"/>
                  </a:cubicBezTo>
                  <a:cubicBezTo>
                    <a:pt x="422" y="146"/>
                    <a:pt x="422" y="146"/>
                    <a:pt x="422" y="146"/>
                  </a:cubicBezTo>
                  <a:cubicBezTo>
                    <a:pt x="427" y="136"/>
                    <a:pt x="427" y="136"/>
                    <a:pt x="427" y="136"/>
                  </a:cubicBezTo>
                  <a:cubicBezTo>
                    <a:pt x="427" y="135"/>
                    <a:pt x="427" y="135"/>
                    <a:pt x="427" y="135"/>
                  </a:cubicBezTo>
                  <a:cubicBezTo>
                    <a:pt x="432" y="126"/>
                    <a:pt x="432" y="126"/>
                    <a:pt x="432" y="126"/>
                  </a:cubicBezTo>
                  <a:cubicBezTo>
                    <a:pt x="428" y="116"/>
                    <a:pt x="428" y="116"/>
                    <a:pt x="428" y="116"/>
                  </a:cubicBezTo>
                  <a:cubicBezTo>
                    <a:pt x="428" y="115"/>
                    <a:pt x="428" y="115"/>
                    <a:pt x="428" y="115"/>
                  </a:cubicBezTo>
                  <a:cubicBezTo>
                    <a:pt x="427" y="115"/>
                    <a:pt x="427" y="115"/>
                    <a:pt x="427" y="115"/>
                  </a:cubicBezTo>
                  <a:cubicBezTo>
                    <a:pt x="427" y="104"/>
                    <a:pt x="427" y="104"/>
                    <a:pt x="427" y="104"/>
                  </a:cubicBezTo>
                  <a:cubicBezTo>
                    <a:pt x="422" y="104"/>
                    <a:pt x="422" y="104"/>
                    <a:pt x="422" y="104"/>
                  </a:cubicBezTo>
                  <a:cubicBezTo>
                    <a:pt x="412" y="109"/>
                    <a:pt x="412" y="109"/>
                    <a:pt x="412" y="109"/>
                  </a:cubicBezTo>
                  <a:cubicBezTo>
                    <a:pt x="407" y="113"/>
                    <a:pt x="400" y="111"/>
                    <a:pt x="391" y="106"/>
                  </a:cubicBezTo>
                  <a:cubicBezTo>
                    <a:pt x="387" y="103"/>
                    <a:pt x="387" y="96"/>
                    <a:pt x="390" y="86"/>
                  </a:cubicBezTo>
                  <a:cubicBezTo>
                    <a:pt x="384" y="85"/>
                    <a:pt x="384" y="85"/>
                    <a:pt x="384" y="85"/>
                  </a:cubicBezTo>
                  <a:cubicBezTo>
                    <a:pt x="381" y="89"/>
                    <a:pt x="381" y="89"/>
                    <a:pt x="381" y="89"/>
                  </a:cubicBezTo>
                  <a:cubicBezTo>
                    <a:pt x="375" y="95"/>
                    <a:pt x="370" y="100"/>
                    <a:pt x="369" y="100"/>
                  </a:cubicBezTo>
                  <a:cubicBezTo>
                    <a:pt x="367" y="100"/>
                    <a:pt x="367" y="100"/>
                    <a:pt x="365" y="99"/>
                  </a:cubicBezTo>
                  <a:cubicBezTo>
                    <a:pt x="365" y="97"/>
                    <a:pt x="363" y="93"/>
                    <a:pt x="363" y="88"/>
                  </a:cubicBezTo>
                  <a:cubicBezTo>
                    <a:pt x="363" y="82"/>
                    <a:pt x="363" y="78"/>
                    <a:pt x="365" y="76"/>
                  </a:cubicBezTo>
                  <a:cubicBezTo>
                    <a:pt x="367" y="74"/>
                    <a:pt x="368" y="73"/>
                    <a:pt x="370" y="75"/>
                  </a:cubicBezTo>
                  <a:cubicBezTo>
                    <a:pt x="383" y="51"/>
                    <a:pt x="383" y="51"/>
                    <a:pt x="383" y="51"/>
                  </a:cubicBezTo>
                  <a:cubicBezTo>
                    <a:pt x="386" y="42"/>
                    <a:pt x="386" y="42"/>
                    <a:pt x="386" y="42"/>
                  </a:cubicBezTo>
                  <a:cubicBezTo>
                    <a:pt x="388" y="31"/>
                    <a:pt x="388" y="31"/>
                    <a:pt x="388" y="31"/>
                  </a:cubicBezTo>
                  <a:cubicBezTo>
                    <a:pt x="381" y="25"/>
                    <a:pt x="381" y="25"/>
                    <a:pt x="381" y="25"/>
                  </a:cubicBezTo>
                  <a:cubicBezTo>
                    <a:pt x="378" y="23"/>
                    <a:pt x="378" y="18"/>
                    <a:pt x="379" y="11"/>
                  </a:cubicBezTo>
                  <a:cubicBezTo>
                    <a:pt x="379" y="7"/>
                    <a:pt x="379" y="7"/>
                    <a:pt x="379" y="7"/>
                  </a:cubicBezTo>
                  <a:cubicBezTo>
                    <a:pt x="379" y="5"/>
                    <a:pt x="378" y="2"/>
                    <a:pt x="375" y="0"/>
                  </a:cubicBezTo>
                  <a:cubicBezTo>
                    <a:pt x="374" y="0"/>
                    <a:pt x="374" y="0"/>
                    <a:pt x="374" y="0"/>
                  </a:cubicBezTo>
                  <a:cubicBezTo>
                    <a:pt x="373" y="2"/>
                    <a:pt x="373" y="2"/>
                    <a:pt x="373" y="2"/>
                  </a:cubicBezTo>
                  <a:cubicBezTo>
                    <a:pt x="371" y="8"/>
                    <a:pt x="366" y="11"/>
                    <a:pt x="358" y="9"/>
                  </a:cubicBezTo>
                  <a:cubicBezTo>
                    <a:pt x="355" y="7"/>
                    <a:pt x="351" y="7"/>
                    <a:pt x="346" y="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36"/>
            <p:cNvSpPr/>
            <p:nvPr/>
          </p:nvSpPr>
          <p:spPr bwMode="auto">
            <a:xfrm>
              <a:off x="3402108" y="4021657"/>
              <a:ext cx="649791" cy="518111"/>
            </a:xfrm>
            <a:custGeom>
              <a:avLst/>
              <a:gdLst>
                <a:gd name="T0" fmla="*/ 422 w 437"/>
                <a:gd name="T1" fmla="*/ 112 h 348"/>
                <a:gd name="T2" fmla="*/ 437 w 437"/>
                <a:gd name="T3" fmla="*/ 109 h 348"/>
                <a:gd name="T4" fmla="*/ 406 w 437"/>
                <a:gd name="T5" fmla="*/ 77 h 348"/>
                <a:gd name="T6" fmla="*/ 385 w 437"/>
                <a:gd name="T7" fmla="*/ 38 h 348"/>
                <a:gd name="T8" fmla="*/ 348 w 437"/>
                <a:gd name="T9" fmla="*/ 47 h 348"/>
                <a:gd name="T10" fmla="*/ 346 w 437"/>
                <a:gd name="T11" fmla="*/ 50 h 348"/>
                <a:gd name="T12" fmla="*/ 315 w 437"/>
                <a:gd name="T13" fmla="*/ 44 h 348"/>
                <a:gd name="T14" fmla="*/ 260 w 437"/>
                <a:gd name="T15" fmla="*/ 69 h 348"/>
                <a:gd name="T16" fmla="*/ 260 w 437"/>
                <a:gd name="T17" fmla="*/ 33 h 348"/>
                <a:gd name="T18" fmla="*/ 257 w 437"/>
                <a:gd name="T19" fmla="*/ 18 h 348"/>
                <a:gd name="T20" fmla="*/ 239 w 437"/>
                <a:gd name="T21" fmla="*/ 17 h 348"/>
                <a:gd name="T22" fmla="*/ 218 w 437"/>
                <a:gd name="T23" fmla="*/ 16 h 348"/>
                <a:gd name="T24" fmla="*/ 189 w 437"/>
                <a:gd name="T25" fmla="*/ 2 h 348"/>
                <a:gd name="T26" fmla="*/ 181 w 437"/>
                <a:gd name="T27" fmla="*/ 43 h 348"/>
                <a:gd name="T28" fmla="*/ 142 w 437"/>
                <a:gd name="T29" fmla="*/ 31 h 348"/>
                <a:gd name="T30" fmla="*/ 135 w 437"/>
                <a:gd name="T31" fmla="*/ 30 h 348"/>
                <a:gd name="T32" fmla="*/ 124 w 437"/>
                <a:gd name="T33" fmla="*/ 69 h 348"/>
                <a:gd name="T34" fmla="*/ 122 w 437"/>
                <a:gd name="T35" fmla="*/ 94 h 348"/>
                <a:gd name="T36" fmla="*/ 106 w 437"/>
                <a:gd name="T37" fmla="*/ 116 h 348"/>
                <a:gd name="T38" fmla="*/ 89 w 437"/>
                <a:gd name="T39" fmla="*/ 177 h 348"/>
                <a:gd name="T40" fmla="*/ 55 w 437"/>
                <a:gd name="T41" fmla="*/ 214 h 348"/>
                <a:gd name="T42" fmla="*/ 51 w 437"/>
                <a:gd name="T43" fmla="*/ 230 h 348"/>
                <a:gd name="T44" fmla="*/ 13 w 437"/>
                <a:gd name="T45" fmla="*/ 246 h 348"/>
                <a:gd name="T46" fmla="*/ 0 w 437"/>
                <a:gd name="T47" fmla="*/ 308 h 348"/>
                <a:gd name="T48" fmla="*/ 5 w 437"/>
                <a:gd name="T49" fmla="*/ 328 h 348"/>
                <a:gd name="T50" fmla="*/ 14 w 437"/>
                <a:gd name="T51" fmla="*/ 348 h 348"/>
                <a:gd name="T52" fmla="*/ 38 w 437"/>
                <a:gd name="T53" fmla="*/ 344 h 348"/>
                <a:gd name="T54" fmla="*/ 44 w 437"/>
                <a:gd name="T55" fmla="*/ 335 h 348"/>
                <a:gd name="T56" fmla="*/ 22 w 437"/>
                <a:gd name="T57" fmla="*/ 315 h 348"/>
                <a:gd name="T58" fmla="*/ 20 w 437"/>
                <a:gd name="T59" fmla="*/ 299 h 348"/>
                <a:gd name="T60" fmla="*/ 29 w 437"/>
                <a:gd name="T61" fmla="*/ 281 h 348"/>
                <a:gd name="T62" fmla="*/ 109 w 437"/>
                <a:gd name="T63" fmla="*/ 248 h 348"/>
                <a:gd name="T64" fmla="*/ 121 w 437"/>
                <a:gd name="T65" fmla="*/ 248 h 348"/>
                <a:gd name="T66" fmla="*/ 131 w 437"/>
                <a:gd name="T67" fmla="*/ 255 h 348"/>
                <a:gd name="T68" fmla="*/ 160 w 437"/>
                <a:gd name="T69" fmla="*/ 247 h 348"/>
                <a:gd name="T70" fmla="*/ 167 w 437"/>
                <a:gd name="T71" fmla="*/ 235 h 348"/>
                <a:gd name="T72" fmla="*/ 188 w 437"/>
                <a:gd name="T73" fmla="*/ 206 h 348"/>
                <a:gd name="T74" fmla="*/ 215 w 437"/>
                <a:gd name="T75" fmla="*/ 218 h 348"/>
                <a:gd name="T76" fmla="*/ 213 w 437"/>
                <a:gd name="T77" fmla="*/ 161 h 348"/>
                <a:gd name="T78" fmla="*/ 227 w 437"/>
                <a:gd name="T79" fmla="*/ 164 h 348"/>
                <a:gd name="T80" fmla="*/ 270 w 437"/>
                <a:gd name="T81" fmla="*/ 196 h 348"/>
                <a:gd name="T82" fmla="*/ 271 w 437"/>
                <a:gd name="T83" fmla="*/ 181 h 348"/>
                <a:gd name="T84" fmla="*/ 286 w 437"/>
                <a:gd name="T85" fmla="*/ 172 h 348"/>
                <a:gd name="T86" fmla="*/ 298 w 437"/>
                <a:gd name="T87" fmla="*/ 175 h 348"/>
                <a:gd name="T88" fmla="*/ 313 w 437"/>
                <a:gd name="T89" fmla="*/ 164 h 348"/>
                <a:gd name="T90" fmla="*/ 339 w 437"/>
                <a:gd name="T91" fmla="*/ 161 h 348"/>
                <a:gd name="T92" fmla="*/ 357 w 437"/>
                <a:gd name="T93" fmla="*/ 161 h 348"/>
                <a:gd name="T94" fmla="*/ 396 w 437"/>
                <a:gd name="T95" fmla="*/ 1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348">
                  <a:moveTo>
                    <a:pt x="411" y="119"/>
                  </a:moveTo>
                  <a:cubicBezTo>
                    <a:pt x="417" y="119"/>
                    <a:pt x="420" y="116"/>
                    <a:pt x="422" y="112"/>
                  </a:cubicBezTo>
                  <a:cubicBezTo>
                    <a:pt x="422" y="112"/>
                    <a:pt x="422" y="112"/>
                    <a:pt x="422" y="112"/>
                  </a:cubicBezTo>
                  <a:cubicBezTo>
                    <a:pt x="422" y="110"/>
                    <a:pt x="422" y="110"/>
                    <a:pt x="422" y="110"/>
                  </a:cubicBezTo>
                  <a:cubicBezTo>
                    <a:pt x="425" y="110"/>
                    <a:pt x="425" y="110"/>
                    <a:pt x="425" y="110"/>
                  </a:cubicBezTo>
                  <a:cubicBezTo>
                    <a:pt x="437" y="109"/>
                    <a:pt x="437" y="109"/>
                    <a:pt x="437" y="109"/>
                  </a:cubicBezTo>
                  <a:cubicBezTo>
                    <a:pt x="437" y="100"/>
                    <a:pt x="437" y="100"/>
                    <a:pt x="437" y="100"/>
                  </a:cubicBezTo>
                  <a:cubicBezTo>
                    <a:pt x="434" y="100"/>
                    <a:pt x="431" y="99"/>
                    <a:pt x="427" y="96"/>
                  </a:cubicBezTo>
                  <a:cubicBezTo>
                    <a:pt x="406" y="77"/>
                    <a:pt x="406" y="77"/>
                    <a:pt x="406" y="77"/>
                  </a:cubicBezTo>
                  <a:cubicBezTo>
                    <a:pt x="406" y="77"/>
                    <a:pt x="406" y="77"/>
                    <a:pt x="406" y="77"/>
                  </a:cubicBezTo>
                  <a:cubicBezTo>
                    <a:pt x="397" y="50"/>
                    <a:pt x="397" y="50"/>
                    <a:pt x="397" y="50"/>
                  </a:cubicBezTo>
                  <a:cubicBezTo>
                    <a:pt x="385" y="38"/>
                    <a:pt x="385" y="38"/>
                    <a:pt x="385" y="38"/>
                  </a:cubicBezTo>
                  <a:cubicBezTo>
                    <a:pt x="370" y="37"/>
                    <a:pt x="358" y="37"/>
                    <a:pt x="350" y="38"/>
                  </a:cubicBezTo>
                  <a:cubicBezTo>
                    <a:pt x="347" y="39"/>
                    <a:pt x="347" y="39"/>
                    <a:pt x="347" y="39"/>
                  </a:cubicBezTo>
                  <a:cubicBezTo>
                    <a:pt x="348" y="47"/>
                    <a:pt x="348" y="47"/>
                    <a:pt x="348" y="47"/>
                  </a:cubicBezTo>
                  <a:cubicBezTo>
                    <a:pt x="348" y="48"/>
                    <a:pt x="348" y="48"/>
                    <a:pt x="348" y="48"/>
                  </a:cubicBezTo>
                  <a:cubicBezTo>
                    <a:pt x="348" y="50"/>
                    <a:pt x="348" y="50"/>
                    <a:pt x="348" y="50"/>
                  </a:cubicBezTo>
                  <a:cubicBezTo>
                    <a:pt x="346" y="50"/>
                    <a:pt x="346" y="50"/>
                    <a:pt x="346" y="50"/>
                  </a:cubicBezTo>
                  <a:cubicBezTo>
                    <a:pt x="335" y="55"/>
                    <a:pt x="335" y="55"/>
                    <a:pt x="335" y="55"/>
                  </a:cubicBezTo>
                  <a:cubicBezTo>
                    <a:pt x="333" y="54"/>
                    <a:pt x="333" y="54"/>
                    <a:pt x="333" y="54"/>
                  </a:cubicBezTo>
                  <a:cubicBezTo>
                    <a:pt x="324" y="45"/>
                    <a:pt x="318" y="41"/>
                    <a:pt x="315" y="44"/>
                  </a:cubicBezTo>
                  <a:cubicBezTo>
                    <a:pt x="291" y="55"/>
                    <a:pt x="277" y="61"/>
                    <a:pt x="273" y="58"/>
                  </a:cubicBezTo>
                  <a:cubicBezTo>
                    <a:pt x="270" y="59"/>
                    <a:pt x="266" y="61"/>
                    <a:pt x="262" y="66"/>
                  </a:cubicBezTo>
                  <a:cubicBezTo>
                    <a:pt x="260" y="69"/>
                    <a:pt x="260" y="69"/>
                    <a:pt x="260" y="69"/>
                  </a:cubicBezTo>
                  <a:cubicBezTo>
                    <a:pt x="257" y="66"/>
                    <a:pt x="257" y="66"/>
                    <a:pt x="257" y="66"/>
                  </a:cubicBezTo>
                  <a:cubicBezTo>
                    <a:pt x="250" y="60"/>
                    <a:pt x="246" y="55"/>
                    <a:pt x="246" y="50"/>
                  </a:cubicBezTo>
                  <a:cubicBezTo>
                    <a:pt x="246" y="48"/>
                    <a:pt x="251" y="42"/>
                    <a:pt x="260" y="33"/>
                  </a:cubicBezTo>
                  <a:cubicBezTo>
                    <a:pt x="269" y="22"/>
                    <a:pt x="274" y="16"/>
                    <a:pt x="274" y="15"/>
                  </a:cubicBezTo>
                  <a:cubicBezTo>
                    <a:pt x="272" y="11"/>
                    <a:pt x="272" y="11"/>
                    <a:pt x="272" y="11"/>
                  </a:cubicBezTo>
                  <a:cubicBezTo>
                    <a:pt x="269" y="10"/>
                    <a:pt x="264" y="13"/>
                    <a:pt x="257" y="18"/>
                  </a:cubicBezTo>
                  <a:cubicBezTo>
                    <a:pt x="250" y="23"/>
                    <a:pt x="246" y="25"/>
                    <a:pt x="243" y="24"/>
                  </a:cubicBezTo>
                  <a:cubicBezTo>
                    <a:pt x="242" y="24"/>
                    <a:pt x="240" y="22"/>
                    <a:pt x="240" y="19"/>
                  </a:cubicBezTo>
                  <a:cubicBezTo>
                    <a:pt x="239" y="17"/>
                    <a:pt x="239" y="17"/>
                    <a:pt x="239" y="17"/>
                  </a:cubicBezTo>
                  <a:cubicBezTo>
                    <a:pt x="233" y="6"/>
                    <a:pt x="233" y="6"/>
                    <a:pt x="233" y="6"/>
                  </a:cubicBezTo>
                  <a:cubicBezTo>
                    <a:pt x="220" y="15"/>
                    <a:pt x="220" y="15"/>
                    <a:pt x="220" y="15"/>
                  </a:cubicBezTo>
                  <a:cubicBezTo>
                    <a:pt x="218" y="16"/>
                    <a:pt x="218" y="16"/>
                    <a:pt x="218" y="16"/>
                  </a:cubicBezTo>
                  <a:cubicBezTo>
                    <a:pt x="218" y="15"/>
                    <a:pt x="218" y="15"/>
                    <a:pt x="218" y="15"/>
                  </a:cubicBezTo>
                  <a:cubicBezTo>
                    <a:pt x="217" y="15"/>
                    <a:pt x="217" y="15"/>
                    <a:pt x="217" y="15"/>
                  </a:cubicBezTo>
                  <a:cubicBezTo>
                    <a:pt x="207" y="9"/>
                    <a:pt x="198" y="6"/>
                    <a:pt x="189" y="2"/>
                  </a:cubicBezTo>
                  <a:cubicBezTo>
                    <a:pt x="183" y="0"/>
                    <a:pt x="177" y="3"/>
                    <a:pt x="171" y="10"/>
                  </a:cubicBezTo>
                  <a:cubicBezTo>
                    <a:pt x="177" y="21"/>
                    <a:pt x="177" y="21"/>
                    <a:pt x="177" y="21"/>
                  </a:cubicBezTo>
                  <a:cubicBezTo>
                    <a:pt x="181" y="31"/>
                    <a:pt x="183" y="38"/>
                    <a:pt x="181" y="43"/>
                  </a:cubicBezTo>
                  <a:cubicBezTo>
                    <a:pt x="180" y="45"/>
                    <a:pt x="178" y="47"/>
                    <a:pt x="175" y="47"/>
                  </a:cubicBezTo>
                  <a:cubicBezTo>
                    <a:pt x="171" y="48"/>
                    <a:pt x="165" y="47"/>
                    <a:pt x="157" y="41"/>
                  </a:cubicBezTo>
                  <a:cubicBezTo>
                    <a:pt x="151" y="37"/>
                    <a:pt x="146" y="33"/>
                    <a:pt x="142" y="31"/>
                  </a:cubicBezTo>
                  <a:cubicBezTo>
                    <a:pt x="134" y="28"/>
                    <a:pt x="134" y="28"/>
                    <a:pt x="134" y="28"/>
                  </a:cubicBezTo>
                  <a:cubicBezTo>
                    <a:pt x="134" y="28"/>
                    <a:pt x="134" y="28"/>
                    <a:pt x="134" y="28"/>
                  </a:cubicBezTo>
                  <a:cubicBezTo>
                    <a:pt x="135" y="30"/>
                    <a:pt x="135" y="30"/>
                    <a:pt x="135" y="30"/>
                  </a:cubicBezTo>
                  <a:cubicBezTo>
                    <a:pt x="135" y="45"/>
                    <a:pt x="135" y="45"/>
                    <a:pt x="135" y="45"/>
                  </a:cubicBezTo>
                  <a:cubicBezTo>
                    <a:pt x="124" y="57"/>
                    <a:pt x="124" y="57"/>
                    <a:pt x="124" y="57"/>
                  </a:cubicBezTo>
                  <a:cubicBezTo>
                    <a:pt x="124" y="69"/>
                    <a:pt x="124" y="69"/>
                    <a:pt x="124" y="69"/>
                  </a:cubicBezTo>
                  <a:cubicBezTo>
                    <a:pt x="129" y="81"/>
                    <a:pt x="129" y="81"/>
                    <a:pt x="129" y="81"/>
                  </a:cubicBezTo>
                  <a:cubicBezTo>
                    <a:pt x="129" y="82"/>
                    <a:pt x="129" y="82"/>
                    <a:pt x="129" y="82"/>
                  </a:cubicBezTo>
                  <a:cubicBezTo>
                    <a:pt x="122" y="94"/>
                    <a:pt x="122" y="94"/>
                    <a:pt x="122" y="94"/>
                  </a:cubicBezTo>
                  <a:cubicBezTo>
                    <a:pt x="117" y="105"/>
                    <a:pt x="117" y="105"/>
                    <a:pt x="117" y="105"/>
                  </a:cubicBezTo>
                  <a:cubicBezTo>
                    <a:pt x="117" y="106"/>
                    <a:pt x="117" y="106"/>
                    <a:pt x="117" y="106"/>
                  </a:cubicBezTo>
                  <a:cubicBezTo>
                    <a:pt x="106" y="116"/>
                    <a:pt x="106" y="116"/>
                    <a:pt x="106" y="116"/>
                  </a:cubicBezTo>
                  <a:cubicBezTo>
                    <a:pt x="89" y="155"/>
                    <a:pt x="89" y="155"/>
                    <a:pt x="89" y="155"/>
                  </a:cubicBezTo>
                  <a:cubicBezTo>
                    <a:pt x="90" y="177"/>
                    <a:pt x="90" y="177"/>
                    <a:pt x="90" y="177"/>
                  </a:cubicBezTo>
                  <a:cubicBezTo>
                    <a:pt x="89" y="177"/>
                    <a:pt x="89" y="177"/>
                    <a:pt x="89" y="177"/>
                  </a:cubicBezTo>
                  <a:cubicBezTo>
                    <a:pt x="52" y="199"/>
                    <a:pt x="52" y="199"/>
                    <a:pt x="52" y="199"/>
                  </a:cubicBezTo>
                  <a:cubicBezTo>
                    <a:pt x="50" y="203"/>
                    <a:pt x="50" y="203"/>
                    <a:pt x="50" y="203"/>
                  </a:cubicBezTo>
                  <a:cubicBezTo>
                    <a:pt x="55" y="214"/>
                    <a:pt x="55" y="214"/>
                    <a:pt x="55" y="214"/>
                  </a:cubicBezTo>
                  <a:cubicBezTo>
                    <a:pt x="55" y="215"/>
                    <a:pt x="55" y="215"/>
                    <a:pt x="55" y="215"/>
                  </a:cubicBezTo>
                  <a:cubicBezTo>
                    <a:pt x="55" y="215"/>
                    <a:pt x="55" y="215"/>
                    <a:pt x="55" y="215"/>
                  </a:cubicBezTo>
                  <a:cubicBezTo>
                    <a:pt x="51" y="230"/>
                    <a:pt x="51" y="230"/>
                    <a:pt x="51" y="230"/>
                  </a:cubicBezTo>
                  <a:cubicBezTo>
                    <a:pt x="36" y="228"/>
                    <a:pt x="36" y="228"/>
                    <a:pt x="36" y="228"/>
                  </a:cubicBezTo>
                  <a:cubicBezTo>
                    <a:pt x="33" y="246"/>
                    <a:pt x="33" y="246"/>
                    <a:pt x="33" y="246"/>
                  </a:cubicBezTo>
                  <a:cubicBezTo>
                    <a:pt x="13" y="246"/>
                    <a:pt x="13" y="246"/>
                    <a:pt x="13" y="246"/>
                  </a:cubicBezTo>
                  <a:cubicBezTo>
                    <a:pt x="9" y="253"/>
                    <a:pt x="9" y="253"/>
                    <a:pt x="9" y="253"/>
                  </a:cubicBezTo>
                  <a:cubicBezTo>
                    <a:pt x="4" y="265"/>
                    <a:pt x="4" y="265"/>
                    <a:pt x="4" y="265"/>
                  </a:cubicBezTo>
                  <a:cubicBezTo>
                    <a:pt x="0" y="308"/>
                    <a:pt x="0" y="308"/>
                    <a:pt x="0" y="308"/>
                  </a:cubicBezTo>
                  <a:cubicBezTo>
                    <a:pt x="4" y="317"/>
                    <a:pt x="4" y="317"/>
                    <a:pt x="4" y="317"/>
                  </a:cubicBezTo>
                  <a:cubicBezTo>
                    <a:pt x="5" y="319"/>
                    <a:pt x="5" y="319"/>
                    <a:pt x="5" y="319"/>
                  </a:cubicBezTo>
                  <a:cubicBezTo>
                    <a:pt x="5" y="328"/>
                    <a:pt x="5" y="328"/>
                    <a:pt x="5" y="328"/>
                  </a:cubicBezTo>
                  <a:cubicBezTo>
                    <a:pt x="13" y="338"/>
                    <a:pt x="13" y="338"/>
                    <a:pt x="13" y="338"/>
                  </a:cubicBezTo>
                  <a:cubicBezTo>
                    <a:pt x="14" y="339"/>
                    <a:pt x="14" y="339"/>
                    <a:pt x="14" y="339"/>
                  </a:cubicBezTo>
                  <a:cubicBezTo>
                    <a:pt x="14" y="348"/>
                    <a:pt x="14" y="348"/>
                    <a:pt x="14" y="348"/>
                  </a:cubicBezTo>
                  <a:cubicBezTo>
                    <a:pt x="36" y="346"/>
                    <a:pt x="36" y="346"/>
                    <a:pt x="36" y="346"/>
                  </a:cubicBezTo>
                  <a:cubicBezTo>
                    <a:pt x="38" y="344"/>
                    <a:pt x="38" y="344"/>
                    <a:pt x="38" y="344"/>
                  </a:cubicBezTo>
                  <a:cubicBezTo>
                    <a:pt x="38" y="344"/>
                    <a:pt x="38" y="344"/>
                    <a:pt x="38" y="344"/>
                  </a:cubicBezTo>
                  <a:cubicBezTo>
                    <a:pt x="38" y="344"/>
                    <a:pt x="38" y="344"/>
                    <a:pt x="38" y="344"/>
                  </a:cubicBezTo>
                  <a:cubicBezTo>
                    <a:pt x="38" y="343"/>
                    <a:pt x="38" y="343"/>
                    <a:pt x="38" y="343"/>
                  </a:cubicBezTo>
                  <a:cubicBezTo>
                    <a:pt x="44" y="335"/>
                    <a:pt x="44" y="335"/>
                    <a:pt x="44" y="335"/>
                  </a:cubicBezTo>
                  <a:cubicBezTo>
                    <a:pt x="31" y="322"/>
                    <a:pt x="31" y="322"/>
                    <a:pt x="31" y="322"/>
                  </a:cubicBezTo>
                  <a:cubicBezTo>
                    <a:pt x="29" y="321"/>
                    <a:pt x="29" y="321"/>
                    <a:pt x="29" y="321"/>
                  </a:cubicBezTo>
                  <a:cubicBezTo>
                    <a:pt x="22" y="315"/>
                    <a:pt x="22" y="315"/>
                    <a:pt x="22" y="315"/>
                  </a:cubicBezTo>
                  <a:cubicBezTo>
                    <a:pt x="21" y="314"/>
                    <a:pt x="21" y="314"/>
                    <a:pt x="21" y="314"/>
                  </a:cubicBezTo>
                  <a:cubicBezTo>
                    <a:pt x="20" y="313"/>
                    <a:pt x="20" y="313"/>
                    <a:pt x="20" y="313"/>
                  </a:cubicBezTo>
                  <a:cubicBezTo>
                    <a:pt x="20" y="299"/>
                    <a:pt x="20" y="299"/>
                    <a:pt x="20" y="299"/>
                  </a:cubicBezTo>
                  <a:cubicBezTo>
                    <a:pt x="32" y="299"/>
                    <a:pt x="32" y="299"/>
                    <a:pt x="32" y="299"/>
                  </a:cubicBezTo>
                  <a:cubicBezTo>
                    <a:pt x="33" y="295"/>
                    <a:pt x="33" y="295"/>
                    <a:pt x="33" y="295"/>
                  </a:cubicBezTo>
                  <a:cubicBezTo>
                    <a:pt x="29" y="281"/>
                    <a:pt x="29" y="281"/>
                    <a:pt x="29" y="281"/>
                  </a:cubicBezTo>
                  <a:cubicBezTo>
                    <a:pt x="55" y="281"/>
                    <a:pt x="55" y="281"/>
                    <a:pt x="55" y="281"/>
                  </a:cubicBezTo>
                  <a:cubicBezTo>
                    <a:pt x="103" y="258"/>
                    <a:pt x="103" y="258"/>
                    <a:pt x="103" y="258"/>
                  </a:cubicBezTo>
                  <a:cubicBezTo>
                    <a:pt x="109" y="248"/>
                    <a:pt x="109" y="248"/>
                    <a:pt x="109" y="248"/>
                  </a:cubicBezTo>
                  <a:cubicBezTo>
                    <a:pt x="111" y="244"/>
                    <a:pt x="111" y="244"/>
                    <a:pt x="111" y="244"/>
                  </a:cubicBezTo>
                  <a:cubicBezTo>
                    <a:pt x="120" y="248"/>
                    <a:pt x="120" y="248"/>
                    <a:pt x="120" y="248"/>
                  </a:cubicBezTo>
                  <a:cubicBezTo>
                    <a:pt x="121" y="248"/>
                    <a:pt x="121" y="248"/>
                    <a:pt x="121" y="248"/>
                  </a:cubicBezTo>
                  <a:cubicBezTo>
                    <a:pt x="122" y="250"/>
                    <a:pt x="122" y="250"/>
                    <a:pt x="122" y="250"/>
                  </a:cubicBezTo>
                  <a:cubicBezTo>
                    <a:pt x="126" y="255"/>
                    <a:pt x="126" y="255"/>
                    <a:pt x="126" y="255"/>
                  </a:cubicBezTo>
                  <a:cubicBezTo>
                    <a:pt x="131" y="255"/>
                    <a:pt x="131" y="255"/>
                    <a:pt x="131" y="255"/>
                  </a:cubicBezTo>
                  <a:cubicBezTo>
                    <a:pt x="129" y="244"/>
                    <a:pt x="129" y="244"/>
                    <a:pt x="129" y="244"/>
                  </a:cubicBezTo>
                  <a:cubicBezTo>
                    <a:pt x="145" y="244"/>
                    <a:pt x="145" y="244"/>
                    <a:pt x="145" y="244"/>
                  </a:cubicBezTo>
                  <a:cubicBezTo>
                    <a:pt x="160" y="247"/>
                    <a:pt x="160" y="247"/>
                    <a:pt x="160" y="247"/>
                  </a:cubicBezTo>
                  <a:cubicBezTo>
                    <a:pt x="166" y="237"/>
                    <a:pt x="166" y="237"/>
                    <a:pt x="166" y="237"/>
                  </a:cubicBezTo>
                  <a:cubicBezTo>
                    <a:pt x="167" y="236"/>
                    <a:pt x="167" y="236"/>
                    <a:pt x="167" y="236"/>
                  </a:cubicBezTo>
                  <a:cubicBezTo>
                    <a:pt x="167" y="235"/>
                    <a:pt x="167" y="235"/>
                    <a:pt x="167" y="235"/>
                  </a:cubicBezTo>
                  <a:cubicBezTo>
                    <a:pt x="169" y="235"/>
                    <a:pt x="169" y="235"/>
                    <a:pt x="169" y="235"/>
                  </a:cubicBezTo>
                  <a:cubicBezTo>
                    <a:pt x="185" y="230"/>
                    <a:pt x="185" y="230"/>
                    <a:pt x="185" y="230"/>
                  </a:cubicBezTo>
                  <a:cubicBezTo>
                    <a:pt x="188" y="206"/>
                    <a:pt x="188" y="206"/>
                    <a:pt x="188" y="206"/>
                  </a:cubicBezTo>
                  <a:cubicBezTo>
                    <a:pt x="205" y="221"/>
                    <a:pt x="205" y="221"/>
                    <a:pt x="205" y="221"/>
                  </a:cubicBezTo>
                  <a:cubicBezTo>
                    <a:pt x="212" y="222"/>
                    <a:pt x="212" y="222"/>
                    <a:pt x="212" y="222"/>
                  </a:cubicBezTo>
                  <a:cubicBezTo>
                    <a:pt x="215" y="218"/>
                    <a:pt x="215" y="218"/>
                    <a:pt x="215" y="218"/>
                  </a:cubicBezTo>
                  <a:cubicBezTo>
                    <a:pt x="213" y="166"/>
                    <a:pt x="213" y="166"/>
                    <a:pt x="213" y="166"/>
                  </a:cubicBezTo>
                  <a:cubicBezTo>
                    <a:pt x="213" y="164"/>
                    <a:pt x="213" y="164"/>
                    <a:pt x="213" y="164"/>
                  </a:cubicBezTo>
                  <a:cubicBezTo>
                    <a:pt x="213" y="161"/>
                    <a:pt x="213" y="161"/>
                    <a:pt x="213" y="161"/>
                  </a:cubicBezTo>
                  <a:cubicBezTo>
                    <a:pt x="225" y="164"/>
                    <a:pt x="225" y="164"/>
                    <a:pt x="225" y="164"/>
                  </a:cubicBezTo>
                  <a:cubicBezTo>
                    <a:pt x="226" y="164"/>
                    <a:pt x="226" y="164"/>
                    <a:pt x="226" y="164"/>
                  </a:cubicBezTo>
                  <a:cubicBezTo>
                    <a:pt x="227" y="164"/>
                    <a:pt x="227" y="164"/>
                    <a:pt x="227" y="164"/>
                  </a:cubicBezTo>
                  <a:cubicBezTo>
                    <a:pt x="228" y="165"/>
                    <a:pt x="228" y="165"/>
                    <a:pt x="228" y="165"/>
                  </a:cubicBezTo>
                  <a:cubicBezTo>
                    <a:pt x="246" y="199"/>
                    <a:pt x="246" y="199"/>
                    <a:pt x="246" y="199"/>
                  </a:cubicBezTo>
                  <a:cubicBezTo>
                    <a:pt x="270" y="196"/>
                    <a:pt x="270" y="196"/>
                    <a:pt x="270" y="196"/>
                  </a:cubicBezTo>
                  <a:cubicBezTo>
                    <a:pt x="274" y="195"/>
                    <a:pt x="274" y="195"/>
                    <a:pt x="274" y="195"/>
                  </a:cubicBezTo>
                  <a:cubicBezTo>
                    <a:pt x="277" y="186"/>
                    <a:pt x="277" y="186"/>
                    <a:pt x="277" y="186"/>
                  </a:cubicBezTo>
                  <a:cubicBezTo>
                    <a:pt x="271" y="181"/>
                    <a:pt x="271" y="181"/>
                    <a:pt x="271" y="181"/>
                  </a:cubicBezTo>
                  <a:cubicBezTo>
                    <a:pt x="269" y="178"/>
                    <a:pt x="269" y="178"/>
                    <a:pt x="269" y="178"/>
                  </a:cubicBezTo>
                  <a:cubicBezTo>
                    <a:pt x="284" y="173"/>
                    <a:pt x="284" y="173"/>
                    <a:pt x="284" y="173"/>
                  </a:cubicBezTo>
                  <a:cubicBezTo>
                    <a:pt x="286" y="172"/>
                    <a:pt x="286" y="172"/>
                    <a:pt x="286" y="172"/>
                  </a:cubicBezTo>
                  <a:cubicBezTo>
                    <a:pt x="286" y="171"/>
                    <a:pt x="286" y="171"/>
                    <a:pt x="286" y="171"/>
                  </a:cubicBezTo>
                  <a:cubicBezTo>
                    <a:pt x="293" y="178"/>
                    <a:pt x="293" y="178"/>
                    <a:pt x="293" y="178"/>
                  </a:cubicBezTo>
                  <a:cubicBezTo>
                    <a:pt x="298" y="175"/>
                    <a:pt x="298" y="175"/>
                    <a:pt x="298" y="175"/>
                  </a:cubicBezTo>
                  <a:cubicBezTo>
                    <a:pt x="298" y="165"/>
                    <a:pt x="298" y="165"/>
                    <a:pt x="298" y="165"/>
                  </a:cubicBezTo>
                  <a:cubicBezTo>
                    <a:pt x="302" y="164"/>
                    <a:pt x="302" y="164"/>
                    <a:pt x="302" y="164"/>
                  </a:cubicBezTo>
                  <a:cubicBezTo>
                    <a:pt x="313" y="164"/>
                    <a:pt x="313" y="164"/>
                    <a:pt x="313" y="164"/>
                  </a:cubicBezTo>
                  <a:cubicBezTo>
                    <a:pt x="322" y="165"/>
                    <a:pt x="328" y="169"/>
                    <a:pt x="333" y="175"/>
                  </a:cubicBezTo>
                  <a:cubicBezTo>
                    <a:pt x="334" y="178"/>
                    <a:pt x="334" y="178"/>
                    <a:pt x="334" y="178"/>
                  </a:cubicBezTo>
                  <a:cubicBezTo>
                    <a:pt x="339" y="161"/>
                    <a:pt x="339" y="161"/>
                    <a:pt x="339" y="161"/>
                  </a:cubicBezTo>
                  <a:cubicBezTo>
                    <a:pt x="342" y="157"/>
                    <a:pt x="347" y="157"/>
                    <a:pt x="355" y="160"/>
                  </a:cubicBezTo>
                  <a:cubicBezTo>
                    <a:pt x="357" y="161"/>
                    <a:pt x="357" y="161"/>
                    <a:pt x="357" y="161"/>
                  </a:cubicBezTo>
                  <a:cubicBezTo>
                    <a:pt x="357" y="161"/>
                    <a:pt x="357" y="161"/>
                    <a:pt x="357" y="161"/>
                  </a:cubicBezTo>
                  <a:cubicBezTo>
                    <a:pt x="357" y="162"/>
                    <a:pt x="357" y="162"/>
                    <a:pt x="357" y="162"/>
                  </a:cubicBezTo>
                  <a:cubicBezTo>
                    <a:pt x="358" y="163"/>
                    <a:pt x="360" y="164"/>
                    <a:pt x="360" y="164"/>
                  </a:cubicBezTo>
                  <a:cubicBezTo>
                    <a:pt x="364" y="162"/>
                    <a:pt x="376" y="154"/>
                    <a:pt x="396" y="138"/>
                  </a:cubicBezTo>
                  <a:cubicBezTo>
                    <a:pt x="396" y="128"/>
                    <a:pt x="402" y="122"/>
                    <a:pt x="411" y="11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37"/>
            <p:cNvSpPr/>
            <p:nvPr/>
          </p:nvSpPr>
          <p:spPr bwMode="auto">
            <a:xfrm>
              <a:off x="3298732" y="4555766"/>
              <a:ext cx="210444" cy="178447"/>
            </a:xfrm>
            <a:custGeom>
              <a:avLst/>
              <a:gdLst>
                <a:gd name="T0" fmla="*/ 64 w 141"/>
                <a:gd name="T1" fmla="*/ 12 h 120"/>
                <a:gd name="T2" fmla="*/ 62 w 141"/>
                <a:gd name="T3" fmla="*/ 15 h 120"/>
                <a:gd name="T4" fmla="*/ 62 w 141"/>
                <a:gd name="T5" fmla="*/ 16 h 120"/>
                <a:gd name="T6" fmla="*/ 61 w 141"/>
                <a:gd name="T7" fmla="*/ 17 h 120"/>
                <a:gd name="T8" fmla="*/ 33 w 141"/>
                <a:gd name="T9" fmla="*/ 24 h 120"/>
                <a:gd name="T10" fmla="*/ 34 w 141"/>
                <a:gd name="T11" fmla="*/ 28 h 120"/>
                <a:gd name="T12" fmla="*/ 43 w 141"/>
                <a:gd name="T13" fmla="*/ 38 h 120"/>
                <a:gd name="T14" fmla="*/ 40 w 141"/>
                <a:gd name="T15" fmla="*/ 39 h 120"/>
                <a:gd name="T16" fmla="*/ 27 w 141"/>
                <a:gd name="T17" fmla="*/ 46 h 120"/>
                <a:gd name="T18" fmla="*/ 7 w 141"/>
                <a:gd name="T19" fmla="*/ 61 h 120"/>
                <a:gd name="T20" fmla="*/ 11 w 141"/>
                <a:gd name="T21" fmla="*/ 108 h 120"/>
                <a:gd name="T22" fmla="*/ 32 w 141"/>
                <a:gd name="T23" fmla="*/ 110 h 120"/>
                <a:gd name="T24" fmla="*/ 33 w 141"/>
                <a:gd name="T25" fmla="*/ 110 h 120"/>
                <a:gd name="T26" fmla="*/ 33 w 141"/>
                <a:gd name="T27" fmla="*/ 110 h 120"/>
                <a:gd name="T28" fmla="*/ 53 w 141"/>
                <a:gd name="T29" fmla="*/ 120 h 120"/>
                <a:gd name="T30" fmla="*/ 75 w 141"/>
                <a:gd name="T31" fmla="*/ 117 h 120"/>
                <a:gd name="T32" fmla="*/ 108 w 141"/>
                <a:gd name="T33" fmla="*/ 90 h 120"/>
                <a:gd name="T34" fmla="*/ 109 w 141"/>
                <a:gd name="T35" fmla="*/ 90 h 120"/>
                <a:gd name="T36" fmla="*/ 110 w 141"/>
                <a:gd name="T37" fmla="*/ 89 h 120"/>
                <a:gd name="T38" fmla="*/ 120 w 141"/>
                <a:gd name="T39" fmla="*/ 86 h 120"/>
                <a:gd name="T40" fmla="*/ 117 w 141"/>
                <a:gd name="T41" fmla="*/ 57 h 120"/>
                <a:gd name="T42" fmla="*/ 117 w 141"/>
                <a:gd name="T43" fmla="*/ 56 h 120"/>
                <a:gd name="T44" fmla="*/ 129 w 141"/>
                <a:gd name="T45" fmla="*/ 38 h 120"/>
                <a:gd name="T46" fmla="*/ 129 w 141"/>
                <a:gd name="T47" fmla="*/ 37 h 120"/>
                <a:gd name="T48" fmla="*/ 130 w 141"/>
                <a:gd name="T49" fmla="*/ 37 h 120"/>
                <a:gd name="T50" fmla="*/ 140 w 141"/>
                <a:gd name="T51" fmla="*/ 30 h 120"/>
                <a:gd name="T52" fmla="*/ 137 w 141"/>
                <a:gd name="T53" fmla="*/ 8 h 120"/>
                <a:gd name="T54" fmla="*/ 127 w 141"/>
                <a:gd name="T55" fmla="*/ 0 h 120"/>
                <a:gd name="T56" fmla="*/ 129 w 141"/>
                <a:gd name="T57" fmla="*/ 10 h 120"/>
                <a:gd name="T58" fmla="*/ 110 w 141"/>
                <a:gd name="T59" fmla="*/ 7 h 120"/>
                <a:gd name="T60" fmla="*/ 102 w 141"/>
                <a:gd name="T61" fmla="*/ 12 h 120"/>
                <a:gd name="T62" fmla="*/ 101 w 141"/>
                <a:gd name="T63" fmla="*/ 12 h 120"/>
                <a:gd name="T64" fmla="*/ 64 w 141"/>
                <a:gd name="T65"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120">
                  <a:moveTo>
                    <a:pt x="64" y="12"/>
                  </a:moveTo>
                  <a:cubicBezTo>
                    <a:pt x="62" y="15"/>
                    <a:pt x="62" y="15"/>
                    <a:pt x="62" y="15"/>
                  </a:cubicBezTo>
                  <a:cubicBezTo>
                    <a:pt x="62" y="16"/>
                    <a:pt x="62" y="16"/>
                    <a:pt x="62" y="16"/>
                  </a:cubicBezTo>
                  <a:cubicBezTo>
                    <a:pt x="61" y="17"/>
                    <a:pt x="61" y="17"/>
                    <a:pt x="61" y="17"/>
                  </a:cubicBezTo>
                  <a:cubicBezTo>
                    <a:pt x="33" y="24"/>
                    <a:pt x="33" y="24"/>
                    <a:pt x="33" y="24"/>
                  </a:cubicBezTo>
                  <a:cubicBezTo>
                    <a:pt x="34" y="28"/>
                    <a:pt x="34" y="28"/>
                    <a:pt x="34" y="28"/>
                  </a:cubicBezTo>
                  <a:cubicBezTo>
                    <a:pt x="43" y="38"/>
                    <a:pt x="43" y="38"/>
                    <a:pt x="43" y="38"/>
                  </a:cubicBezTo>
                  <a:cubicBezTo>
                    <a:pt x="42" y="38"/>
                    <a:pt x="41" y="39"/>
                    <a:pt x="40" y="39"/>
                  </a:cubicBezTo>
                  <a:cubicBezTo>
                    <a:pt x="27" y="46"/>
                    <a:pt x="27" y="46"/>
                    <a:pt x="27" y="46"/>
                  </a:cubicBezTo>
                  <a:cubicBezTo>
                    <a:pt x="7" y="61"/>
                    <a:pt x="7" y="61"/>
                    <a:pt x="7" y="61"/>
                  </a:cubicBezTo>
                  <a:cubicBezTo>
                    <a:pt x="0" y="70"/>
                    <a:pt x="1" y="85"/>
                    <a:pt x="11" y="108"/>
                  </a:cubicBezTo>
                  <a:cubicBezTo>
                    <a:pt x="32" y="110"/>
                    <a:pt x="32" y="110"/>
                    <a:pt x="32" y="110"/>
                  </a:cubicBezTo>
                  <a:cubicBezTo>
                    <a:pt x="33" y="110"/>
                    <a:pt x="33" y="110"/>
                    <a:pt x="33" y="110"/>
                  </a:cubicBezTo>
                  <a:cubicBezTo>
                    <a:pt x="33" y="110"/>
                    <a:pt x="33" y="110"/>
                    <a:pt x="33" y="110"/>
                  </a:cubicBezTo>
                  <a:cubicBezTo>
                    <a:pt x="53" y="120"/>
                    <a:pt x="53" y="120"/>
                    <a:pt x="53" y="120"/>
                  </a:cubicBezTo>
                  <a:cubicBezTo>
                    <a:pt x="75" y="117"/>
                    <a:pt x="75" y="117"/>
                    <a:pt x="75" y="117"/>
                  </a:cubicBezTo>
                  <a:cubicBezTo>
                    <a:pt x="84" y="114"/>
                    <a:pt x="95" y="106"/>
                    <a:pt x="108" y="90"/>
                  </a:cubicBezTo>
                  <a:cubicBezTo>
                    <a:pt x="109" y="90"/>
                    <a:pt x="109" y="90"/>
                    <a:pt x="109" y="90"/>
                  </a:cubicBezTo>
                  <a:cubicBezTo>
                    <a:pt x="110" y="89"/>
                    <a:pt x="110" y="89"/>
                    <a:pt x="110" y="89"/>
                  </a:cubicBezTo>
                  <a:cubicBezTo>
                    <a:pt x="120" y="86"/>
                    <a:pt x="120" y="86"/>
                    <a:pt x="120" y="86"/>
                  </a:cubicBezTo>
                  <a:cubicBezTo>
                    <a:pt x="117" y="57"/>
                    <a:pt x="117" y="57"/>
                    <a:pt x="117" y="57"/>
                  </a:cubicBezTo>
                  <a:cubicBezTo>
                    <a:pt x="117" y="56"/>
                    <a:pt x="117" y="56"/>
                    <a:pt x="117" y="56"/>
                  </a:cubicBezTo>
                  <a:cubicBezTo>
                    <a:pt x="129" y="38"/>
                    <a:pt x="129" y="38"/>
                    <a:pt x="129" y="38"/>
                  </a:cubicBezTo>
                  <a:cubicBezTo>
                    <a:pt x="129" y="37"/>
                    <a:pt x="129" y="37"/>
                    <a:pt x="129" y="37"/>
                  </a:cubicBezTo>
                  <a:cubicBezTo>
                    <a:pt x="130" y="37"/>
                    <a:pt x="130" y="37"/>
                    <a:pt x="130" y="37"/>
                  </a:cubicBezTo>
                  <a:cubicBezTo>
                    <a:pt x="140" y="30"/>
                    <a:pt x="140" y="30"/>
                    <a:pt x="140" y="30"/>
                  </a:cubicBezTo>
                  <a:cubicBezTo>
                    <a:pt x="141" y="21"/>
                    <a:pt x="140" y="14"/>
                    <a:pt x="137" y="8"/>
                  </a:cubicBezTo>
                  <a:cubicBezTo>
                    <a:pt x="134" y="2"/>
                    <a:pt x="131" y="0"/>
                    <a:pt x="127" y="0"/>
                  </a:cubicBezTo>
                  <a:cubicBezTo>
                    <a:pt x="129" y="10"/>
                    <a:pt x="129" y="10"/>
                    <a:pt x="129" y="10"/>
                  </a:cubicBezTo>
                  <a:cubicBezTo>
                    <a:pt x="110" y="7"/>
                    <a:pt x="110" y="7"/>
                    <a:pt x="110" y="7"/>
                  </a:cubicBezTo>
                  <a:cubicBezTo>
                    <a:pt x="102" y="12"/>
                    <a:pt x="102" y="12"/>
                    <a:pt x="102" y="12"/>
                  </a:cubicBezTo>
                  <a:cubicBezTo>
                    <a:pt x="101" y="12"/>
                    <a:pt x="101" y="12"/>
                    <a:pt x="101" y="12"/>
                  </a:cubicBezTo>
                  <a:lnTo>
                    <a:pt x="64"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0" name="组合 39"/>
          <p:cNvGrpSpPr/>
          <p:nvPr/>
        </p:nvGrpSpPr>
        <p:grpSpPr>
          <a:xfrm>
            <a:off x="3347864" y="2500313"/>
            <a:ext cx="280858" cy="897833"/>
            <a:chOff x="3373489" y="2480788"/>
            <a:chExt cx="233909" cy="747748"/>
          </a:xfrm>
        </p:grpSpPr>
        <p:sp>
          <p:nvSpPr>
            <p:cNvPr id="41"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2"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3"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4" name="TextBox 43"/>
          <p:cNvSpPr txBox="1"/>
          <p:nvPr/>
        </p:nvSpPr>
        <p:spPr>
          <a:xfrm>
            <a:off x="3341514" y="2518411"/>
            <a:ext cx="30168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01</a:t>
            </a:r>
            <a:endParaRPr lang="zh-CN" altLang="en-US" sz="1000" dirty="0">
              <a:solidFill>
                <a:srgbClr val="03CCCE"/>
              </a:solidFill>
              <a:latin typeface="Impact" pitchFamily="34" charset="0"/>
            </a:endParaRPr>
          </a:p>
        </p:txBody>
      </p:sp>
      <p:sp>
        <p:nvSpPr>
          <p:cNvPr id="60" name="Rectangle 66"/>
          <p:cNvSpPr>
            <a:spLocks noChangeArrowheads="1"/>
          </p:cNvSpPr>
          <p:nvPr/>
        </p:nvSpPr>
        <p:spPr bwMode="auto">
          <a:xfrm>
            <a:off x="5413236" y="2253307"/>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1" name="圆角矩形 60"/>
          <p:cNvSpPr/>
          <p:nvPr/>
        </p:nvSpPr>
        <p:spPr>
          <a:xfrm>
            <a:off x="5413236" y="1922884"/>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01 </a:t>
            </a:r>
            <a:r>
              <a:rPr lang="zh-CN" altLang="en-US" sz="1000" dirty="0">
                <a:ln w="6350">
                  <a:noFill/>
                </a:ln>
                <a:solidFill>
                  <a:schemeClr val="bg1"/>
                </a:solidFill>
                <a:latin typeface="Impact" pitchFamily="34" charset="0"/>
                <a:ea typeface="微软雅黑" pitchFamily="34" charset="-122"/>
              </a:rPr>
              <a:t>添加关键词</a:t>
            </a:r>
          </a:p>
        </p:txBody>
      </p:sp>
      <p:sp>
        <p:nvSpPr>
          <p:cNvPr id="62" name="Rectangle 66"/>
          <p:cNvSpPr>
            <a:spLocks noChangeArrowheads="1"/>
          </p:cNvSpPr>
          <p:nvPr/>
        </p:nvSpPr>
        <p:spPr bwMode="auto">
          <a:xfrm>
            <a:off x="5413236" y="3189411"/>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3" name="圆角矩形 62"/>
          <p:cNvSpPr/>
          <p:nvPr/>
        </p:nvSpPr>
        <p:spPr>
          <a:xfrm>
            <a:off x="5413236" y="2858988"/>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02 </a:t>
            </a:r>
            <a:r>
              <a:rPr lang="zh-CN" altLang="en-US" sz="1000" dirty="0">
                <a:ln w="6350">
                  <a:noFill/>
                </a:ln>
                <a:solidFill>
                  <a:schemeClr val="bg1"/>
                </a:solidFill>
                <a:latin typeface="Impact" pitchFamily="34" charset="0"/>
                <a:ea typeface="微软雅黑" pitchFamily="34" charset="-122"/>
              </a:rPr>
              <a:t>添加关键词</a:t>
            </a:r>
          </a:p>
        </p:txBody>
      </p:sp>
      <p:sp>
        <p:nvSpPr>
          <p:cNvPr id="64" name="Rectangle 66"/>
          <p:cNvSpPr>
            <a:spLocks noChangeArrowheads="1"/>
          </p:cNvSpPr>
          <p:nvPr/>
        </p:nvSpPr>
        <p:spPr bwMode="auto">
          <a:xfrm>
            <a:off x="5413236" y="4125515"/>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5" name="圆角矩形 64"/>
          <p:cNvSpPr/>
          <p:nvPr/>
        </p:nvSpPr>
        <p:spPr>
          <a:xfrm>
            <a:off x="5413236" y="3795092"/>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03 </a:t>
            </a:r>
            <a:r>
              <a:rPr lang="zh-CN" altLang="en-US" sz="1000" dirty="0">
                <a:ln w="6350">
                  <a:noFill/>
                </a:ln>
                <a:solidFill>
                  <a:schemeClr val="bg1"/>
                </a:solidFill>
                <a:latin typeface="Impact" pitchFamily="34" charset="0"/>
                <a:ea typeface="微软雅黑" pitchFamily="34" charset="-122"/>
              </a:rPr>
              <a:t>添加关键词</a:t>
            </a:r>
          </a:p>
        </p:txBody>
      </p:sp>
      <p:grpSp>
        <p:nvGrpSpPr>
          <p:cNvPr id="69" name="组合 68"/>
          <p:cNvGrpSpPr/>
          <p:nvPr/>
        </p:nvGrpSpPr>
        <p:grpSpPr>
          <a:xfrm>
            <a:off x="3681810" y="3375431"/>
            <a:ext cx="280858" cy="897833"/>
            <a:chOff x="3373489" y="2480788"/>
            <a:chExt cx="233909" cy="747748"/>
          </a:xfrm>
        </p:grpSpPr>
        <p:sp>
          <p:nvSpPr>
            <p:cNvPr id="70"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1"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2"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3" name="TextBox 72"/>
          <p:cNvSpPr txBox="1"/>
          <p:nvPr/>
        </p:nvSpPr>
        <p:spPr>
          <a:xfrm>
            <a:off x="3664025" y="3393529"/>
            <a:ext cx="320922"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03</a:t>
            </a:r>
            <a:endParaRPr lang="zh-CN" altLang="en-US" sz="1000" dirty="0">
              <a:solidFill>
                <a:srgbClr val="03CCCE"/>
              </a:solidFill>
              <a:latin typeface="Impact" pitchFamily="34" charset="0"/>
            </a:endParaRPr>
          </a:p>
        </p:txBody>
      </p:sp>
      <p:grpSp>
        <p:nvGrpSpPr>
          <p:cNvPr id="74" name="组合 73"/>
          <p:cNvGrpSpPr/>
          <p:nvPr/>
        </p:nvGrpSpPr>
        <p:grpSpPr>
          <a:xfrm>
            <a:off x="2577306" y="3196738"/>
            <a:ext cx="280858" cy="897833"/>
            <a:chOff x="3373489" y="2480788"/>
            <a:chExt cx="233909" cy="747748"/>
          </a:xfrm>
        </p:grpSpPr>
        <p:sp>
          <p:nvSpPr>
            <p:cNvPr id="75"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6"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7"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8" name="TextBox 77"/>
          <p:cNvSpPr txBox="1"/>
          <p:nvPr/>
        </p:nvSpPr>
        <p:spPr>
          <a:xfrm>
            <a:off x="2561199" y="3214836"/>
            <a:ext cx="31771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02</a:t>
            </a:r>
            <a:endParaRPr lang="zh-CN" altLang="en-US" sz="1000" dirty="0">
              <a:solidFill>
                <a:srgbClr val="03CCCE"/>
              </a:solidFill>
              <a:latin typeface="Impact" pitchFamily="34" charset="0"/>
            </a:endParaRPr>
          </a:p>
        </p:txBody>
      </p:sp>
      <p:sp>
        <p:nvSpPr>
          <p:cNvPr id="81" name="矩形 80"/>
          <p:cNvSpPr/>
          <p:nvPr/>
        </p:nvSpPr>
        <p:spPr>
          <a:xfrm>
            <a:off x="5409003" y="1346820"/>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国内研究综述</a:t>
            </a:r>
          </a:p>
        </p:txBody>
      </p:sp>
      <p:sp>
        <p:nvSpPr>
          <p:cNvPr id="68" name="矩形 6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
        <p:nvSpPr>
          <p:cNvPr id="79" name="圆角矩形 7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80" name="圆角矩形 7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82" name="圆角矩形 8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83" name="圆角矩形 8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84" name="圆角矩形 8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14:presetBounceEnd="60000">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14:bounceEnd="60000">
                                          <p:cBhvr additive="base">
                                            <p:cTn id="58" dur="500" fill="hold"/>
                                            <p:tgtEl>
                                              <p:spTgt spid="61"/>
                                            </p:tgtEl>
                                            <p:attrNameLst>
                                              <p:attrName>ppt_x</p:attrName>
                                            </p:attrNameLst>
                                          </p:cBhvr>
                                          <p:tavLst>
                                            <p:tav tm="0">
                                              <p:val>
                                                <p:strVal val="1+#ppt_w/2"/>
                                              </p:val>
                                            </p:tav>
                                            <p:tav tm="100000">
                                              <p:val>
                                                <p:strVal val="#ppt_x"/>
                                              </p:val>
                                            </p:tav>
                                          </p:tavLst>
                                        </p:anim>
                                        <p:anim calcmode="lin" valueType="num" p14:bounceEnd="60000">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14:presetBounceEnd="60000">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14:bounceEnd="60000">
                                          <p:cBhvr additive="base">
                                            <p:cTn id="67" dur="500" fill="hold"/>
                                            <p:tgtEl>
                                              <p:spTgt spid="63"/>
                                            </p:tgtEl>
                                            <p:attrNameLst>
                                              <p:attrName>ppt_x</p:attrName>
                                            </p:attrNameLst>
                                          </p:cBhvr>
                                          <p:tavLst>
                                            <p:tav tm="0">
                                              <p:val>
                                                <p:strVal val="1+#ppt_w/2"/>
                                              </p:val>
                                            </p:tav>
                                            <p:tav tm="100000">
                                              <p:val>
                                                <p:strVal val="#ppt_x"/>
                                              </p:val>
                                            </p:tav>
                                          </p:tavLst>
                                        </p:anim>
                                        <p:anim calcmode="lin" valueType="num" p14:bounceEnd="60000">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14:presetBounceEnd="60000">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14:bounceEnd="60000">
                                          <p:cBhvr additive="base">
                                            <p:cTn id="76" dur="500" fill="hold"/>
                                            <p:tgtEl>
                                              <p:spTgt spid="65"/>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cBhvr additive="base">
                                            <p:cTn id="58" dur="500" fill="hold"/>
                                            <p:tgtEl>
                                              <p:spTgt spid="61"/>
                                            </p:tgtEl>
                                            <p:attrNameLst>
                                              <p:attrName>ppt_x</p:attrName>
                                            </p:attrNameLst>
                                          </p:cBhvr>
                                          <p:tavLst>
                                            <p:tav tm="0">
                                              <p:val>
                                                <p:strVal val="1+#ppt_w/2"/>
                                              </p:val>
                                            </p:tav>
                                            <p:tav tm="100000">
                                              <p:val>
                                                <p:strVal val="#ppt_x"/>
                                              </p:val>
                                            </p:tav>
                                          </p:tavLst>
                                        </p:anim>
                                        <p:anim calcmode="lin" valueType="num">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fill="hold"/>
                                            <p:tgtEl>
                                              <p:spTgt spid="63"/>
                                            </p:tgtEl>
                                            <p:attrNameLst>
                                              <p:attrName>ppt_x</p:attrName>
                                            </p:attrNameLst>
                                          </p:cBhvr>
                                          <p:tavLst>
                                            <p:tav tm="0">
                                              <p:val>
                                                <p:strVal val="1+#ppt_w/2"/>
                                              </p:val>
                                            </p:tav>
                                            <p:tav tm="100000">
                                              <p:val>
                                                <p:strVal val="#ppt_x"/>
                                              </p:val>
                                            </p:tav>
                                          </p:tavLst>
                                        </p:anim>
                                        <p:anim calcmode="lin" valueType="num">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cBhvr additive="base">
                                            <p:cTn id="76" dur="500" fill="hold"/>
                                            <p:tgtEl>
                                              <p:spTgt spid="65"/>
                                            </p:tgtEl>
                                            <p:attrNameLst>
                                              <p:attrName>ppt_x</p:attrName>
                                            </p:attrNameLst>
                                          </p:cBhvr>
                                          <p:tavLst>
                                            <p:tav tm="0">
                                              <p:val>
                                                <p:strVal val="1+#ppt_w/2"/>
                                              </p:val>
                                            </p:tav>
                                            <p:tav tm="100000">
                                              <p:val>
                                                <p:strVal val="#ppt_x"/>
                                              </p:val>
                                            </p:tav>
                                          </p:tavLst>
                                        </p:anim>
                                        <p:anim calcmode="lin" valueType="num">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157"/>
          <p:cNvSpPr/>
          <p:nvPr/>
        </p:nvSpPr>
        <p:spPr>
          <a:xfrm>
            <a:off x="3825488" y="1000497"/>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国外研究综述</a:t>
            </a:r>
          </a:p>
        </p:txBody>
      </p:sp>
      <p:grpSp>
        <p:nvGrpSpPr>
          <p:cNvPr id="114" name="组合 113"/>
          <p:cNvGrpSpPr/>
          <p:nvPr/>
        </p:nvGrpSpPr>
        <p:grpSpPr>
          <a:xfrm>
            <a:off x="1830387" y="3579068"/>
            <a:ext cx="5407026" cy="1304925"/>
            <a:chOff x="1616075" y="3376613"/>
            <a:chExt cx="5407026" cy="1304925"/>
          </a:xfrm>
          <a:solidFill>
            <a:schemeClr val="bg1">
              <a:lumMod val="85000"/>
              <a:alpha val="80000"/>
            </a:schemeClr>
          </a:solidFill>
        </p:grpSpPr>
        <p:sp>
          <p:nvSpPr>
            <p:cNvPr id="6"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3" name="Freeform 112"/>
          <p:cNvSpPr/>
          <p:nvPr/>
        </p:nvSpPr>
        <p:spPr bwMode="auto">
          <a:xfrm flipH="1">
            <a:off x="2291334" y="2426940"/>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17" name="组合 116"/>
          <p:cNvGrpSpPr/>
          <p:nvPr/>
        </p:nvGrpSpPr>
        <p:grpSpPr>
          <a:xfrm>
            <a:off x="2638418" y="3915440"/>
            <a:ext cx="151638" cy="115148"/>
            <a:chOff x="4256395" y="1390959"/>
            <a:chExt cx="631210" cy="631208"/>
          </a:xfrm>
        </p:grpSpPr>
        <p:sp>
          <p:nvSpPr>
            <p:cNvPr id="115" name="椭圆 114"/>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p:nvPr/>
        </p:nvCxnSpPr>
        <p:spPr>
          <a:xfrm flipV="1">
            <a:off x="2711062" y="2786980"/>
            <a:ext cx="0" cy="118485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2304245" y="2445152"/>
            <a:ext cx="396263"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01</a:t>
            </a:r>
            <a:endParaRPr lang="zh-CN" altLang="en-US" dirty="0">
              <a:ln w="6350">
                <a:noFill/>
              </a:ln>
              <a:solidFill>
                <a:schemeClr val="bg1"/>
              </a:solidFill>
              <a:latin typeface="Impact" pitchFamily="34" charset="0"/>
              <a:ea typeface="微软雅黑" pitchFamily="34" charset="-122"/>
            </a:endParaRPr>
          </a:p>
        </p:txBody>
      </p:sp>
      <p:sp>
        <p:nvSpPr>
          <p:cNvPr id="122" name="Rectangle 66"/>
          <p:cNvSpPr>
            <a:spLocks noChangeArrowheads="1"/>
          </p:cNvSpPr>
          <p:nvPr/>
        </p:nvSpPr>
        <p:spPr bwMode="auto">
          <a:xfrm>
            <a:off x="627277" y="2395031"/>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1" name="Freeform 112"/>
          <p:cNvSpPr/>
          <p:nvPr/>
        </p:nvSpPr>
        <p:spPr bwMode="auto">
          <a:xfrm>
            <a:off x="3519949" y="1818397"/>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32" name="组合 131"/>
          <p:cNvGrpSpPr/>
          <p:nvPr/>
        </p:nvGrpSpPr>
        <p:grpSpPr>
          <a:xfrm>
            <a:off x="3453758" y="4461540"/>
            <a:ext cx="151638" cy="115148"/>
            <a:chOff x="4256395" y="1390959"/>
            <a:chExt cx="631210" cy="631208"/>
          </a:xfrm>
        </p:grpSpPr>
        <p:sp>
          <p:nvSpPr>
            <p:cNvPr id="133" name="椭圆 13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5" name="直接连接符 134"/>
          <p:cNvCxnSpPr/>
          <p:nvPr/>
        </p:nvCxnSpPr>
        <p:spPr>
          <a:xfrm flipV="1">
            <a:off x="3526402" y="2066900"/>
            <a:ext cx="0" cy="245103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3513152" y="1836609"/>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02</a:t>
            </a:r>
            <a:endParaRPr lang="zh-CN" altLang="en-US" dirty="0">
              <a:ln w="6350">
                <a:noFill/>
              </a:ln>
              <a:solidFill>
                <a:schemeClr val="bg1"/>
              </a:solidFill>
              <a:latin typeface="Impact" pitchFamily="34" charset="0"/>
              <a:ea typeface="微软雅黑" pitchFamily="34" charset="-122"/>
            </a:endParaRPr>
          </a:p>
        </p:txBody>
      </p:sp>
      <p:sp>
        <p:nvSpPr>
          <p:cNvPr id="137" name="Rectangle 66"/>
          <p:cNvSpPr>
            <a:spLocks noChangeArrowheads="1"/>
          </p:cNvSpPr>
          <p:nvPr/>
        </p:nvSpPr>
        <p:spPr bwMode="auto">
          <a:xfrm>
            <a:off x="4025156" y="1778868"/>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1" name="Freeform 112"/>
          <p:cNvSpPr/>
          <p:nvPr/>
        </p:nvSpPr>
        <p:spPr bwMode="auto">
          <a:xfrm>
            <a:off x="6438999" y="1571893"/>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42" name="组合 141"/>
          <p:cNvGrpSpPr/>
          <p:nvPr/>
        </p:nvGrpSpPr>
        <p:grpSpPr>
          <a:xfrm>
            <a:off x="6372808" y="4536614"/>
            <a:ext cx="151638" cy="115148"/>
            <a:chOff x="4256395" y="1390959"/>
            <a:chExt cx="631210" cy="631208"/>
          </a:xfrm>
        </p:grpSpPr>
        <p:sp>
          <p:nvSpPr>
            <p:cNvPr id="143" name="椭圆 14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5" name="直接连接符 144"/>
          <p:cNvCxnSpPr/>
          <p:nvPr/>
        </p:nvCxnSpPr>
        <p:spPr>
          <a:xfrm flipV="1">
            <a:off x="6445452" y="1892404"/>
            <a:ext cx="0" cy="270060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6432202" y="1590105"/>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04</a:t>
            </a:r>
            <a:endParaRPr lang="zh-CN" altLang="en-US" dirty="0">
              <a:ln w="6350">
                <a:noFill/>
              </a:ln>
              <a:solidFill>
                <a:schemeClr val="bg1"/>
              </a:solidFill>
              <a:latin typeface="Impact" pitchFamily="34" charset="0"/>
              <a:ea typeface="微软雅黑" pitchFamily="34" charset="-122"/>
            </a:endParaRPr>
          </a:p>
        </p:txBody>
      </p:sp>
      <p:sp>
        <p:nvSpPr>
          <p:cNvPr id="147" name="Rectangle 66"/>
          <p:cNvSpPr>
            <a:spLocks noChangeArrowheads="1"/>
          </p:cNvSpPr>
          <p:nvPr/>
        </p:nvSpPr>
        <p:spPr bwMode="auto">
          <a:xfrm>
            <a:off x="6944206" y="1532364"/>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1" name="Freeform 112"/>
          <p:cNvSpPr/>
          <p:nvPr/>
        </p:nvSpPr>
        <p:spPr bwMode="auto">
          <a:xfrm flipH="1">
            <a:off x="5476354" y="2714179"/>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52" name="组合 151"/>
          <p:cNvGrpSpPr/>
          <p:nvPr/>
        </p:nvGrpSpPr>
        <p:grpSpPr>
          <a:xfrm>
            <a:off x="5817565" y="4170372"/>
            <a:ext cx="151638" cy="115148"/>
            <a:chOff x="4256395" y="1390959"/>
            <a:chExt cx="631210" cy="631208"/>
          </a:xfrm>
        </p:grpSpPr>
        <p:sp>
          <p:nvSpPr>
            <p:cNvPr id="153" name="椭圆 15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5" name="直接连接符 154"/>
          <p:cNvCxnSpPr/>
          <p:nvPr/>
        </p:nvCxnSpPr>
        <p:spPr>
          <a:xfrm flipV="1">
            <a:off x="5892011" y="2987804"/>
            <a:ext cx="0" cy="123933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5472433" y="2732391"/>
            <a:ext cx="429926"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03</a:t>
            </a:r>
            <a:endParaRPr lang="zh-CN" altLang="en-US" dirty="0">
              <a:ln w="6350">
                <a:noFill/>
              </a:ln>
              <a:solidFill>
                <a:schemeClr val="bg1"/>
              </a:solidFill>
              <a:latin typeface="Impact" pitchFamily="34" charset="0"/>
              <a:ea typeface="微软雅黑" pitchFamily="34" charset="-122"/>
            </a:endParaRPr>
          </a:p>
        </p:txBody>
      </p:sp>
      <p:sp>
        <p:nvSpPr>
          <p:cNvPr id="157" name="Rectangle 66"/>
          <p:cNvSpPr>
            <a:spLocks noChangeArrowheads="1"/>
          </p:cNvSpPr>
          <p:nvPr/>
        </p:nvSpPr>
        <p:spPr bwMode="auto">
          <a:xfrm>
            <a:off x="3805947" y="2682270"/>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0" name="圆角矩形 159"/>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1" name="圆角矩形 16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2" name="圆角矩形 16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63" name="圆角矩形 16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4" name="圆角矩形 16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48" name="矩形 14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14:bounceEnd="60000">
                                          <p:cBhvr additive="base">
                                            <p:cTn id="7" dur="500" fill="hold"/>
                                            <p:tgtEl>
                                              <p:spTgt spid="114"/>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p:cNvSpPr/>
          <p:nvPr/>
        </p:nvSpPr>
        <p:spPr bwMode="auto">
          <a:xfrm>
            <a:off x="317567" y="2574717"/>
            <a:ext cx="2085975" cy="50323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b="1">
              <a:ln w="6350">
                <a:noFill/>
              </a:ln>
              <a:solidFill>
                <a:schemeClr val="bg1"/>
              </a:solidFill>
              <a:latin typeface="Impact" pitchFamily="34" charset="0"/>
              <a:ea typeface="微软雅黑" pitchFamily="34" charset="-122"/>
            </a:endParaRPr>
          </a:p>
        </p:txBody>
      </p:sp>
      <p:sp>
        <p:nvSpPr>
          <p:cNvPr id="5" name="Freeform 12"/>
          <p:cNvSpPr/>
          <p:nvPr/>
        </p:nvSpPr>
        <p:spPr bwMode="auto">
          <a:xfrm>
            <a:off x="2447993" y="2654092"/>
            <a:ext cx="2089150" cy="503238"/>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6" name="Freeform 13"/>
          <p:cNvSpPr/>
          <p:nvPr/>
        </p:nvSpPr>
        <p:spPr bwMode="auto">
          <a:xfrm>
            <a:off x="4591577" y="2574717"/>
            <a:ext cx="2084387" cy="50323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b="1">
              <a:ln w="6350">
                <a:noFill/>
              </a:ln>
              <a:solidFill>
                <a:schemeClr val="bg1"/>
              </a:solidFill>
              <a:latin typeface="Impact" pitchFamily="34" charset="0"/>
              <a:ea typeface="微软雅黑" pitchFamily="34" charset="-122"/>
            </a:endParaRPr>
          </a:p>
        </p:txBody>
      </p:sp>
      <p:sp>
        <p:nvSpPr>
          <p:cNvPr id="7" name="Freeform 14"/>
          <p:cNvSpPr/>
          <p:nvPr/>
        </p:nvSpPr>
        <p:spPr bwMode="auto">
          <a:xfrm>
            <a:off x="6728281" y="2654092"/>
            <a:ext cx="2085975" cy="503238"/>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grpSp>
        <p:nvGrpSpPr>
          <p:cNvPr id="8" name="Group 15"/>
          <p:cNvGrpSpPr/>
          <p:nvPr/>
        </p:nvGrpSpPr>
        <p:grpSpPr bwMode="auto">
          <a:xfrm>
            <a:off x="4909552" y="2773155"/>
            <a:ext cx="152400" cy="190500"/>
            <a:chOff x="0" y="0"/>
            <a:chExt cx="96" cy="120"/>
          </a:xfrm>
          <a:solidFill>
            <a:schemeClr val="bg1"/>
          </a:solidFill>
        </p:grpSpPr>
        <p:sp>
          <p:nvSpPr>
            <p:cNvPr id="9"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Rectangle 17"/>
            <p:cNvSpPr>
              <a:spLocks noChangeArrowheads="1"/>
            </p:cNvSpPr>
            <p:nvPr/>
          </p:nvSpPr>
          <p:spPr bwMode="auto">
            <a:xfrm>
              <a:off x="27" y="33"/>
              <a:ext cx="42"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Rectangle 18"/>
            <p:cNvSpPr>
              <a:spLocks noChangeArrowheads="1"/>
            </p:cNvSpPr>
            <p:nvPr/>
          </p:nvSpPr>
          <p:spPr bwMode="auto">
            <a:xfrm>
              <a:off x="27" y="61"/>
              <a:ext cx="27"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Group 19"/>
          <p:cNvGrpSpPr/>
          <p:nvPr/>
        </p:nvGrpSpPr>
        <p:grpSpPr bwMode="auto">
          <a:xfrm>
            <a:off x="7151211" y="2781092"/>
            <a:ext cx="185737" cy="173038"/>
            <a:chOff x="0" y="0"/>
            <a:chExt cx="117" cy="109"/>
          </a:xfrm>
          <a:solidFill>
            <a:schemeClr val="bg1"/>
          </a:solidFill>
        </p:grpSpPr>
        <p:sp>
          <p:nvSpPr>
            <p:cNvPr id="13"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Rectangle 21"/>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Rectangle 22"/>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16" name="Group 23"/>
          <p:cNvGrpSpPr/>
          <p:nvPr/>
        </p:nvGrpSpPr>
        <p:grpSpPr bwMode="auto">
          <a:xfrm>
            <a:off x="2734730" y="2774742"/>
            <a:ext cx="185738" cy="187325"/>
            <a:chOff x="0" y="0"/>
            <a:chExt cx="117" cy="118"/>
          </a:xfrm>
          <a:solidFill>
            <a:schemeClr val="bg1"/>
          </a:solidFill>
        </p:grpSpPr>
        <p:sp>
          <p:nvSpPr>
            <p:cNvPr id="17"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Rectangle 25"/>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Rectangle 26"/>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0" name="Group 27"/>
          <p:cNvGrpSpPr/>
          <p:nvPr/>
        </p:nvGrpSpPr>
        <p:grpSpPr bwMode="auto">
          <a:xfrm>
            <a:off x="660200" y="2773155"/>
            <a:ext cx="166687" cy="190500"/>
            <a:chOff x="0" y="0"/>
            <a:chExt cx="105" cy="120"/>
          </a:xfrm>
          <a:solidFill>
            <a:schemeClr val="bg1"/>
          </a:solidFill>
        </p:grpSpPr>
        <p:sp>
          <p:nvSpPr>
            <p:cNvPr id="21"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Text Box 30"/>
          <p:cNvSpPr txBox="1">
            <a:spLocks noChangeArrowheads="1"/>
          </p:cNvSpPr>
          <p:nvPr/>
        </p:nvSpPr>
        <p:spPr bwMode="auto">
          <a:xfrm>
            <a:off x="1081669" y="2727703"/>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理论基础一</a:t>
            </a:r>
            <a:endParaRPr lang="zh-CN" altLang="zh-CN" sz="1200" b="1" dirty="0">
              <a:ln w="6350">
                <a:noFill/>
              </a:ln>
              <a:solidFill>
                <a:schemeClr val="bg1"/>
              </a:solidFill>
              <a:latin typeface="Impact" pitchFamily="34" charset="0"/>
              <a:ea typeface="微软雅黑" pitchFamily="34" charset="-122"/>
            </a:endParaRPr>
          </a:p>
        </p:txBody>
      </p:sp>
      <p:sp>
        <p:nvSpPr>
          <p:cNvPr id="24" name="Text Box 31"/>
          <p:cNvSpPr txBox="1">
            <a:spLocks noChangeArrowheads="1"/>
          </p:cNvSpPr>
          <p:nvPr/>
        </p:nvSpPr>
        <p:spPr bwMode="auto">
          <a:xfrm>
            <a:off x="3189080" y="2718178"/>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理论基础二</a:t>
            </a:r>
          </a:p>
        </p:txBody>
      </p:sp>
      <p:sp>
        <p:nvSpPr>
          <p:cNvPr id="25" name="Text Box 32"/>
          <p:cNvSpPr txBox="1">
            <a:spLocks noChangeArrowheads="1"/>
          </p:cNvSpPr>
          <p:nvPr/>
        </p:nvSpPr>
        <p:spPr bwMode="auto">
          <a:xfrm>
            <a:off x="5345292" y="273643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ctr"/>
            <a:r>
              <a:rPr lang="zh-CN" altLang="en-US" sz="1200" b="1" dirty="0">
                <a:ln w="6350">
                  <a:noFill/>
                </a:ln>
                <a:solidFill>
                  <a:schemeClr val="bg1"/>
                </a:solidFill>
                <a:latin typeface="Impact" pitchFamily="34" charset="0"/>
                <a:ea typeface="微软雅黑" pitchFamily="34" charset="-122"/>
              </a:rPr>
              <a:t>理论基础三</a:t>
            </a:r>
            <a:endParaRPr lang="zh-CN" altLang="zh-CN" sz="1200" b="1" dirty="0">
              <a:ln w="6350">
                <a:noFill/>
              </a:ln>
              <a:solidFill>
                <a:schemeClr val="bg1"/>
              </a:solidFill>
              <a:latin typeface="Impact" pitchFamily="34" charset="0"/>
              <a:ea typeface="微软雅黑" pitchFamily="34" charset="-122"/>
            </a:endParaRPr>
          </a:p>
        </p:txBody>
      </p:sp>
      <p:sp>
        <p:nvSpPr>
          <p:cNvPr id="26" name="Text Box 33"/>
          <p:cNvSpPr txBox="1">
            <a:spLocks noChangeArrowheads="1"/>
          </p:cNvSpPr>
          <p:nvPr/>
        </p:nvSpPr>
        <p:spPr bwMode="auto">
          <a:xfrm>
            <a:off x="7531729" y="2727703"/>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理论基础四</a:t>
            </a:r>
          </a:p>
        </p:txBody>
      </p:sp>
      <p:sp>
        <p:nvSpPr>
          <p:cNvPr id="27" name="Rectangle 34"/>
          <p:cNvSpPr>
            <a:spLocks noChangeArrowheads="1"/>
          </p:cNvSpPr>
          <p:nvPr/>
        </p:nvSpPr>
        <p:spPr bwMode="auto">
          <a:xfrm>
            <a:off x="533467" y="1682283"/>
            <a:ext cx="17282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Rectangle 35"/>
          <p:cNvSpPr>
            <a:spLocks noChangeArrowheads="1"/>
          </p:cNvSpPr>
          <p:nvPr/>
        </p:nvSpPr>
        <p:spPr bwMode="auto">
          <a:xfrm>
            <a:off x="4809064" y="1682283"/>
            <a:ext cx="1651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1" name="Text Box 38"/>
          <p:cNvSpPr txBox="1">
            <a:spLocks noChangeArrowheads="1"/>
          </p:cNvSpPr>
          <p:nvPr/>
        </p:nvSpPr>
        <p:spPr bwMode="auto">
          <a:xfrm>
            <a:off x="988103" y="3308142"/>
            <a:ext cx="561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03CCCE"/>
                </a:solidFill>
                <a:latin typeface="Impact" pitchFamily="34" charset="0"/>
                <a:ea typeface="微软雅黑" pitchFamily="34" charset="-122"/>
              </a:rPr>
              <a:t>01</a:t>
            </a:r>
          </a:p>
        </p:txBody>
      </p:sp>
      <p:sp>
        <p:nvSpPr>
          <p:cNvPr id="32" name="Text Box 39"/>
          <p:cNvSpPr txBox="1">
            <a:spLocks noChangeArrowheads="1"/>
          </p:cNvSpPr>
          <p:nvPr/>
        </p:nvSpPr>
        <p:spPr bwMode="auto">
          <a:xfrm>
            <a:off x="5227262" y="3308142"/>
            <a:ext cx="622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03CCCE"/>
                </a:solidFill>
                <a:latin typeface="Impact" pitchFamily="34" charset="0"/>
                <a:ea typeface="微软雅黑" pitchFamily="34" charset="-122"/>
              </a:rPr>
              <a:t>03</a:t>
            </a:r>
          </a:p>
        </p:txBody>
      </p:sp>
      <p:sp>
        <p:nvSpPr>
          <p:cNvPr id="33" name="Text Box 40"/>
          <p:cNvSpPr txBox="1">
            <a:spLocks noChangeArrowheads="1"/>
          </p:cNvSpPr>
          <p:nvPr/>
        </p:nvSpPr>
        <p:spPr bwMode="auto">
          <a:xfrm>
            <a:off x="3128299" y="1774617"/>
            <a:ext cx="6110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rgbClr val="3C4157"/>
                </a:solidFill>
                <a:latin typeface="Impact" pitchFamily="34" charset="0"/>
                <a:ea typeface="微软雅黑" pitchFamily="34" charset="-122"/>
              </a:rPr>
              <a:t>02</a:t>
            </a:r>
          </a:p>
        </p:txBody>
      </p:sp>
      <p:sp>
        <p:nvSpPr>
          <p:cNvPr id="34" name="Text Box 41"/>
          <p:cNvSpPr txBox="1">
            <a:spLocks noChangeArrowheads="1"/>
          </p:cNvSpPr>
          <p:nvPr/>
        </p:nvSpPr>
        <p:spPr bwMode="auto">
          <a:xfrm>
            <a:off x="7380604" y="1774617"/>
            <a:ext cx="6094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rgbClr val="3C4157"/>
                </a:solidFill>
                <a:latin typeface="Impact" pitchFamily="34" charset="0"/>
                <a:ea typeface="微软雅黑" pitchFamily="34" charset="-122"/>
              </a:rPr>
              <a:t>04</a:t>
            </a:r>
          </a:p>
        </p:txBody>
      </p:sp>
      <p:sp>
        <p:nvSpPr>
          <p:cNvPr id="35" name="Rectangle 34"/>
          <p:cNvSpPr>
            <a:spLocks noChangeArrowheads="1"/>
          </p:cNvSpPr>
          <p:nvPr/>
        </p:nvSpPr>
        <p:spPr bwMode="auto">
          <a:xfrm>
            <a:off x="2600659" y="3307883"/>
            <a:ext cx="17282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6" name="Rectangle 35"/>
          <p:cNvSpPr>
            <a:spLocks noChangeArrowheads="1"/>
          </p:cNvSpPr>
          <p:nvPr/>
        </p:nvSpPr>
        <p:spPr bwMode="auto">
          <a:xfrm>
            <a:off x="6876256" y="3307883"/>
            <a:ext cx="1651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40" name="矩形 39"/>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理论基础与文献综述</a:t>
            </a:r>
          </a:p>
        </p:txBody>
      </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anim calcmode="lin" valueType="num">
                                      <p:cBhvr>
                                        <p:cTn id="18" dur="500" fill="hold"/>
                                        <p:tgtEl>
                                          <p:spTgt spid="23"/>
                                        </p:tgtEl>
                                        <p:attrNameLst>
                                          <p:attrName>ppt_x</p:attrName>
                                        </p:attrNameLst>
                                      </p:cBhvr>
                                      <p:tavLst>
                                        <p:tav tm="0">
                                          <p:val>
                                            <p:strVal val="#ppt_x"/>
                                          </p:val>
                                        </p:tav>
                                        <p:tav tm="100000">
                                          <p:val>
                                            <p:strVal val="#ppt_x"/>
                                          </p:val>
                                        </p:tav>
                                      </p:tavLst>
                                    </p:anim>
                                    <p:anim calcmode="lin" valueType="num">
                                      <p:cBhvr>
                                        <p:cTn id="19" dur="500" fill="hold"/>
                                        <p:tgtEl>
                                          <p:spTgt spid="23"/>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300" fill="hold"/>
                                        <p:tgtEl>
                                          <p:spTgt spid="31"/>
                                        </p:tgtEl>
                                        <p:attrNameLst>
                                          <p:attrName>ppt_w</p:attrName>
                                        </p:attrNameLst>
                                      </p:cBhvr>
                                      <p:tavLst>
                                        <p:tav tm="0">
                                          <p:val>
                                            <p:fltVal val="0"/>
                                          </p:val>
                                        </p:tav>
                                        <p:tav tm="100000">
                                          <p:val>
                                            <p:strVal val="#ppt_w"/>
                                          </p:val>
                                        </p:tav>
                                      </p:tavLst>
                                    </p:anim>
                                    <p:anim calcmode="lin" valueType="num">
                                      <p:cBhvr>
                                        <p:cTn id="23" dur="300" fill="hold"/>
                                        <p:tgtEl>
                                          <p:spTgt spid="31"/>
                                        </p:tgtEl>
                                        <p:attrNameLst>
                                          <p:attrName>ppt_h</p:attrName>
                                        </p:attrNameLst>
                                      </p:cBhvr>
                                      <p:tavLst>
                                        <p:tav tm="0">
                                          <p:val>
                                            <p:fltVal val="0"/>
                                          </p:val>
                                        </p:tav>
                                        <p:tav tm="100000">
                                          <p:val>
                                            <p:strVal val="#ppt_h"/>
                                          </p:val>
                                        </p:tav>
                                      </p:tavLst>
                                    </p:anim>
                                    <p:animEffect transition="in" filter="fade">
                                      <p:cBhvr>
                                        <p:cTn id="24" dur="300"/>
                                        <p:tgtEl>
                                          <p:spTgt spid="31"/>
                                        </p:tgtEl>
                                      </p:cBhvr>
                                    </p:animEffect>
                                  </p:childTnLst>
                                </p:cTn>
                              </p:par>
                              <p:par>
                                <p:cTn id="25" presetID="6" presetClass="emph" presetSubtype="0" autoRev="1" fill="hold" grpId="1" nodeType="withEffect">
                                  <p:stCondLst>
                                    <p:cond delay="500"/>
                                  </p:stCondLst>
                                  <p:childTnLst>
                                    <p:animScale>
                                      <p:cBhvr>
                                        <p:cTn id="26" dur="150" fill="hold"/>
                                        <p:tgtEl>
                                          <p:spTgt spid="31"/>
                                        </p:tgtEl>
                                      </p:cBhvr>
                                      <p:by x="110000" y="110000"/>
                                    </p:animScale>
                                  </p:childTnLst>
                                </p:cTn>
                              </p:par>
                              <p:par>
                                <p:cTn id="27" presetID="55" presetClass="entr" presetSubtype="0" fill="hold" grpId="0" nodeType="withEffect">
                                  <p:stCondLst>
                                    <p:cond delay="50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strVal val="#ppt_w*0.70"/>
                                          </p:val>
                                        </p:tav>
                                        <p:tav tm="100000">
                                          <p:val>
                                            <p:strVal val="#ppt_w"/>
                                          </p:val>
                                        </p:tav>
                                      </p:tavLst>
                                    </p:anim>
                                    <p:anim calcmode="lin" valueType="num">
                                      <p:cBhvr>
                                        <p:cTn id="30" dur="500" fill="hold"/>
                                        <p:tgtEl>
                                          <p:spTgt spid="27"/>
                                        </p:tgtEl>
                                        <p:attrNameLst>
                                          <p:attrName>ppt_h</p:attrName>
                                        </p:attrNameLst>
                                      </p:cBhvr>
                                      <p:tavLst>
                                        <p:tav tm="0">
                                          <p:val>
                                            <p:strVal val="#ppt_h"/>
                                          </p:val>
                                        </p:tav>
                                        <p:tav tm="100000">
                                          <p:val>
                                            <p:strVal val="#ppt_h"/>
                                          </p:val>
                                        </p:tav>
                                      </p:tavLst>
                                    </p:anim>
                                    <p:animEffect transition="in" filter="fade">
                                      <p:cBhvr>
                                        <p:cTn id="31" dur="500"/>
                                        <p:tgtEl>
                                          <p:spTgt spid="27"/>
                                        </p:tgtEl>
                                      </p:cBhvr>
                                    </p:animEffect>
                                  </p:childTnLst>
                                </p:cTn>
                              </p:par>
                              <p:par>
                                <p:cTn id="32" presetID="47" presetClass="entr" presetSubtype="0" fill="hold" grpId="0" nodeType="withEffect">
                                  <p:stCondLst>
                                    <p:cond delay="10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anim calcmode="lin" valueType="num">
                                      <p:cBhvr>
                                        <p:cTn id="35" dur="500" fill="hold"/>
                                        <p:tgtEl>
                                          <p:spTgt spid="5"/>
                                        </p:tgtEl>
                                        <p:attrNameLst>
                                          <p:attrName>ppt_x</p:attrName>
                                        </p:attrNameLst>
                                      </p:cBhvr>
                                      <p:tavLst>
                                        <p:tav tm="0">
                                          <p:val>
                                            <p:strVal val="#ppt_x"/>
                                          </p:val>
                                        </p:tav>
                                        <p:tav tm="100000">
                                          <p:val>
                                            <p:strVal val="#ppt_x"/>
                                          </p:val>
                                        </p:tav>
                                      </p:tavLst>
                                    </p:anim>
                                    <p:anim calcmode="lin" valueType="num">
                                      <p:cBhvr>
                                        <p:cTn id="36" dur="500" fill="hold"/>
                                        <p:tgtEl>
                                          <p:spTgt spid="5"/>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100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0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anim calcmode="lin" valueType="num">
                                      <p:cBhvr>
                                        <p:cTn id="45" dur="500" fill="hold"/>
                                        <p:tgtEl>
                                          <p:spTgt spid="24"/>
                                        </p:tgtEl>
                                        <p:attrNameLst>
                                          <p:attrName>ppt_x</p:attrName>
                                        </p:attrNameLst>
                                      </p:cBhvr>
                                      <p:tavLst>
                                        <p:tav tm="0">
                                          <p:val>
                                            <p:strVal val="#ppt_x"/>
                                          </p:val>
                                        </p:tav>
                                        <p:tav tm="100000">
                                          <p:val>
                                            <p:strVal val="#ppt_x"/>
                                          </p:val>
                                        </p:tav>
                                      </p:tavLst>
                                    </p:anim>
                                    <p:anim calcmode="lin" valueType="num">
                                      <p:cBhvr>
                                        <p:cTn id="46" dur="500" fill="hold"/>
                                        <p:tgtEl>
                                          <p:spTgt spid="24"/>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2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300" fill="hold"/>
                                        <p:tgtEl>
                                          <p:spTgt spid="33"/>
                                        </p:tgtEl>
                                        <p:attrNameLst>
                                          <p:attrName>ppt_w</p:attrName>
                                        </p:attrNameLst>
                                      </p:cBhvr>
                                      <p:tavLst>
                                        <p:tav tm="0">
                                          <p:val>
                                            <p:fltVal val="0"/>
                                          </p:val>
                                        </p:tav>
                                        <p:tav tm="100000">
                                          <p:val>
                                            <p:strVal val="#ppt_w"/>
                                          </p:val>
                                        </p:tav>
                                      </p:tavLst>
                                    </p:anim>
                                    <p:anim calcmode="lin" valueType="num">
                                      <p:cBhvr>
                                        <p:cTn id="50" dur="300" fill="hold"/>
                                        <p:tgtEl>
                                          <p:spTgt spid="33"/>
                                        </p:tgtEl>
                                        <p:attrNameLst>
                                          <p:attrName>ppt_h</p:attrName>
                                        </p:attrNameLst>
                                      </p:cBhvr>
                                      <p:tavLst>
                                        <p:tav tm="0">
                                          <p:val>
                                            <p:fltVal val="0"/>
                                          </p:val>
                                        </p:tav>
                                        <p:tav tm="100000">
                                          <p:val>
                                            <p:strVal val="#ppt_h"/>
                                          </p:val>
                                        </p:tav>
                                      </p:tavLst>
                                    </p:anim>
                                    <p:animEffect transition="in" filter="fade">
                                      <p:cBhvr>
                                        <p:cTn id="51" dur="300"/>
                                        <p:tgtEl>
                                          <p:spTgt spid="33"/>
                                        </p:tgtEl>
                                      </p:cBhvr>
                                    </p:animEffect>
                                  </p:childTnLst>
                                </p:cTn>
                              </p:par>
                              <p:par>
                                <p:cTn id="52" presetID="6" presetClass="emph" presetSubtype="0" autoRev="1" fill="hold" grpId="1" nodeType="withEffect">
                                  <p:stCondLst>
                                    <p:cond delay="1500"/>
                                  </p:stCondLst>
                                  <p:childTnLst>
                                    <p:animScale>
                                      <p:cBhvr>
                                        <p:cTn id="53" dur="150" fill="hold"/>
                                        <p:tgtEl>
                                          <p:spTgt spid="33"/>
                                        </p:tgtEl>
                                      </p:cBhvr>
                                      <p:by x="110000" y="110000"/>
                                    </p:animScale>
                                  </p:childTnLst>
                                </p:cTn>
                              </p:par>
                              <p:par>
                                <p:cTn id="54" presetID="55" presetClass="entr" presetSubtype="0" fill="hold" grpId="0" nodeType="withEffect">
                                  <p:stCondLst>
                                    <p:cond delay="15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strVal val="#ppt_w*0.70"/>
                                          </p:val>
                                        </p:tav>
                                        <p:tav tm="100000">
                                          <p:val>
                                            <p:strVal val="#ppt_w"/>
                                          </p:val>
                                        </p:tav>
                                      </p:tavLst>
                                    </p:anim>
                                    <p:anim calcmode="lin" valueType="num">
                                      <p:cBhvr>
                                        <p:cTn id="57" dur="500" fill="hold"/>
                                        <p:tgtEl>
                                          <p:spTgt spid="35"/>
                                        </p:tgtEl>
                                        <p:attrNameLst>
                                          <p:attrName>ppt_h</p:attrName>
                                        </p:attrNameLst>
                                      </p:cBhvr>
                                      <p:tavLst>
                                        <p:tav tm="0">
                                          <p:val>
                                            <p:strVal val="#ppt_h"/>
                                          </p:val>
                                        </p:tav>
                                        <p:tav tm="100000">
                                          <p:val>
                                            <p:strVal val="#ppt_h"/>
                                          </p:val>
                                        </p:tav>
                                      </p:tavLst>
                                    </p:anim>
                                    <p:animEffect transition="in" filter="fade">
                                      <p:cBhvr>
                                        <p:cTn id="58" dur="500"/>
                                        <p:tgtEl>
                                          <p:spTgt spid="35"/>
                                        </p:tgtEl>
                                      </p:cBhvr>
                                    </p:animEffect>
                                  </p:childTnLst>
                                </p:cTn>
                              </p:par>
                              <p:par>
                                <p:cTn id="59" presetID="42" presetClass="entr" presetSubtype="0" fill="hold" grpId="0" nodeType="withEffect">
                                  <p:stCondLst>
                                    <p:cond delay="20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anim calcmode="lin" valueType="num">
                                      <p:cBhvr>
                                        <p:cTn id="62" dur="500" fill="hold"/>
                                        <p:tgtEl>
                                          <p:spTgt spid="6"/>
                                        </p:tgtEl>
                                        <p:attrNameLst>
                                          <p:attrName>ppt_x</p:attrName>
                                        </p:attrNameLst>
                                      </p:cBhvr>
                                      <p:tavLst>
                                        <p:tav tm="0">
                                          <p:val>
                                            <p:strVal val="#ppt_x"/>
                                          </p:val>
                                        </p:tav>
                                        <p:tav tm="100000">
                                          <p:val>
                                            <p:strVal val="#ppt_x"/>
                                          </p:val>
                                        </p:tav>
                                      </p:tavLst>
                                    </p:anim>
                                    <p:anim calcmode="lin" valueType="num">
                                      <p:cBhvr>
                                        <p:cTn id="63" dur="5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200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anim calcmode="lin" valueType="num">
                                      <p:cBhvr>
                                        <p:cTn id="67" dur="500" fill="hold"/>
                                        <p:tgtEl>
                                          <p:spTgt spid="8"/>
                                        </p:tgtEl>
                                        <p:attrNameLst>
                                          <p:attrName>ppt_x</p:attrName>
                                        </p:attrNameLst>
                                      </p:cBhvr>
                                      <p:tavLst>
                                        <p:tav tm="0">
                                          <p:val>
                                            <p:strVal val="#ppt_x"/>
                                          </p:val>
                                        </p:tav>
                                        <p:tav tm="100000">
                                          <p:val>
                                            <p:strVal val="#ppt_x"/>
                                          </p:val>
                                        </p:tav>
                                      </p:tavLst>
                                    </p:anim>
                                    <p:anim calcmode="lin" valueType="num">
                                      <p:cBhvr>
                                        <p:cTn id="68" dur="500" fill="hold"/>
                                        <p:tgtEl>
                                          <p:spTgt spid="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00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anim calcmode="lin" valueType="num">
                                      <p:cBhvr>
                                        <p:cTn id="72" dur="500" fill="hold"/>
                                        <p:tgtEl>
                                          <p:spTgt spid="25"/>
                                        </p:tgtEl>
                                        <p:attrNameLst>
                                          <p:attrName>ppt_x</p:attrName>
                                        </p:attrNameLst>
                                      </p:cBhvr>
                                      <p:tavLst>
                                        <p:tav tm="0">
                                          <p:val>
                                            <p:strVal val="#ppt_x"/>
                                          </p:val>
                                        </p:tav>
                                        <p:tav tm="100000">
                                          <p:val>
                                            <p:strVal val="#ppt_x"/>
                                          </p:val>
                                        </p:tav>
                                      </p:tavLst>
                                    </p:anim>
                                    <p:anim calcmode="lin" valueType="num">
                                      <p:cBhvr>
                                        <p:cTn id="73" dur="500" fill="hold"/>
                                        <p:tgtEl>
                                          <p:spTgt spid="25"/>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2200"/>
                                  </p:stCondLst>
                                  <p:childTnLst>
                                    <p:set>
                                      <p:cBhvr>
                                        <p:cTn id="75" dur="1" fill="hold">
                                          <p:stCondLst>
                                            <p:cond delay="0"/>
                                          </p:stCondLst>
                                        </p:cTn>
                                        <p:tgtEl>
                                          <p:spTgt spid="32"/>
                                        </p:tgtEl>
                                        <p:attrNameLst>
                                          <p:attrName>style.visibility</p:attrName>
                                        </p:attrNameLst>
                                      </p:cBhvr>
                                      <p:to>
                                        <p:strVal val="visible"/>
                                      </p:to>
                                    </p:set>
                                    <p:anim calcmode="lin" valueType="num">
                                      <p:cBhvr>
                                        <p:cTn id="76" dur="300" fill="hold"/>
                                        <p:tgtEl>
                                          <p:spTgt spid="32"/>
                                        </p:tgtEl>
                                        <p:attrNameLst>
                                          <p:attrName>ppt_w</p:attrName>
                                        </p:attrNameLst>
                                      </p:cBhvr>
                                      <p:tavLst>
                                        <p:tav tm="0">
                                          <p:val>
                                            <p:fltVal val="0"/>
                                          </p:val>
                                        </p:tav>
                                        <p:tav tm="100000">
                                          <p:val>
                                            <p:strVal val="#ppt_w"/>
                                          </p:val>
                                        </p:tav>
                                      </p:tavLst>
                                    </p:anim>
                                    <p:anim calcmode="lin" valueType="num">
                                      <p:cBhvr>
                                        <p:cTn id="77" dur="300" fill="hold"/>
                                        <p:tgtEl>
                                          <p:spTgt spid="32"/>
                                        </p:tgtEl>
                                        <p:attrNameLst>
                                          <p:attrName>ppt_h</p:attrName>
                                        </p:attrNameLst>
                                      </p:cBhvr>
                                      <p:tavLst>
                                        <p:tav tm="0">
                                          <p:val>
                                            <p:fltVal val="0"/>
                                          </p:val>
                                        </p:tav>
                                        <p:tav tm="100000">
                                          <p:val>
                                            <p:strVal val="#ppt_h"/>
                                          </p:val>
                                        </p:tav>
                                      </p:tavLst>
                                    </p:anim>
                                    <p:animEffect transition="in" filter="fade">
                                      <p:cBhvr>
                                        <p:cTn id="78" dur="300"/>
                                        <p:tgtEl>
                                          <p:spTgt spid="32"/>
                                        </p:tgtEl>
                                      </p:cBhvr>
                                    </p:animEffect>
                                  </p:childTnLst>
                                </p:cTn>
                              </p:par>
                              <p:par>
                                <p:cTn id="79" presetID="6" presetClass="emph" presetSubtype="0" autoRev="1" fill="hold" grpId="1" nodeType="withEffect">
                                  <p:stCondLst>
                                    <p:cond delay="2500"/>
                                  </p:stCondLst>
                                  <p:childTnLst>
                                    <p:animScale>
                                      <p:cBhvr>
                                        <p:cTn id="80" dur="150" fill="hold"/>
                                        <p:tgtEl>
                                          <p:spTgt spid="32"/>
                                        </p:tgtEl>
                                      </p:cBhvr>
                                      <p:by x="110000" y="110000"/>
                                    </p:animScale>
                                  </p:childTnLst>
                                </p:cTn>
                              </p:par>
                              <p:par>
                                <p:cTn id="81" presetID="55" presetClass="entr" presetSubtype="0" fill="hold" grpId="0" nodeType="withEffect">
                                  <p:stCondLst>
                                    <p:cond delay="250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strVal val="#ppt_w*0.70"/>
                                          </p:val>
                                        </p:tav>
                                        <p:tav tm="100000">
                                          <p:val>
                                            <p:strVal val="#ppt_w"/>
                                          </p:val>
                                        </p:tav>
                                      </p:tavLst>
                                    </p:anim>
                                    <p:anim calcmode="lin" valueType="num">
                                      <p:cBhvr>
                                        <p:cTn id="84" dur="500" fill="hold"/>
                                        <p:tgtEl>
                                          <p:spTgt spid="28"/>
                                        </p:tgtEl>
                                        <p:attrNameLst>
                                          <p:attrName>ppt_h</p:attrName>
                                        </p:attrNameLst>
                                      </p:cBhvr>
                                      <p:tavLst>
                                        <p:tav tm="0">
                                          <p:val>
                                            <p:strVal val="#ppt_h"/>
                                          </p:val>
                                        </p:tav>
                                        <p:tav tm="100000">
                                          <p:val>
                                            <p:strVal val="#ppt_h"/>
                                          </p:val>
                                        </p:tav>
                                      </p:tavLst>
                                    </p:anim>
                                    <p:animEffect transition="in" filter="fade">
                                      <p:cBhvr>
                                        <p:cTn id="85" dur="500"/>
                                        <p:tgtEl>
                                          <p:spTgt spid="28"/>
                                        </p:tgtEl>
                                      </p:cBhvr>
                                    </p:animEffect>
                                  </p:childTnLst>
                                </p:cTn>
                              </p:par>
                              <p:par>
                                <p:cTn id="86" presetID="47" presetClass="entr" presetSubtype="0" fill="hold" grpId="0" nodeType="withEffect">
                                  <p:stCondLst>
                                    <p:cond delay="300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anim calcmode="lin" valueType="num">
                                      <p:cBhvr>
                                        <p:cTn id="89" dur="500" fill="hold"/>
                                        <p:tgtEl>
                                          <p:spTgt spid="7"/>
                                        </p:tgtEl>
                                        <p:attrNameLst>
                                          <p:attrName>ppt_x</p:attrName>
                                        </p:attrNameLst>
                                      </p:cBhvr>
                                      <p:tavLst>
                                        <p:tav tm="0">
                                          <p:val>
                                            <p:strVal val="#ppt_x"/>
                                          </p:val>
                                        </p:tav>
                                        <p:tav tm="100000">
                                          <p:val>
                                            <p:strVal val="#ppt_x"/>
                                          </p:val>
                                        </p:tav>
                                      </p:tavLst>
                                    </p:anim>
                                    <p:anim calcmode="lin" valueType="num">
                                      <p:cBhvr>
                                        <p:cTn id="90" dur="500" fill="hold"/>
                                        <p:tgtEl>
                                          <p:spTgt spid="7"/>
                                        </p:tgtEl>
                                        <p:attrNameLst>
                                          <p:attrName>ppt_y</p:attrName>
                                        </p:attrNameLst>
                                      </p:cBhvr>
                                      <p:tavLst>
                                        <p:tav tm="0">
                                          <p:val>
                                            <p:strVal val="#ppt_y-.1"/>
                                          </p:val>
                                        </p:tav>
                                        <p:tav tm="100000">
                                          <p:val>
                                            <p:strVal val="#ppt_y"/>
                                          </p:val>
                                        </p:tav>
                                      </p:tavLst>
                                    </p:anim>
                                  </p:childTnLst>
                                </p:cTn>
                              </p:par>
                              <p:par>
                                <p:cTn id="91" presetID="47" presetClass="entr" presetSubtype="0" fill="hold" nodeType="withEffect">
                                  <p:stCondLst>
                                    <p:cond delay="300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anim calcmode="lin" valueType="num">
                                      <p:cBhvr>
                                        <p:cTn id="94" dur="500" fill="hold"/>
                                        <p:tgtEl>
                                          <p:spTgt spid="12"/>
                                        </p:tgtEl>
                                        <p:attrNameLst>
                                          <p:attrName>ppt_x</p:attrName>
                                        </p:attrNameLst>
                                      </p:cBhvr>
                                      <p:tavLst>
                                        <p:tav tm="0">
                                          <p:val>
                                            <p:strVal val="#ppt_x"/>
                                          </p:val>
                                        </p:tav>
                                        <p:tav tm="100000">
                                          <p:val>
                                            <p:strVal val="#ppt_x"/>
                                          </p:val>
                                        </p:tav>
                                      </p:tavLst>
                                    </p:anim>
                                    <p:anim calcmode="lin" valueType="num">
                                      <p:cBhvr>
                                        <p:cTn id="95" dur="500" fill="hold"/>
                                        <p:tgtEl>
                                          <p:spTgt spid="12"/>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300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anim calcmode="lin" valueType="num">
                                      <p:cBhvr>
                                        <p:cTn id="99" dur="500" fill="hold"/>
                                        <p:tgtEl>
                                          <p:spTgt spid="26"/>
                                        </p:tgtEl>
                                        <p:attrNameLst>
                                          <p:attrName>ppt_x</p:attrName>
                                        </p:attrNameLst>
                                      </p:cBhvr>
                                      <p:tavLst>
                                        <p:tav tm="0">
                                          <p:val>
                                            <p:strVal val="#ppt_x"/>
                                          </p:val>
                                        </p:tav>
                                        <p:tav tm="100000">
                                          <p:val>
                                            <p:strVal val="#ppt_x"/>
                                          </p:val>
                                        </p:tav>
                                      </p:tavLst>
                                    </p:anim>
                                    <p:anim calcmode="lin" valueType="num">
                                      <p:cBhvr>
                                        <p:cTn id="100" dur="500" fill="hold"/>
                                        <p:tgtEl>
                                          <p:spTgt spid="26"/>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320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300" fill="hold"/>
                                        <p:tgtEl>
                                          <p:spTgt spid="34"/>
                                        </p:tgtEl>
                                        <p:attrNameLst>
                                          <p:attrName>ppt_w</p:attrName>
                                        </p:attrNameLst>
                                      </p:cBhvr>
                                      <p:tavLst>
                                        <p:tav tm="0">
                                          <p:val>
                                            <p:fltVal val="0"/>
                                          </p:val>
                                        </p:tav>
                                        <p:tav tm="100000">
                                          <p:val>
                                            <p:strVal val="#ppt_w"/>
                                          </p:val>
                                        </p:tav>
                                      </p:tavLst>
                                    </p:anim>
                                    <p:anim calcmode="lin" valueType="num">
                                      <p:cBhvr>
                                        <p:cTn id="104" dur="300" fill="hold"/>
                                        <p:tgtEl>
                                          <p:spTgt spid="34"/>
                                        </p:tgtEl>
                                        <p:attrNameLst>
                                          <p:attrName>ppt_h</p:attrName>
                                        </p:attrNameLst>
                                      </p:cBhvr>
                                      <p:tavLst>
                                        <p:tav tm="0">
                                          <p:val>
                                            <p:fltVal val="0"/>
                                          </p:val>
                                        </p:tav>
                                        <p:tav tm="100000">
                                          <p:val>
                                            <p:strVal val="#ppt_h"/>
                                          </p:val>
                                        </p:tav>
                                      </p:tavLst>
                                    </p:anim>
                                    <p:animEffect transition="in" filter="fade">
                                      <p:cBhvr>
                                        <p:cTn id="105" dur="300"/>
                                        <p:tgtEl>
                                          <p:spTgt spid="34"/>
                                        </p:tgtEl>
                                      </p:cBhvr>
                                    </p:animEffect>
                                  </p:childTnLst>
                                </p:cTn>
                              </p:par>
                              <p:par>
                                <p:cTn id="106" presetID="6" presetClass="emph" presetSubtype="0" autoRev="1" fill="hold" grpId="1" nodeType="withEffect">
                                  <p:stCondLst>
                                    <p:cond delay="3500"/>
                                  </p:stCondLst>
                                  <p:childTnLst>
                                    <p:animScale>
                                      <p:cBhvr>
                                        <p:cTn id="107" dur="150" fill="hold"/>
                                        <p:tgtEl>
                                          <p:spTgt spid="34"/>
                                        </p:tgtEl>
                                      </p:cBhvr>
                                      <p:by x="110000" y="110000"/>
                                    </p:animScale>
                                  </p:childTnLst>
                                </p:cTn>
                              </p:par>
                              <p:par>
                                <p:cTn id="108" presetID="55" presetClass="entr" presetSubtype="0" fill="hold" grpId="0" nodeType="withEffect">
                                  <p:stCondLst>
                                    <p:cond delay="3500"/>
                                  </p:stCondLst>
                                  <p:childTnLst>
                                    <p:set>
                                      <p:cBhvr>
                                        <p:cTn id="109" dur="1" fill="hold">
                                          <p:stCondLst>
                                            <p:cond delay="0"/>
                                          </p:stCondLst>
                                        </p:cTn>
                                        <p:tgtEl>
                                          <p:spTgt spid="36"/>
                                        </p:tgtEl>
                                        <p:attrNameLst>
                                          <p:attrName>style.visibility</p:attrName>
                                        </p:attrNameLst>
                                      </p:cBhvr>
                                      <p:to>
                                        <p:strVal val="visible"/>
                                      </p:to>
                                    </p:set>
                                    <p:anim calcmode="lin" valueType="num">
                                      <p:cBhvr>
                                        <p:cTn id="110" dur="500" fill="hold"/>
                                        <p:tgtEl>
                                          <p:spTgt spid="36"/>
                                        </p:tgtEl>
                                        <p:attrNameLst>
                                          <p:attrName>ppt_w</p:attrName>
                                        </p:attrNameLst>
                                      </p:cBhvr>
                                      <p:tavLst>
                                        <p:tav tm="0">
                                          <p:val>
                                            <p:strVal val="#ppt_w*0.70"/>
                                          </p:val>
                                        </p:tav>
                                        <p:tav tm="100000">
                                          <p:val>
                                            <p:strVal val="#ppt_w"/>
                                          </p:val>
                                        </p:tav>
                                      </p:tavLst>
                                    </p:anim>
                                    <p:anim calcmode="lin" valueType="num">
                                      <p:cBhvr>
                                        <p:cTn id="111" dur="500" fill="hold"/>
                                        <p:tgtEl>
                                          <p:spTgt spid="36"/>
                                        </p:tgtEl>
                                        <p:attrNameLst>
                                          <p:attrName>ppt_h</p:attrName>
                                        </p:attrNameLst>
                                      </p:cBhvr>
                                      <p:tavLst>
                                        <p:tav tm="0">
                                          <p:val>
                                            <p:strVal val="#ppt_h"/>
                                          </p:val>
                                        </p:tav>
                                        <p:tav tm="100000">
                                          <p:val>
                                            <p:strVal val="#ppt_h"/>
                                          </p:val>
                                        </p:tav>
                                      </p:tavLst>
                                    </p:anim>
                                    <p:animEffect transition="in" filter="fade">
                                      <p:cBhvr>
                                        <p:cTn id="1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3" grpId="0"/>
      <p:bldP spid="24" grpId="0"/>
      <p:bldP spid="25" grpId="0"/>
      <p:bldP spid="26" grpId="0"/>
      <p:bldP spid="27" grpId="0"/>
      <p:bldP spid="28" grpId="0"/>
      <p:bldP spid="31" grpId="0"/>
      <p:bldP spid="31" grpId="1"/>
      <p:bldP spid="32" grpId="0"/>
      <p:bldP spid="32" grpId="1"/>
      <p:bldP spid="33" grpId="0"/>
      <p:bldP spid="33" grpId="1"/>
      <p:bldP spid="34" grpId="0"/>
      <p:bldP spid="34" grpId="1"/>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915816" y="1634852"/>
          <a:ext cx="5760640" cy="3017520"/>
        </p:xfrm>
        <a:graphic>
          <a:graphicData uri="http://schemas.openxmlformats.org/drawingml/2006/table">
            <a:tbl>
              <a:tblPr firstRow="1" bandRow="1">
                <a:tableStyleId>{5C22544A-7EE6-4342-B048-85BDC9FD1C3A}</a:tableStyleId>
              </a:tblPr>
              <a:tblGrid>
                <a:gridCol w="5760640">
                  <a:extLst>
                    <a:ext uri="{9D8B030D-6E8A-4147-A177-3AD203B41FA5}">
                      <a16:colId xmlns:a16="http://schemas.microsoft.com/office/drawing/2014/main" val="20000"/>
                    </a:ext>
                  </a:extLst>
                </a:gridCol>
              </a:tblGrid>
              <a:tr h="370840">
                <a:tc>
                  <a:txBody>
                    <a:bodyPr/>
                    <a:lstStyle/>
                    <a:p>
                      <a:r>
                        <a:rPr lang="en-US" altLang="zh-CN" sz="1000" b="0" kern="1200" dirty="0">
                          <a:solidFill>
                            <a:schemeClr val="bg1">
                              <a:lumMod val="50000"/>
                            </a:schemeClr>
                          </a:solidFill>
                          <a:latin typeface="微软雅黑" pitchFamily="34" charset="-122"/>
                          <a:ea typeface="微软雅黑" pitchFamily="34" charset="-122"/>
                          <a:cs typeface="+mn-cs"/>
                        </a:rPr>
                        <a:t>[1]</a:t>
                      </a:r>
                      <a:r>
                        <a:rPr lang="zh-CN" altLang="en-US" sz="1000" b="0" kern="1200" dirty="0">
                          <a:solidFill>
                            <a:schemeClr val="bg1">
                              <a:lumMod val="50000"/>
                            </a:schemeClr>
                          </a:solidFill>
                          <a:latin typeface="微软雅黑" pitchFamily="34" charset="-122"/>
                          <a:ea typeface="微软雅黑" pitchFamily="34" charset="-122"/>
                          <a:cs typeface="+mn-cs"/>
                        </a:rPr>
                        <a:t>刘国钧</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陈绍业</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图书馆目录</a:t>
                      </a:r>
                      <a:r>
                        <a:rPr lang="en-US" altLang="zh-CN" sz="1000" b="0" kern="1200" dirty="0">
                          <a:solidFill>
                            <a:schemeClr val="bg1">
                              <a:lumMod val="50000"/>
                            </a:schemeClr>
                          </a:solidFill>
                          <a:latin typeface="微软雅黑" pitchFamily="34" charset="-122"/>
                          <a:ea typeface="微软雅黑" pitchFamily="34" charset="-122"/>
                          <a:cs typeface="+mn-cs"/>
                        </a:rPr>
                        <a:t>[M].</a:t>
                      </a:r>
                      <a:r>
                        <a:rPr lang="zh-CN" altLang="en-US" sz="1000" b="0" kern="1200" dirty="0">
                          <a:solidFill>
                            <a:schemeClr val="bg1">
                              <a:lumMod val="50000"/>
                            </a:schemeClr>
                          </a:solidFill>
                          <a:latin typeface="微软雅黑" pitchFamily="34" charset="-122"/>
                          <a:ea typeface="微软雅黑" pitchFamily="34" charset="-122"/>
                          <a:cs typeface="+mn-cs"/>
                        </a:rPr>
                        <a:t>北京</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高等教育出版社</a:t>
                      </a:r>
                      <a:r>
                        <a:rPr lang="en-US" altLang="zh-CN" sz="1000" b="0" kern="1200" dirty="0">
                          <a:solidFill>
                            <a:schemeClr val="bg1">
                              <a:lumMod val="50000"/>
                            </a:schemeClr>
                          </a:solidFill>
                          <a:latin typeface="微软雅黑" pitchFamily="34" charset="-122"/>
                          <a:ea typeface="微软雅黑" pitchFamily="34" charset="-122"/>
                          <a:cs typeface="+mn-cs"/>
                        </a:rPr>
                        <a:t>,1957:15-18.</a:t>
                      </a:r>
                      <a:endParaRPr lang="zh-CN" altLang="en-US" sz="1000" b="0" kern="1200" dirty="0">
                        <a:solidFill>
                          <a:schemeClr val="bg1">
                            <a:lumMod val="50000"/>
                          </a:schemeClr>
                        </a:solidFill>
                        <a:latin typeface="微软雅黑" pitchFamily="34" charset="-122"/>
                        <a:ea typeface="微软雅黑" pitchFamily="34" charset="-122"/>
                        <a:cs typeface="+mn-cs"/>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[2]</a:t>
                      </a:r>
                      <a:r>
                        <a:rPr lang="zh-CN" altLang="en-US" sz="1000" b="0" dirty="0">
                          <a:solidFill>
                            <a:schemeClr val="bg1">
                              <a:lumMod val="50000"/>
                            </a:schemeClr>
                          </a:solidFill>
                          <a:latin typeface="微软雅黑" pitchFamily="34" charset="-122"/>
                          <a:ea typeface="微软雅黑" pitchFamily="34" charset="-122"/>
                        </a:rPr>
                        <a:t>何龄修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读南明史</a:t>
                      </a:r>
                      <a:r>
                        <a:rPr lang="en-US" altLang="zh-CN" sz="1000" b="0" dirty="0">
                          <a:solidFill>
                            <a:schemeClr val="bg1">
                              <a:lumMod val="50000"/>
                            </a:schemeClr>
                          </a:solidFill>
                          <a:latin typeface="微软雅黑" pitchFamily="34" charset="-122"/>
                          <a:ea typeface="微软雅黑" pitchFamily="34" charset="-122"/>
                        </a:rPr>
                        <a:t>[J].</a:t>
                      </a:r>
                      <a:r>
                        <a:rPr lang="zh-CN" altLang="en-US" sz="1000" b="0" dirty="0">
                          <a:solidFill>
                            <a:schemeClr val="bg1">
                              <a:lumMod val="50000"/>
                            </a:schemeClr>
                          </a:solidFill>
                          <a:latin typeface="微软雅黑" pitchFamily="34" charset="-122"/>
                          <a:ea typeface="微软雅黑" pitchFamily="34" charset="-122"/>
                        </a:rPr>
                        <a:t>中国史研究</a:t>
                      </a:r>
                      <a:r>
                        <a:rPr lang="en-US" altLang="zh-CN" sz="1000" b="0" dirty="0">
                          <a:solidFill>
                            <a:schemeClr val="bg1">
                              <a:lumMod val="50000"/>
                            </a:schemeClr>
                          </a:solidFill>
                          <a:latin typeface="微软雅黑" pitchFamily="34" charset="-122"/>
                          <a:ea typeface="微软雅黑" pitchFamily="34" charset="-122"/>
                        </a:rPr>
                        <a:t>,1998,(3):167-173. </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[3]</a:t>
                      </a:r>
                      <a:r>
                        <a:rPr lang="zh-CN" altLang="en-US" sz="1000" b="0" dirty="0">
                          <a:solidFill>
                            <a:schemeClr val="bg1">
                              <a:lumMod val="50000"/>
                            </a:schemeClr>
                          </a:solidFill>
                          <a:latin typeface="微软雅黑" pitchFamily="34" charset="-122"/>
                          <a:ea typeface="微软雅黑" pitchFamily="34" charset="-122"/>
                        </a:rPr>
                        <a:t>赵天书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诺西肽分阶段补料分批发酵过程优化研究</a:t>
                      </a:r>
                      <a:r>
                        <a:rPr lang="en-US" altLang="zh-CN" sz="1000" b="0" dirty="0">
                          <a:solidFill>
                            <a:schemeClr val="bg1">
                              <a:lumMod val="50000"/>
                            </a:schemeClr>
                          </a:solidFill>
                          <a:latin typeface="微软雅黑" pitchFamily="34" charset="-122"/>
                          <a:ea typeface="微软雅黑" pitchFamily="34" charset="-122"/>
                        </a:rPr>
                        <a:t>[D].</a:t>
                      </a:r>
                      <a:r>
                        <a:rPr lang="zh-CN" altLang="en-US" sz="1000" b="0" dirty="0">
                          <a:solidFill>
                            <a:schemeClr val="bg1">
                              <a:lumMod val="50000"/>
                            </a:schemeClr>
                          </a:solidFill>
                          <a:latin typeface="微软雅黑" pitchFamily="34" charset="-122"/>
                          <a:ea typeface="微软雅黑" pitchFamily="34" charset="-122"/>
                        </a:rPr>
                        <a:t>沈阳</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东北大学</a:t>
                      </a:r>
                      <a:r>
                        <a:rPr lang="en-US" altLang="zh-CN" sz="1000" b="0" dirty="0">
                          <a:solidFill>
                            <a:schemeClr val="bg1">
                              <a:lumMod val="50000"/>
                            </a:schemeClr>
                          </a:solidFill>
                          <a:latin typeface="微软雅黑" pitchFamily="34" charset="-122"/>
                          <a:ea typeface="微软雅黑" pitchFamily="34" charset="-122"/>
                        </a:rPr>
                        <a:t>,2013.</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[4]</a:t>
                      </a:r>
                      <a:r>
                        <a:rPr lang="zh-CN" altLang="en-US" sz="1000" b="0" dirty="0">
                          <a:solidFill>
                            <a:schemeClr val="bg1">
                              <a:lumMod val="50000"/>
                            </a:schemeClr>
                          </a:solidFill>
                          <a:latin typeface="微软雅黑" pitchFamily="34" charset="-122"/>
                          <a:ea typeface="微软雅黑" pitchFamily="34" charset="-122"/>
                        </a:rPr>
                        <a:t>谢希德</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创造学习的新思路</a:t>
                      </a:r>
                      <a:r>
                        <a:rPr lang="en-US" altLang="zh-CN" sz="1000" b="0" dirty="0">
                          <a:solidFill>
                            <a:schemeClr val="bg1">
                              <a:lumMod val="50000"/>
                            </a:schemeClr>
                          </a:solidFill>
                          <a:latin typeface="微软雅黑" pitchFamily="34" charset="-122"/>
                          <a:ea typeface="微软雅黑" pitchFamily="34" charset="-122"/>
                        </a:rPr>
                        <a:t>[N].</a:t>
                      </a:r>
                      <a:r>
                        <a:rPr lang="zh-CN" altLang="en-US" sz="1000" b="0" dirty="0">
                          <a:solidFill>
                            <a:schemeClr val="bg1">
                              <a:lumMod val="50000"/>
                            </a:schemeClr>
                          </a:solidFill>
                          <a:latin typeface="微软雅黑" pitchFamily="34" charset="-122"/>
                          <a:ea typeface="微软雅黑" pitchFamily="34" charset="-122"/>
                        </a:rPr>
                        <a:t>人民日报</a:t>
                      </a:r>
                      <a:r>
                        <a:rPr lang="en-US" altLang="zh-CN" sz="1000" b="0" dirty="0">
                          <a:solidFill>
                            <a:schemeClr val="bg1">
                              <a:lumMod val="50000"/>
                            </a:schemeClr>
                          </a:solidFill>
                          <a:latin typeface="微软雅黑" pitchFamily="34" charset="-122"/>
                          <a:ea typeface="微软雅黑" pitchFamily="34" charset="-122"/>
                        </a:rPr>
                        <a:t>,1998-12-25(10).</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[5]</a:t>
                      </a:r>
                      <a:r>
                        <a:rPr lang="zh-CN" altLang="en-US" sz="1000" b="0" dirty="0">
                          <a:solidFill>
                            <a:schemeClr val="bg1">
                              <a:lumMod val="50000"/>
                            </a:schemeClr>
                          </a:solidFill>
                          <a:latin typeface="微软雅黑" pitchFamily="34" charset="-122"/>
                          <a:ea typeface="微软雅黑" pitchFamily="34" charset="-122"/>
                        </a:rPr>
                        <a:t>王明亮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关于中国学术期刊标准化数据库系统工程的进展</a:t>
                      </a:r>
                      <a:r>
                        <a:rPr lang="en-US" altLang="zh-CN" sz="1000" b="0" dirty="0">
                          <a:solidFill>
                            <a:schemeClr val="bg1">
                              <a:lumMod val="50000"/>
                            </a:schemeClr>
                          </a:solidFill>
                          <a:latin typeface="微软雅黑" pitchFamily="34" charset="-122"/>
                          <a:ea typeface="微软雅黑" pitchFamily="34" charset="-122"/>
                        </a:rPr>
                        <a:t>[EB/OL],1998-08-16/1998-10-01.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[6]</a:t>
                      </a:r>
                      <a:r>
                        <a:rPr lang="zh-CN" altLang="en-US" sz="1000" b="0" dirty="0">
                          <a:solidFill>
                            <a:schemeClr val="bg1">
                              <a:lumMod val="50000"/>
                            </a:schemeClr>
                          </a:solidFill>
                          <a:latin typeface="微软雅黑" pitchFamily="34" charset="-122"/>
                          <a:ea typeface="微软雅黑" pitchFamily="34" charset="-122"/>
                        </a:rPr>
                        <a:t>万锦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中国大学学报文摘</a:t>
                      </a:r>
                      <a:r>
                        <a:rPr lang="en-US" altLang="zh-CN" sz="1000" b="0" dirty="0">
                          <a:solidFill>
                            <a:schemeClr val="bg1">
                              <a:lumMod val="50000"/>
                            </a:schemeClr>
                          </a:solidFill>
                          <a:latin typeface="微软雅黑" pitchFamily="34" charset="-122"/>
                          <a:ea typeface="微软雅黑" pitchFamily="34" charset="-122"/>
                        </a:rPr>
                        <a:t>(1983-1993).</a:t>
                      </a:r>
                      <a:r>
                        <a:rPr lang="zh-CN" altLang="en-US" sz="1000" b="0" dirty="0">
                          <a:solidFill>
                            <a:schemeClr val="bg1">
                              <a:lumMod val="50000"/>
                            </a:schemeClr>
                          </a:solidFill>
                          <a:latin typeface="微软雅黑" pitchFamily="34" charset="-122"/>
                          <a:ea typeface="微软雅黑" pitchFamily="34" charset="-122"/>
                        </a:rPr>
                        <a:t>英文版</a:t>
                      </a:r>
                      <a:r>
                        <a:rPr lang="en-US" altLang="zh-CN" sz="1000" b="0" dirty="0">
                          <a:solidFill>
                            <a:schemeClr val="bg1">
                              <a:lumMod val="50000"/>
                            </a:schemeClr>
                          </a:solidFill>
                          <a:latin typeface="微软雅黑" pitchFamily="34" charset="-122"/>
                          <a:ea typeface="微软雅黑" pitchFamily="34" charset="-122"/>
                        </a:rPr>
                        <a:t>[DB/CD].</a:t>
                      </a:r>
                      <a:r>
                        <a:rPr lang="zh-CN" altLang="en-US" sz="1000" b="0" dirty="0">
                          <a:solidFill>
                            <a:schemeClr val="bg1">
                              <a:lumMod val="50000"/>
                            </a:schemeClr>
                          </a:solidFill>
                          <a:latin typeface="微软雅黑" pitchFamily="34" charset="-122"/>
                          <a:ea typeface="微软雅黑" pitchFamily="34" charset="-122"/>
                        </a:rPr>
                        <a:t>北京</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中国大百科全书出版社</a:t>
                      </a:r>
                      <a:r>
                        <a:rPr lang="en-US" altLang="zh-CN" sz="1000" b="0" dirty="0">
                          <a:solidFill>
                            <a:schemeClr val="bg1">
                              <a:lumMod val="50000"/>
                            </a:schemeClr>
                          </a:solidFill>
                          <a:latin typeface="微软雅黑" pitchFamily="34" charset="-122"/>
                          <a:ea typeface="微软雅黑" pitchFamily="34" charset="-122"/>
                        </a:rPr>
                        <a:t>,1996.</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[7]</a:t>
                      </a:r>
                      <a:r>
                        <a:rPr lang="zh-CN" altLang="en-US" sz="1000" b="0" dirty="0">
                          <a:solidFill>
                            <a:schemeClr val="bg1">
                              <a:lumMod val="50000"/>
                            </a:schemeClr>
                          </a:solidFill>
                          <a:latin typeface="微软雅黑" pitchFamily="34" charset="-122"/>
                          <a:ea typeface="微软雅黑" pitchFamily="34" charset="-122"/>
                        </a:rPr>
                        <a:t>钟文发</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非线性规划在可燃毒物配置中的应用</a:t>
                      </a:r>
                      <a:r>
                        <a:rPr lang="en-US" altLang="zh-CN" sz="1000" b="0" dirty="0">
                          <a:solidFill>
                            <a:schemeClr val="bg1">
                              <a:lumMod val="50000"/>
                            </a:schemeClr>
                          </a:solidFill>
                          <a:latin typeface="微软雅黑" pitchFamily="34" charset="-122"/>
                          <a:ea typeface="微软雅黑" pitchFamily="34" charset="-122"/>
                        </a:rPr>
                        <a:t>[A].</a:t>
                      </a:r>
                      <a:r>
                        <a:rPr lang="zh-CN" altLang="en-US" sz="1000" b="0" dirty="0">
                          <a:solidFill>
                            <a:schemeClr val="bg1">
                              <a:lumMod val="50000"/>
                            </a:schemeClr>
                          </a:solidFill>
                          <a:latin typeface="微软雅黑" pitchFamily="34" charset="-122"/>
                          <a:ea typeface="微软雅黑" pitchFamily="34" charset="-122"/>
                        </a:rPr>
                        <a:t>赵炜</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运筹学的理论与应用</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中国运筹学会第五届大会论文集</a:t>
                      </a:r>
                      <a:r>
                        <a:rPr lang="en-US" altLang="zh-CN" sz="1000" b="0" dirty="0">
                          <a:solidFill>
                            <a:schemeClr val="bg1">
                              <a:lumMod val="50000"/>
                            </a:schemeClr>
                          </a:solidFill>
                          <a:latin typeface="微软雅黑" pitchFamily="34" charset="-122"/>
                          <a:ea typeface="微软雅黑" pitchFamily="34" charset="-122"/>
                        </a:rPr>
                        <a:t>[C].</a:t>
                      </a:r>
                      <a:r>
                        <a:rPr lang="zh-CN" altLang="en-US" sz="1000" b="0" dirty="0">
                          <a:solidFill>
                            <a:schemeClr val="bg1">
                              <a:lumMod val="50000"/>
                            </a:schemeClr>
                          </a:solidFill>
                          <a:latin typeface="微软雅黑" pitchFamily="34" charset="-122"/>
                          <a:ea typeface="微软雅黑" pitchFamily="34" charset="-122"/>
                        </a:rPr>
                        <a:t>西安</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西安电子科技大学出版社</a:t>
                      </a:r>
                      <a:r>
                        <a:rPr lang="en-US" altLang="zh-CN" sz="1000" b="0" dirty="0">
                          <a:solidFill>
                            <a:schemeClr val="bg1">
                              <a:lumMod val="50000"/>
                            </a:schemeClr>
                          </a:solidFill>
                          <a:latin typeface="微软雅黑" pitchFamily="34" charset="-122"/>
                          <a:ea typeface="微软雅黑" pitchFamily="34" charset="-122"/>
                        </a:rPr>
                        <a:t>,1996.468.</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[8]OU J P</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SOONG T T</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et al.Recent advance in research on applications of passive energy dissipation systems[J].Earthquack Eng,1997,38(3):358-361.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bl>
          </a:graphicData>
        </a:graphic>
      </p:graphicFrame>
      <p:pic>
        <p:nvPicPr>
          <p:cNvPr id="1028" name="Picture 4" descr="E:\稻壳模板\ppt\2016.1\创意灯泡毕业论文答辩模板\Fotolia_49502767_Subscription_X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94892"/>
            <a:ext cx="2554783" cy="215116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915816" y="1130796"/>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600" b="1" dirty="0">
                <a:ln w="6350">
                  <a:noFill/>
                </a:ln>
                <a:solidFill>
                  <a:schemeClr val="bg1"/>
                </a:solidFill>
                <a:latin typeface="Impact" pitchFamily="34" charset="0"/>
                <a:ea typeface="微软雅黑" pitchFamily="34" charset="-122"/>
              </a:rPr>
              <a:t>参考文献</a:t>
            </a: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3" name="圆角矩形 12"/>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4" name="圆角矩形 13"/>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5" name="圆角矩形 14"/>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 name="圆角矩形 15"/>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7" name="矩形 16"/>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理论基础与文献综述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14:presetBounceEnd="60000">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14:bounceEnd="60000">
                                          <p:cBhvr additive="base">
                                            <p:cTn id="12" dur="500" fill="hold"/>
                                            <p:tgtEl>
                                              <p:spTgt spid="1028"/>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14:presetBounceEnd="60000">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14:bounceEnd="60000">
                                          <p:cBhvr additive="base">
                                            <p:cTn id="16"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0-#ppt_w/2"/>
                                              </p:val>
                                            </p:tav>
                                            <p:tav tm="100000">
                                              <p:val>
                                                <p:strVal val="#ppt_x"/>
                                              </p:val>
                                            </p:tav>
                                          </p:tavLst>
                                        </p:anim>
                                        <p:anim calcmode="lin" valueType="num">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4850</Words>
  <Application>Microsoft Office PowerPoint</Application>
  <PresentationFormat>自定义</PresentationFormat>
  <Paragraphs>478</Paragraphs>
  <Slides>32</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
  <dc:description/>
  <cp:lastModifiedBy>99</cp:lastModifiedBy>
  <cp:revision>45</cp:revision>
  <dcterms:created xsi:type="dcterms:W3CDTF">2016-02-27T06:12:00Z</dcterms:created>
  <dcterms:modified xsi:type="dcterms:W3CDTF">2017-05-13T07:54:23Z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