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211" autoAdjust="0"/>
  </p:normalViewPr>
  <p:slideViewPr>
    <p:cSldViewPr>
      <p:cViewPr varScale="1">
        <p:scale>
          <a:sx n="96" d="100"/>
          <a:sy n="96" d="100"/>
        </p:scale>
        <p:origin x="-143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2" d="100"/>
          <a:sy n="102" d="100"/>
        </p:scale>
        <p:origin x="-25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a:p>
            <a:pPr marL="0" indent="0">
              <a:buNone/>
            </a:pPr>
            <a:r>
              <a:rPr lang="en-US" b="1" baseline="0" dirty="0" smtClean="0"/>
              <a:t>7. </a:t>
            </a:r>
            <a:r>
              <a:rPr lang="en-US" b="1" baseline="0" dirty="0" smtClean="0"/>
              <a:t>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a:t>
            </a:r>
            <a:r>
              <a:rPr lang="en-US" baseline="0" dirty="0" smtClean="0"/>
              <a:t>.)  For testing you only need a single database - the default installation will create some fake links that simulate a multi-database environment.</a:t>
            </a:r>
          </a:p>
          <a:p>
            <a:r>
              <a:rPr lang="en-US" dirty="0" smtClean="0"/>
              <a:t>2</a:t>
            </a:r>
            <a:r>
              <a:rPr lang="en-US" dirty="0" smtClean="0"/>
              <a:t>.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a:t>
            </a:r>
            <a:r>
              <a:rPr lang="en-US" dirty="0" smtClean="0"/>
              <a:t>Getting started</a:t>
            </a:r>
            <a:r>
              <a:rPr lang="en-US" baseline="0" dirty="0" smtClean="0"/>
              <a:t> will take less than an hour.  The time to setup all your connections will vary depending </a:t>
            </a:r>
            <a:r>
              <a:rPr lang="en-US" baseline="0" dirty="0" smtClean="0"/>
              <a:t>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2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3/21/2017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3/21/2017</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thod5.github.io/examples/"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657600"/>
            <a:ext cx="6400800" cy="1752600"/>
          </a:xfrm>
        </p:spPr>
        <p:txBody>
          <a:bodyPr>
            <a:normAutofit fontScale="92500" lnSpcReduction="10000"/>
          </a:bodyPr>
          <a:lstStyle/>
          <a:p>
            <a:r>
              <a:rPr lang="en-US" sz="4000" dirty="0" smtClean="0"/>
              <a:t>Parallel Remote Execution for Oracle </a:t>
            </a:r>
            <a:r>
              <a:rPr lang="en-US" sz="4000" dirty="0" smtClean="0"/>
              <a:t>SQL</a:t>
            </a:r>
          </a:p>
          <a:p>
            <a:r>
              <a:rPr lang="en-US" sz="4000" dirty="0" smtClean="0">
                <a:hlinkClick r:id="rId3" action="ppaction://hlinkfile"/>
              </a:rPr>
              <a:t>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3/21/2017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smtClean="0"/>
              <a:t>P_ASYCHRONOUS</a:t>
            </a:r>
            <a:r>
              <a:rPr lang="en-US" dirty="0" smtClean="0">
                <a:solidFill>
                  <a:schemeClr val="bg1">
                    <a:lumMod val="50000"/>
                  </a:schemeClr>
                </a:solidFill>
              </a:rPr>
              <a:t> - return or wait for all rows</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73B3F948-1743-4F2D-B9D2-20F26DEE2D32}"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Admin Email</a:t>
            </a:r>
            <a:r>
              <a:rPr lang="en-US" dirty="0" smtClean="0">
                <a:solidFill>
                  <a:schemeClr val="bg1">
                    <a:lumMod val="50000"/>
                  </a:schemeClr>
                </a:solidFill>
              </a:rPr>
              <a:t> - Summary of daily </a:t>
            </a:r>
            <a:r>
              <a:rPr lang="en-US" dirty="0" smtClean="0">
                <a:solidFill>
                  <a:schemeClr val="bg1">
                    <a:lumMod val="50000"/>
                  </a:schemeClr>
                </a:solidFill>
              </a:rPr>
              <a:t>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endParaRPr lang="en-US" dirty="0" smtClean="0">
              <a:solidFill>
                <a:schemeClr val="bg1">
                  <a:lumMod val="50000"/>
                </a:schemeClr>
              </a:solidFill>
            </a:endParaRP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a:t>
            </a:r>
            <a:r>
              <a:rPr lang="en-US" dirty="0" smtClean="0"/>
              <a:t>DBA can </a:t>
            </a:r>
            <a:r>
              <a:rPr lang="en-US" dirty="0" smtClean="0"/>
              <a:t>try it out in less </a:t>
            </a:r>
            <a:r>
              <a:rPr lang="en-US" dirty="0" smtClean="0"/>
              <a:t>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2"/>
              </a:rPr>
              <a:t>https</a:t>
            </a:r>
            <a:r>
              <a:rPr lang="en-US" sz="2800" dirty="0">
                <a:hlinkClick r:id="rId2"/>
              </a:rPr>
              <a:t>://</a:t>
            </a:r>
            <a:r>
              <a:rPr lang="en-US" sz="2800" dirty="0" smtClean="0">
                <a:hlinkClick r:id="rId2"/>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a:p>
            <a:pPr marL="514350" indent="-514350">
              <a:buFont typeface="+mj-lt"/>
              <a:buAutoNum type="arabicPeriod"/>
            </a:pPr>
            <a:r>
              <a:rPr lang="en-US" dirty="0" smtClean="0"/>
              <a:t>Professional services available</a:t>
            </a:r>
          </a:p>
        </p:txBody>
      </p:sp>
      <p:sp>
        <p:nvSpPr>
          <p:cNvPr id="4" name="Date Placeholder 3"/>
          <p:cNvSpPr>
            <a:spLocks noGrp="1"/>
          </p:cNvSpPr>
          <p:nvPr>
            <p:ph type="dt" sz="half" idx="10"/>
          </p:nvPr>
        </p:nvSpPr>
        <p:spPr/>
        <p:txBody>
          <a:bodyPr/>
          <a:lstStyle/>
          <a:p>
            <a:fld id="{E18E99D8-5B8F-468C-BBE7-526BD68FE572}"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a:t>
            </a:r>
            <a:r>
              <a:rPr lang="en-US" dirty="0" smtClean="0">
                <a:hlinkClick r:id="rId3"/>
              </a:rPr>
              <a:t>://method5.github.io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2014 for Ventech &amp; CMS</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6" name="Picture 2" descr="http://ventechsolutions.us/wp-content/uploads/2016/02/ventechsolutions-logo2016_U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29150"/>
            <a:ext cx="24574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cms.gov/resources/cms/images/logo/sit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0137"/>
            <a:ext cx="32670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7827</TotalTime>
  <Words>2818</Words>
  <Application>Microsoft Office PowerPoint</Application>
  <PresentationFormat>On-screen Show (4:3)</PresentationFormat>
  <Paragraphs>221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110</cp:revision>
  <dcterms:created xsi:type="dcterms:W3CDTF">2017-01-03T18:29:12Z</dcterms:created>
  <dcterms:modified xsi:type="dcterms:W3CDTF">2017-03-22T00:49:11Z</dcterms:modified>
</cp:coreProperties>
</file>